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theme/theme29.xml" ContentType="application/vnd.openxmlformats-officedocument.them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notesSlides/notesSlide30.xml" ContentType="application/vnd.openxmlformats-officedocument.presentationml.notesSlide+xml"/>
  <Override PartName="/ppt/theme/theme21.xml" ContentType="application/vnd.openxmlformats-officedocument.theme+xml"/>
  <Override PartName="/ppt/theme/theme32.xml" ContentType="application/vnd.openxmlformats-officedocument.them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heme/theme26.xml" ContentType="application/vnd.openxmlformats-officedocument.them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Override PartName="/ppt/theme/theme15.xml" ContentType="application/vnd.openxmlformats-officedocument.theme+xml"/>
  <Override PartName="/ppt/slideLayouts/slideLayout10.xml" ContentType="application/vnd.openxmlformats-officedocument.presentationml.slideLayout+xml"/>
  <Override PartName="/ppt/theme/theme33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theme/theme22.xml" ContentType="application/vnd.openxmlformats-officedocument.them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notesSlides/notesSlide47.xml" ContentType="application/vnd.openxmlformats-officedocument.presentationml.notesSlide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theme/theme30.xml" ContentType="application/vnd.openxmlformats-officedocument.them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8.xml" ContentType="application/vnd.openxmlformats-officedocument.them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20.xml" ContentType="application/vnd.openxmlformats-officedocument.presentationml.slide+xml"/>
  <Override PartName="/ppt/theme/theme17.xml" ContentType="application/vnd.openxmlformats-officedocument.them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theme/theme14.xml" ContentType="application/vnd.openxmlformats-officedocument.theme+xml"/>
  <Override PartName="/ppt/theme/theme25.xml" ContentType="application/vnd.openxmlformats-officedocument.them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theme/theme19.xml" ContentType="application/vnd.openxmlformats-officedocument.them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8" r:id="rId2"/>
    <p:sldMasterId id="2147483690" r:id="rId3"/>
    <p:sldMasterId id="2147483692" r:id="rId4"/>
    <p:sldMasterId id="2147483694" r:id="rId5"/>
    <p:sldMasterId id="2147483696" r:id="rId6"/>
    <p:sldMasterId id="2147483698" r:id="rId7"/>
    <p:sldMasterId id="2147483700" r:id="rId8"/>
    <p:sldMasterId id="2147483702" r:id="rId9"/>
    <p:sldMasterId id="2147483704" r:id="rId10"/>
    <p:sldMasterId id="2147483706" r:id="rId11"/>
    <p:sldMasterId id="2147483708" r:id="rId12"/>
    <p:sldMasterId id="2147483710" r:id="rId13"/>
    <p:sldMasterId id="2147483712" r:id="rId14"/>
    <p:sldMasterId id="2147483714" r:id="rId15"/>
    <p:sldMasterId id="2147483716" r:id="rId16"/>
    <p:sldMasterId id="2147483718" r:id="rId17"/>
    <p:sldMasterId id="2147483720" r:id="rId18"/>
    <p:sldMasterId id="2147483722" r:id="rId19"/>
    <p:sldMasterId id="2147483724" r:id="rId20"/>
    <p:sldMasterId id="2147483726" r:id="rId21"/>
    <p:sldMasterId id="2147483728" r:id="rId22"/>
    <p:sldMasterId id="2147483730" r:id="rId23"/>
    <p:sldMasterId id="2147483732" r:id="rId24"/>
    <p:sldMasterId id="2147483734" r:id="rId25"/>
    <p:sldMasterId id="2147483736" r:id="rId26"/>
    <p:sldMasterId id="2147483738" r:id="rId27"/>
    <p:sldMasterId id="2147483740" r:id="rId28"/>
    <p:sldMasterId id="2147483742" r:id="rId29"/>
    <p:sldMasterId id="2147483744" r:id="rId30"/>
    <p:sldMasterId id="2147483746" r:id="rId31"/>
    <p:sldMasterId id="2147483766" r:id="rId32"/>
  </p:sldMasterIdLst>
  <p:notesMasterIdLst>
    <p:notesMasterId r:id="rId80"/>
  </p:notesMasterIdLst>
  <p:handoutMasterIdLst>
    <p:handoutMasterId r:id="rId81"/>
  </p:handoutMasterIdLst>
  <p:sldIdLst>
    <p:sldId id="307" r:id="rId33"/>
    <p:sldId id="541" r:id="rId34"/>
    <p:sldId id="404" r:id="rId35"/>
    <p:sldId id="540" r:id="rId36"/>
    <p:sldId id="542" r:id="rId37"/>
    <p:sldId id="543" r:id="rId38"/>
    <p:sldId id="544" r:id="rId39"/>
    <p:sldId id="545" r:id="rId40"/>
    <p:sldId id="546" r:id="rId41"/>
    <p:sldId id="547" r:id="rId42"/>
    <p:sldId id="548" r:id="rId43"/>
    <p:sldId id="549" r:id="rId44"/>
    <p:sldId id="550" r:id="rId45"/>
    <p:sldId id="551" r:id="rId46"/>
    <p:sldId id="552" r:id="rId47"/>
    <p:sldId id="553" r:id="rId48"/>
    <p:sldId id="554" r:id="rId49"/>
    <p:sldId id="555" r:id="rId50"/>
    <p:sldId id="414" r:id="rId51"/>
    <p:sldId id="520" r:id="rId52"/>
    <p:sldId id="556" r:id="rId53"/>
    <p:sldId id="557" r:id="rId54"/>
    <p:sldId id="558" r:id="rId55"/>
    <p:sldId id="559" r:id="rId56"/>
    <p:sldId id="560" r:id="rId57"/>
    <p:sldId id="527" r:id="rId58"/>
    <p:sldId id="563" r:id="rId59"/>
    <p:sldId id="602" r:id="rId60"/>
    <p:sldId id="601" r:id="rId61"/>
    <p:sldId id="590" r:id="rId62"/>
    <p:sldId id="597" r:id="rId63"/>
    <p:sldId id="564" r:id="rId64"/>
    <p:sldId id="598" r:id="rId65"/>
    <p:sldId id="569" r:id="rId66"/>
    <p:sldId id="570" r:id="rId67"/>
    <p:sldId id="571" r:id="rId68"/>
    <p:sldId id="599" r:id="rId69"/>
    <p:sldId id="576" r:id="rId70"/>
    <p:sldId id="591" r:id="rId71"/>
    <p:sldId id="504" r:id="rId72"/>
    <p:sldId id="580" r:id="rId73"/>
    <p:sldId id="581" r:id="rId74"/>
    <p:sldId id="600" r:id="rId75"/>
    <p:sldId id="583" r:id="rId76"/>
    <p:sldId id="584" r:id="rId77"/>
    <p:sldId id="587" r:id="rId78"/>
    <p:sldId id="537" r:id="rId79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FF9900"/>
    <a:srgbClr val="008000"/>
    <a:srgbClr val="9933FF"/>
    <a:srgbClr val="CC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4" autoAdjust="0"/>
    <p:restoredTop sz="94943" autoAdjust="0"/>
  </p:normalViewPr>
  <p:slideViewPr>
    <p:cSldViewPr>
      <p:cViewPr>
        <p:scale>
          <a:sx n="60" d="100"/>
          <a:sy n="60" d="100"/>
        </p:scale>
        <p:origin x="-3000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0" y="0"/>
      </p:cViewPr>
      <p:guideLst>
        <p:guide orient="horz" pos="2952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6" Type="http://schemas.openxmlformats.org/officeDocument/2006/relationships/slide" Target="slides/slide44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9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77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6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9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0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6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7.xlsx"/><Relationship Id="rId1" Type="http://schemas.openxmlformats.org/officeDocument/2006/relationships/themeOverride" Target="../theme/themeOverride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Worksheet28.xlsx"/><Relationship Id="rId1" Type="http://schemas.openxmlformats.org/officeDocument/2006/relationships/themeOverride" Target="../theme/themeOverride10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6944952193476092E-2"/>
          <c:y val="3.2883752434173789E-2"/>
          <c:w val="0.9272501874765654"/>
          <c:h val="0.8441697952312923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0070C0"/>
            </a:solidFill>
            <a:ln w="12700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7.4404761904765752E-3"/>
                  <c:y val="-5.3763440860218406E-3"/>
                </c:manualLayout>
              </c:layout>
              <c:showVal val="1"/>
            </c:dLbl>
            <c:dLbl>
              <c:idx val="4"/>
              <c:layout>
                <c:manualLayout>
                  <c:x val="-8.3587249591558568E-3"/>
                  <c:y val="-2.7420735710087692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3.0420416197975693E-3"/>
                  <c:y val="3.5619337905343808E-3"/>
                </c:manualLayout>
              </c:layout>
              <c:showVal val="1"/>
            </c:dLbl>
            <c:dLbl>
              <c:idx val="6"/>
              <c:layout>
                <c:manualLayout>
                  <c:x val="-4.6620046620046724E-3"/>
                  <c:y val="-1.406469760900138E-2"/>
                </c:manualLayout>
              </c:layout>
              <c:showVal val="1"/>
            </c:dLbl>
            <c:dLbl>
              <c:idx val="7"/>
              <c:layout>
                <c:manualLayout>
                  <c:x val="1.5540015540017173E-3"/>
                  <c:y val="2.8136039957030678E-3"/>
                </c:manualLayout>
              </c:layout>
              <c:showVal val="1"/>
            </c:dLbl>
            <c:numFmt formatCode="#,##0.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Val val="1"/>
          </c:dLbls>
          <c:cat>
            <c:strRef>
              <c:f>Sheet1!$J$1:$U$1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2014f</c:v>
                </c:pt>
                <c:pt idx="11">
                  <c:v>2015f</c:v>
                </c:pt>
              </c:strCache>
            </c:strRef>
          </c:cat>
          <c:val>
            <c:numRef>
              <c:f>Sheet1!$J$2:$S$2</c:f>
              <c:numCache>
                <c:formatCode>General</c:formatCode>
                <c:ptCount val="10"/>
                <c:pt idx="0">
                  <c:v>3.8</c:v>
                </c:pt>
                <c:pt idx="1">
                  <c:v>3.3</c:v>
                </c:pt>
                <c:pt idx="2">
                  <c:v>2.7</c:v>
                </c:pt>
                <c:pt idx="3" formatCode="0.0">
                  <c:v>1.8</c:v>
                </c:pt>
                <c:pt idx="4">
                  <c:v>-0.30000000000000032</c:v>
                </c:pt>
                <c:pt idx="5">
                  <c:v>-2.8</c:v>
                </c:pt>
                <c:pt idx="6">
                  <c:v>2.5</c:v>
                </c:pt>
                <c:pt idx="7">
                  <c:v>1.6</c:v>
                </c:pt>
                <c:pt idx="8">
                  <c:v>2.2999999999999998</c:v>
                </c:pt>
                <c:pt idx="9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rgbClr val="00B050"/>
            </a:solidFill>
            <a:ln w="1270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7"/>
            <c:spPr>
              <a:solidFill>
                <a:srgbClr val="00B050"/>
              </a:solidFill>
              <a:ln w="3175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8"/>
            <c:spPr>
              <a:solidFill>
                <a:srgbClr val="00B050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7"/>
              <c:layout>
                <c:manualLayout>
                  <c:x val="-1.01863048368954E-2"/>
                  <c:y val="-4.4761239522479934E-3"/>
                </c:manualLayout>
              </c:layout>
              <c:dLblPos val="outEnd"/>
              <c:showVal val="1"/>
            </c:dLbl>
            <c:numFmt formatCode="0.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b="0"/>
                </a:pPr>
                <a:endParaRPr lang="en-US"/>
              </a:p>
            </c:txPr>
            <c:showVal val="1"/>
          </c:dLbls>
          <c:cat>
            <c:strRef>
              <c:f>Sheet1!$J$1:$U$1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2014f</c:v>
                </c:pt>
                <c:pt idx="11">
                  <c:v>2015f</c:v>
                </c:pt>
              </c:strCache>
            </c:strRef>
          </c:cat>
          <c:val>
            <c:numRef>
              <c:f>Sheet1!$J$3:$U$3</c:f>
              <c:numCache>
                <c:formatCode>General</c:formatCode>
                <c:ptCount val="12"/>
                <c:pt idx="10">
                  <c:v>2.2000000000000002</c:v>
                </c:pt>
                <c:pt idx="11">
                  <c:v>2.9</c:v>
                </c:pt>
              </c:numCache>
            </c:numRef>
          </c:val>
        </c:ser>
        <c:gapWidth val="10"/>
        <c:overlap val="80"/>
        <c:axId val="97829632"/>
        <c:axId val="97831168"/>
      </c:barChart>
      <c:catAx>
        <c:axId val="9782963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en-US"/>
          </a:p>
        </c:txPr>
        <c:crossAx val="97831168"/>
        <c:crosses val="autoZero"/>
        <c:auto val="1"/>
        <c:lblAlgn val="ctr"/>
        <c:lblOffset val="100"/>
        <c:tickLblSkip val="1"/>
        <c:tickMarkSkip val="1"/>
      </c:catAx>
      <c:valAx>
        <c:axId val="97831168"/>
        <c:scaling>
          <c:orientation val="minMax"/>
          <c:max val="5"/>
          <c:min val="-4.0999999999999996"/>
        </c:scaling>
        <c:delete val="1"/>
        <c:axPos val="l"/>
        <c:numFmt formatCode="0.0" sourceLinked="0"/>
        <c:tickLblPos val="none"/>
        <c:crossAx val="97829632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5124386625584867E-2"/>
          <c:y val="9.3067231980617823E-2"/>
          <c:w val="0.88893358438890757"/>
          <c:h val="0.7588386836260915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Part Time 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numRef>
              <c:f>Sheet1!$A$2:$A$48</c:f>
              <c:numCache>
                <c:formatCode>General</c:formatCode>
                <c:ptCount val="47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</c:numCache>
            </c:numRef>
          </c:cat>
          <c:val>
            <c:numRef>
              <c:f>Sheet1!$B$2:$B$48</c:f>
              <c:numCache>
                <c:formatCode>0.0%</c:formatCode>
                <c:ptCount val="47"/>
                <c:pt idx="0">
                  <c:v>0.14020021074815595</c:v>
                </c:pt>
                <c:pt idx="1">
                  <c:v>0.14513106210366872</c:v>
                </c:pt>
                <c:pt idx="2">
                  <c:v>0.15156714710592692</c:v>
                </c:pt>
                <c:pt idx="3">
                  <c:v>0.15614802121788654</c:v>
                </c:pt>
                <c:pt idx="4">
                  <c:v>0.15749881319002523</c:v>
                </c:pt>
                <c:pt idx="5">
                  <c:v>0.15590614125834754</c:v>
                </c:pt>
                <c:pt idx="6">
                  <c:v>0.15785653386178791</c:v>
                </c:pt>
                <c:pt idx="7">
                  <c:v>0.16611140880180791</c:v>
                </c:pt>
                <c:pt idx="8">
                  <c:v>0.16662159725977904</c:v>
                </c:pt>
                <c:pt idx="9">
                  <c:v>0.16726257104665437</c:v>
                </c:pt>
                <c:pt idx="10">
                  <c:v>0.16507371314342828</c:v>
                </c:pt>
                <c:pt idx="11">
                  <c:v>0.16363433983647818</c:v>
                </c:pt>
                <c:pt idx="12">
                  <c:v>0.16857496752363968</c:v>
                </c:pt>
                <c:pt idx="13">
                  <c:v>0.17086167913383865</c:v>
                </c:pt>
                <c:pt idx="14">
                  <c:v>0.18192231175773288</c:v>
                </c:pt>
                <c:pt idx="15">
                  <c:v>0.18357895154412318</c:v>
                </c:pt>
                <c:pt idx="16">
                  <c:v>0.17582019903814103</c:v>
                </c:pt>
                <c:pt idx="17">
                  <c:v>0.17372841810545991</c:v>
                </c:pt>
                <c:pt idx="18">
                  <c:v>0.17399198883181244</c:v>
                </c:pt>
                <c:pt idx="19">
                  <c:v>0.17327463536108145</c:v>
                </c:pt>
                <c:pt idx="20">
                  <c:v>0.17182172430589382</c:v>
                </c:pt>
                <c:pt idx="21">
                  <c:v>0.17021185935129896</c:v>
                </c:pt>
                <c:pt idx="22">
                  <c:v>0.16943759312417478</c:v>
                </c:pt>
                <c:pt idx="23">
                  <c:v>0.1743828471431727</c:v>
                </c:pt>
                <c:pt idx="24">
                  <c:v>0.1757755797859771</c:v>
                </c:pt>
                <c:pt idx="25">
                  <c:v>0.17582883609542849</c:v>
                </c:pt>
                <c:pt idx="26">
                  <c:v>0.18924102064033907</c:v>
                </c:pt>
                <c:pt idx="27">
                  <c:v>0.18590872698158528</c:v>
                </c:pt>
                <c:pt idx="28">
                  <c:v>0.18286138207532457</c:v>
                </c:pt>
                <c:pt idx="29">
                  <c:v>0.17925562296423223</c:v>
                </c:pt>
                <c:pt idx="30">
                  <c:v>0.17693951910423494</c:v>
                </c:pt>
                <c:pt idx="31">
                  <c:v>0.17369351552199491</c:v>
                </c:pt>
                <c:pt idx="32">
                  <c:v>0.16833831296432941</c:v>
                </c:pt>
                <c:pt idx="33">
                  <c:v>0.17060168111412174</c:v>
                </c:pt>
                <c:pt idx="34">
                  <c:v>0.17426823460453544</c:v>
                </c:pt>
                <c:pt idx="35">
                  <c:v>0.17723761398617646</c:v>
                </c:pt>
                <c:pt idx="36">
                  <c:v>0.17762042915003021</c:v>
                </c:pt>
                <c:pt idx="37">
                  <c:v>0.17437380935581737</c:v>
                </c:pt>
                <c:pt idx="38">
                  <c:v>0.17129068664446487</c:v>
                </c:pt>
                <c:pt idx="39">
                  <c:v>0.1708764986613899</c:v>
                </c:pt>
                <c:pt idx="40">
                  <c:v>0.17426837825566521</c:v>
                </c:pt>
                <c:pt idx="41">
                  <c:v>0.19477112034144284</c:v>
                </c:pt>
                <c:pt idx="42">
                  <c:v>0.19667203589714091</c:v>
                </c:pt>
                <c:pt idx="43">
                  <c:v>0.19527557929205167</c:v>
                </c:pt>
                <c:pt idx="44">
                  <c:v>0.19415451782493032</c:v>
                </c:pt>
                <c:pt idx="45">
                  <c:v>0.19186543365131506</c:v>
                </c:pt>
                <c:pt idx="46">
                  <c:v>0.18900000000000081</c:v>
                </c:pt>
              </c:numCache>
            </c:numRef>
          </c:val>
        </c:ser>
        <c:gapWidth val="31"/>
        <c:axId val="126203008"/>
        <c:axId val="126204544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 Ave 1990-Now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Sheet1!$A$2:$A$48</c:f>
              <c:numCache>
                <c:formatCode>General</c:formatCode>
                <c:ptCount val="47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</c:numCache>
            </c:numRef>
          </c:cat>
          <c:val>
            <c:numRef>
              <c:f>Sheet1!$C$2:$C$48</c:f>
              <c:numCache>
                <c:formatCode>0.000</c:formatCode>
                <c:ptCount val="47"/>
                <c:pt idx="0">
                  <c:v>0.18000000000000024</c:v>
                </c:pt>
                <c:pt idx="1">
                  <c:v>0.18000000000000024</c:v>
                </c:pt>
                <c:pt idx="2">
                  <c:v>0.18000000000000024</c:v>
                </c:pt>
                <c:pt idx="3">
                  <c:v>0.18000000000000024</c:v>
                </c:pt>
                <c:pt idx="4">
                  <c:v>0.18000000000000024</c:v>
                </c:pt>
                <c:pt idx="5">
                  <c:v>0.18000000000000024</c:v>
                </c:pt>
                <c:pt idx="6">
                  <c:v>0.18000000000000024</c:v>
                </c:pt>
                <c:pt idx="7">
                  <c:v>0.18000000000000024</c:v>
                </c:pt>
                <c:pt idx="8">
                  <c:v>0.18000000000000024</c:v>
                </c:pt>
                <c:pt idx="9">
                  <c:v>0.18000000000000024</c:v>
                </c:pt>
                <c:pt idx="10">
                  <c:v>0.18000000000000024</c:v>
                </c:pt>
                <c:pt idx="11">
                  <c:v>0.18000000000000024</c:v>
                </c:pt>
                <c:pt idx="12">
                  <c:v>0.18000000000000024</c:v>
                </c:pt>
                <c:pt idx="13">
                  <c:v>0.18000000000000024</c:v>
                </c:pt>
                <c:pt idx="14">
                  <c:v>0.18000000000000024</c:v>
                </c:pt>
                <c:pt idx="15">
                  <c:v>0.18000000000000024</c:v>
                </c:pt>
                <c:pt idx="16">
                  <c:v>0.18000000000000024</c:v>
                </c:pt>
                <c:pt idx="17">
                  <c:v>0.18000000000000024</c:v>
                </c:pt>
                <c:pt idx="18">
                  <c:v>0.18000000000000024</c:v>
                </c:pt>
                <c:pt idx="19">
                  <c:v>0.18000000000000024</c:v>
                </c:pt>
                <c:pt idx="20">
                  <c:v>0.18000000000000024</c:v>
                </c:pt>
                <c:pt idx="21">
                  <c:v>0.18000000000000024</c:v>
                </c:pt>
                <c:pt idx="22">
                  <c:v>0.18000000000000024</c:v>
                </c:pt>
                <c:pt idx="23">
                  <c:v>0.18000000000000024</c:v>
                </c:pt>
                <c:pt idx="24">
                  <c:v>0.18000000000000024</c:v>
                </c:pt>
                <c:pt idx="25">
                  <c:v>0.18000000000000024</c:v>
                </c:pt>
                <c:pt idx="26">
                  <c:v>0.18000000000000024</c:v>
                </c:pt>
                <c:pt idx="27">
                  <c:v>0.18000000000000024</c:v>
                </c:pt>
                <c:pt idx="28">
                  <c:v>0.18000000000000024</c:v>
                </c:pt>
                <c:pt idx="29">
                  <c:v>0.18000000000000024</c:v>
                </c:pt>
                <c:pt idx="30">
                  <c:v>0.18000000000000024</c:v>
                </c:pt>
                <c:pt idx="31">
                  <c:v>0.18000000000000024</c:v>
                </c:pt>
                <c:pt idx="32">
                  <c:v>0.18000000000000024</c:v>
                </c:pt>
                <c:pt idx="33">
                  <c:v>0.18000000000000024</c:v>
                </c:pt>
                <c:pt idx="34">
                  <c:v>0.18000000000000024</c:v>
                </c:pt>
                <c:pt idx="35">
                  <c:v>0.18000000000000024</c:v>
                </c:pt>
                <c:pt idx="36">
                  <c:v>0.18000000000000024</c:v>
                </c:pt>
                <c:pt idx="37">
                  <c:v>0.18000000000000024</c:v>
                </c:pt>
                <c:pt idx="38">
                  <c:v>0.18000000000000024</c:v>
                </c:pt>
                <c:pt idx="39">
                  <c:v>0.18000000000000024</c:v>
                </c:pt>
                <c:pt idx="40">
                  <c:v>0.18000000000000024</c:v>
                </c:pt>
                <c:pt idx="41">
                  <c:v>0.18000000000000024</c:v>
                </c:pt>
                <c:pt idx="42">
                  <c:v>0.18000000000000024</c:v>
                </c:pt>
                <c:pt idx="43">
                  <c:v>0.18000000000000024</c:v>
                </c:pt>
                <c:pt idx="44">
                  <c:v>0.18000000000000024</c:v>
                </c:pt>
                <c:pt idx="45">
                  <c:v>0.18000000000000024</c:v>
                </c:pt>
                <c:pt idx="46">
                  <c:v>0.18000000000000024</c:v>
                </c:pt>
              </c:numCache>
            </c:numRef>
          </c:val>
        </c:ser>
        <c:marker val="1"/>
        <c:axId val="126203008"/>
        <c:axId val="126204544"/>
      </c:lineChart>
      <c:catAx>
        <c:axId val="126203008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26204544"/>
        <c:crosses val="autoZero"/>
        <c:auto val="1"/>
        <c:lblAlgn val="ctr"/>
        <c:lblOffset val="100"/>
      </c:catAx>
      <c:valAx>
        <c:axId val="126204544"/>
        <c:scaling>
          <c:orientation val="minMax"/>
          <c:max val="0.2"/>
          <c:min val="0.1"/>
        </c:scaling>
        <c:axPos val="l"/>
        <c:majorGridlines/>
        <c:numFmt formatCode="0%" sourceLinked="0"/>
        <c:tickLblPos val="nextTo"/>
        <c:crossAx val="126203008"/>
        <c:crosses val="autoZero"/>
        <c:crossBetween val="between"/>
        <c:majorUnit val="1.0000000000000005E-2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Annual % Change in Hourly Wage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numRef>
              <c:f>'Sheet1'!$A$2:$A$9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'Sheet1'!$B$2:$B$9</c:f>
              <c:numCache>
                <c:formatCode>0.0%</c:formatCode>
                <c:ptCount val="8"/>
                <c:pt idx="0">
                  <c:v>3.288468175319248E-2</c:v>
                </c:pt>
                <c:pt idx="1">
                  <c:v>3.1026252983293652E-2</c:v>
                </c:pt>
                <c:pt idx="2">
                  <c:v>2.7314814814814802E-2</c:v>
                </c:pt>
                <c:pt idx="3">
                  <c:v>1.7124831004957323E-2</c:v>
                </c:pt>
                <c:pt idx="4">
                  <c:v>2.0824102791315881E-2</c:v>
                </c:pt>
                <c:pt idx="5">
                  <c:v>1.9965277777778005E-2</c:v>
                </c:pt>
                <c:pt idx="6">
                  <c:v>1.9574468085106447E-2</c:v>
                </c:pt>
                <c:pt idx="7">
                  <c:v>1.7685726210350541E-2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Annual Inflation Rate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numRef>
              <c:f>'Sheet1'!$A$2:$A$9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'Sheet1'!$C$2:$C$9</c:f>
              <c:numCache>
                <c:formatCode>0.0%</c:formatCode>
                <c:ptCount val="8"/>
                <c:pt idx="0">
                  <c:v>2.8482142857142911E-2</c:v>
                </c:pt>
                <c:pt idx="1">
                  <c:v>3.8395501152684863E-2</c:v>
                </c:pt>
                <c:pt idx="2">
                  <c:v>-3.5577767146765253E-3</c:v>
                </c:pt>
                <c:pt idx="3">
                  <c:v>1.6402765024214901E-2</c:v>
                </c:pt>
                <c:pt idx="4">
                  <c:v>3.1565285981582702E-2</c:v>
                </c:pt>
                <c:pt idx="5">
                  <c:v>2.069449939761437E-2</c:v>
                </c:pt>
                <c:pt idx="6">
                  <c:v>1.4647595320435318E-2</c:v>
                </c:pt>
                <c:pt idx="7">
                  <c:v>1.4710869387912868E-2</c:v>
                </c:pt>
              </c:numCache>
            </c:numRef>
          </c:val>
        </c:ser>
        <c:axId val="126365056"/>
        <c:axId val="126366848"/>
      </c:barChart>
      <c:catAx>
        <c:axId val="126365056"/>
        <c:scaling>
          <c:orientation val="minMax"/>
        </c:scaling>
        <c:axPos val="b"/>
        <c:numFmt formatCode="General" sourceLinked="1"/>
        <c:tickLblPos val="low"/>
        <c:crossAx val="126366848"/>
        <c:crosses val="autoZero"/>
        <c:auto val="1"/>
        <c:lblAlgn val="ctr"/>
        <c:lblOffset val="100"/>
      </c:catAx>
      <c:valAx>
        <c:axId val="126366848"/>
        <c:scaling>
          <c:orientation val="minMax"/>
          <c:max val="4.0000000000000022E-2"/>
          <c:min val="-5.0000000000000114E-3"/>
        </c:scaling>
        <c:axPos val="l"/>
        <c:majorGridlines/>
        <c:numFmt formatCode="0.0%" sourceLinked="0"/>
        <c:tickLblPos val="nextTo"/>
        <c:crossAx val="126365056"/>
        <c:crosses val="autoZero"/>
        <c:crossBetween val="between"/>
        <c:majorUnit val="5.0000000000000114E-3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92734319425044E-2"/>
          <c:y val="7.360594130279173E-2"/>
          <c:w val="0.90206224221972253"/>
          <c:h val="0.75539221911777465"/>
        </c:manualLayout>
      </c:layout>
      <c:lineChart>
        <c:grouping val="standard"/>
        <c:ser>
          <c:idx val="0"/>
          <c:order val="0"/>
          <c:tx>
            <c:strRef>
              <c:f>'Series Data'!$B$1</c:f>
              <c:strCache>
                <c:ptCount val="1"/>
                <c:pt idx="0">
                  <c:v> U.S.</c:v>
                </c:pt>
              </c:strCache>
            </c:strRef>
          </c:tx>
          <c:spPr>
            <a:ln w="28575">
              <a:solidFill>
                <a:srgbClr val="C32D2E"/>
              </a:solidFill>
            </a:ln>
          </c:spPr>
          <c:marker>
            <c:symbol val="none"/>
          </c:marker>
          <c:cat>
            <c:numRef>
              <c:f>'Series Data'!$A$2:$A$298</c:f>
              <c:numCache>
                <c:formatCode>mmm\-yy</c:formatCode>
                <c:ptCount val="297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41865</c:v>
                </c:pt>
                <c:pt idx="296">
                  <c:v>41883</c:v>
                </c:pt>
              </c:numCache>
            </c:numRef>
          </c:cat>
          <c:val>
            <c:numRef>
              <c:f>'Series Data'!$B$2:$B$298</c:f>
              <c:numCache>
                <c:formatCode>0.0%</c:formatCode>
                <c:ptCount val="297"/>
                <c:pt idx="0">
                  <c:v>5.4000000000000034E-2</c:v>
                </c:pt>
                <c:pt idx="1">
                  <c:v>5.3000000000000012E-2</c:v>
                </c:pt>
                <c:pt idx="2">
                  <c:v>5.2000000000000032E-2</c:v>
                </c:pt>
                <c:pt idx="3">
                  <c:v>5.4000000000000034E-2</c:v>
                </c:pt>
                <c:pt idx="4">
                  <c:v>5.4000000000000034E-2</c:v>
                </c:pt>
                <c:pt idx="5">
                  <c:v>5.2000000000000032E-2</c:v>
                </c:pt>
                <c:pt idx="6">
                  <c:v>5.5000000000000014E-2</c:v>
                </c:pt>
                <c:pt idx="7">
                  <c:v>5.7000000000000023E-2</c:v>
                </c:pt>
                <c:pt idx="8">
                  <c:v>5.9000000000000025E-2</c:v>
                </c:pt>
                <c:pt idx="9">
                  <c:v>5.9000000000000025E-2</c:v>
                </c:pt>
                <c:pt idx="10">
                  <c:v>6.2000000000000027E-2</c:v>
                </c:pt>
                <c:pt idx="11">
                  <c:v>6.3E-2</c:v>
                </c:pt>
                <c:pt idx="12">
                  <c:v>6.4000000000000043E-2</c:v>
                </c:pt>
                <c:pt idx="13">
                  <c:v>6.6000000000000003E-2</c:v>
                </c:pt>
                <c:pt idx="14">
                  <c:v>6.8000000000000019E-2</c:v>
                </c:pt>
                <c:pt idx="15">
                  <c:v>6.7000000000000004E-2</c:v>
                </c:pt>
                <c:pt idx="16">
                  <c:v>6.9000000000000034E-2</c:v>
                </c:pt>
                <c:pt idx="17">
                  <c:v>6.9000000000000034E-2</c:v>
                </c:pt>
                <c:pt idx="18">
                  <c:v>6.8000000000000019E-2</c:v>
                </c:pt>
                <c:pt idx="19">
                  <c:v>6.9000000000000034E-2</c:v>
                </c:pt>
                <c:pt idx="20">
                  <c:v>6.9000000000000034E-2</c:v>
                </c:pt>
                <c:pt idx="21">
                  <c:v>7.0000000000000021E-2</c:v>
                </c:pt>
                <c:pt idx="22">
                  <c:v>7.0000000000000021E-2</c:v>
                </c:pt>
                <c:pt idx="23">
                  <c:v>7.3000000000000009E-2</c:v>
                </c:pt>
                <c:pt idx="24">
                  <c:v>7.3000000000000009E-2</c:v>
                </c:pt>
                <c:pt idx="25">
                  <c:v>7.4000000000000024E-2</c:v>
                </c:pt>
                <c:pt idx="26">
                  <c:v>7.4000000000000024E-2</c:v>
                </c:pt>
                <c:pt idx="27">
                  <c:v>7.4000000000000024E-2</c:v>
                </c:pt>
                <c:pt idx="28">
                  <c:v>7.5999999999999998E-2</c:v>
                </c:pt>
                <c:pt idx="29">
                  <c:v>7.8000000000000014E-2</c:v>
                </c:pt>
                <c:pt idx="30">
                  <c:v>7.6999999999999999E-2</c:v>
                </c:pt>
                <c:pt idx="31">
                  <c:v>7.5999999999999998E-2</c:v>
                </c:pt>
                <c:pt idx="32">
                  <c:v>7.5999999999999998E-2</c:v>
                </c:pt>
                <c:pt idx="33">
                  <c:v>7.3000000000000009E-2</c:v>
                </c:pt>
                <c:pt idx="34">
                  <c:v>7.4000000000000024E-2</c:v>
                </c:pt>
                <c:pt idx="35">
                  <c:v>7.4000000000000024E-2</c:v>
                </c:pt>
                <c:pt idx="36">
                  <c:v>7.3000000000000009E-2</c:v>
                </c:pt>
                <c:pt idx="37">
                  <c:v>7.0999999999999994E-2</c:v>
                </c:pt>
                <c:pt idx="38">
                  <c:v>7.0000000000000021E-2</c:v>
                </c:pt>
                <c:pt idx="39">
                  <c:v>7.0999999999999994E-2</c:v>
                </c:pt>
                <c:pt idx="40">
                  <c:v>7.0999999999999994E-2</c:v>
                </c:pt>
                <c:pt idx="41">
                  <c:v>7.0000000000000021E-2</c:v>
                </c:pt>
                <c:pt idx="42">
                  <c:v>6.9000000000000034E-2</c:v>
                </c:pt>
                <c:pt idx="43">
                  <c:v>6.8000000000000019E-2</c:v>
                </c:pt>
                <c:pt idx="44">
                  <c:v>6.7000000000000004E-2</c:v>
                </c:pt>
                <c:pt idx="45">
                  <c:v>6.8000000000000019E-2</c:v>
                </c:pt>
                <c:pt idx="46">
                  <c:v>6.6000000000000003E-2</c:v>
                </c:pt>
                <c:pt idx="47">
                  <c:v>6.5000000000000002E-2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6.5000000000000002E-2</c:v>
                </c:pt>
                <c:pt idx="51">
                  <c:v>6.4000000000000043E-2</c:v>
                </c:pt>
                <c:pt idx="52">
                  <c:v>6.1000000000000013E-2</c:v>
                </c:pt>
                <c:pt idx="53">
                  <c:v>6.1000000000000013E-2</c:v>
                </c:pt>
                <c:pt idx="54">
                  <c:v>6.1000000000000013E-2</c:v>
                </c:pt>
                <c:pt idx="55">
                  <c:v>6.0000000000000026E-2</c:v>
                </c:pt>
                <c:pt idx="56">
                  <c:v>5.9000000000000025E-2</c:v>
                </c:pt>
                <c:pt idx="57">
                  <c:v>5.8000000000000003E-2</c:v>
                </c:pt>
                <c:pt idx="58">
                  <c:v>5.5999999999999994E-2</c:v>
                </c:pt>
                <c:pt idx="59">
                  <c:v>5.5000000000000014E-2</c:v>
                </c:pt>
                <c:pt idx="60">
                  <c:v>5.5999999999999994E-2</c:v>
                </c:pt>
                <c:pt idx="61">
                  <c:v>5.4000000000000034E-2</c:v>
                </c:pt>
                <c:pt idx="62">
                  <c:v>5.4000000000000034E-2</c:v>
                </c:pt>
                <c:pt idx="63">
                  <c:v>5.8000000000000003E-2</c:v>
                </c:pt>
                <c:pt idx="64">
                  <c:v>5.5999999999999994E-2</c:v>
                </c:pt>
                <c:pt idx="65">
                  <c:v>5.5999999999999994E-2</c:v>
                </c:pt>
                <c:pt idx="66">
                  <c:v>5.7000000000000023E-2</c:v>
                </c:pt>
                <c:pt idx="67">
                  <c:v>5.7000000000000023E-2</c:v>
                </c:pt>
                <c:pt idx="68">
                  <c:v>5.5999999999999994E-2</c:v>
                </c:pt>
                <c:pt idx="69">
                  <c:v>5.5000000000000014E-2</c:v>
                </c:pt>
                <c:pt idx="70">
                  <c:v>5.5999999999999994E-2</c:v>
                </c:pt>
                <c:pt idx="71">
                  <c:v>5.5999999999999994E-2</c:v>
                </c:pt>
                <c:pt idx="72">
                  <c:v>5.5999999999999994E-2</c:v>
                </c:pt>
                <c:pt idx="73">
                  <c:v>5.5000000000000014E-2</c:v>
                </c:pt>
                <c:pt idx="74">
                  <c:v>5.5000000000000014E-2</c:v>
                </c:pt>
                <c:pt idx="75">
                  <c:v>5.5999999999999994E-2</c:v>
                </c:pt>
                <c:pt idx="76">
                  <c:v>5.5999999999999994E-2</c:v>
                </c:pt>
                <c:pt idx="77">
                  <c:v>5.3000000000000012E-2</c:v>
                </c:pt>
                <c:pt idx="78">
                  <c:v>5.5000000000000014E-2</c:v>
                </c:pt>
                <c:pt idx="79">
                  <c:v>5.1000000000000004E-2</c:v>
                </c:pt>
                <c:pt idx="80">
                  <c:v>5.2000000000000032E-2</c:v>
                </c:pt>
                <c:pt idx="81">
                  <c:v>5.2000000000000032E-2</c:v>
                </c:pt>
                <c:pt idx="82">
                  <c:v>5.4000000000000034E-2</c:v>
                </c:pt>
                <c:pt idx="83">
                  <c:v>5.4000000000000034E-2</c:v>
                </c:pt>
                <c:pt idx="84">
                  <c:v>5.3000000000000012E-2</c:v>
                </c:pt>
                <c:pt idx="85">
                  <c:v>5.2000000000000032E-2</c:v>
                </c:pt>
                <c:pt idx="86">
                  <c:v>5.2000000000000032E-2</c:v>
                </c:pt>
                <c:pt idx="87">
                  <c:v>5.1000000000000004E-2</c:v>
                </c:pt>
                <c:pt idx="88">
                  <c:v>4.900000000000003E-2</c:v>
                </c:pt>
                <c:pt idx="89">
                  <c:v>0.05</c:v>
                </c:pt>
                <c:pt idx="90">
                  <c:v>4.900000000000003E-2</c:v>
                </c:pt>
                <c:pt idx="91">
                  <c:v>4.8000000000000001E-2</c:v>
                </c:pt>
                <c:pt idx="92">
                  <c:v>4.900000000000003E-2</c:v>
                </c:pt>
                <c:pt idx="93">
                  <c:v>4.7000000000000014E-2</c:v>
                </c:pt>
                <c:pt idx="94">
                  <c:v>4.5999999999999999E-2</c:v>
                </c:pt>
                <c:pt idx="95">
                  <c:v>4.7000000000000014E-2</c:v>
                </c:pt>
                <c:pt idx="96">
                  <c:v>4.5999999999999999E-2</c:v>
                </c:pt>
                <c:pt idx="97">
                  <c:v>4.5999999999999999E-2</c:v>
                </c:pt>
                <c:pt idx="98">
                  <c:v>4.7000000000000014E-2</c:v>
                </c:pt>
                <c:pt idx="99">
                  <c:v>4.3000000000000003E-2</c:v>
                </c:pt>
                <c:pt idx="100">
                  <c:v>4.4000000000000025E-2</c:v>
                </c:pt>
                <c:pt idx="101">
                  <c:v>4.5000000000000012E-2</c:v>
                </c:pt>
                <c:pt idx="102">
                  <c:v>4.5000000000000012E-2</c:v>
                </c:pt>
                <c:pt idx="103">
                  <c:v>4.5000000000000012E-2</c:v>
                </c:pt>
                <c:pt idx="104">
                  <c:v>4.5999999999999999E-2</c:v>
                </c:pt>
                <c:pt idx="105">
                  <c:v>4.5000000000000012E-2</c:v>
                </c:pt>
                <c:pt idx="106">
                  <c:v>4.4000000000000025E-2</c:v>
                </c:pt>
                <c:pt idx="107">
                  <c:v>4.4000000000000025E-2</c:v>
                </c:pt>
                <c:pt idx="108">
                  <c:v>4.3000000000000003E-2</c:v>
                </c:pt>
                <c:pt idx="109">
                  <c:v>4.4000000000000025E-2</c:v>
                </c:pt>
                <c:pt idx="110">
                  <c:v>4.2000000000000023E-2</c:v>
                </c:pt>
                <c:pt idx="111">
                  <c:v>4.3000000000000003E-2</c:v>
                </c:pt>
                <c:pt idx="112">
                  <c:v>4.2000000000000023E-2</c:v>
                </c:pt>
                <c:pt idx="113">
                  <c:v>4.3000000000000003E-2</c:v>
                </c:pt>
                <c:pt idx="114">
                  <c:v>4.3000000000000003E-2</c:v>
                </c:pt>
                <c:pt idx="115">
                  <c:v>4.2000000000000023E-2</c:v>
                </c:pt>
                <c:pt idx="116">
                  <c:v>4.2000000000000023E-2</c:v>
                </c:pt>
                <c:pt idx="117">
                  <c:v>4.1000000000000002E-2</c:v>
                </c:pt>
                <c:pt idx="118">
                  <c:v>4.1000000000000002E-2</c:v>
                </c:pt>
                <c:pt idx="119">
                  <c:v>4.0000000000000022E-2</c:v>
                </c:pt>
                <c:pt idx="120">
                  <c:v>4.0000000000000022E-2</c:v>
                </c:pt>
                <c:pt idx="121">
                  <c:v>4.1000000000000002E-2</c:v>
                </c:pt>
                <c:pt idx="122">
                  <c:v>4.0000000000000022E-2</c:v>
                </c:pt>
                <c:pt idx="123">
                  <c:v>3.7999999999999999E-2</c:v>
                </c:pt>
                <c:pt idx="124">
                  <c:v>4.0000000000000022E-2</c:v>
                </c:pt>
                <c:pt idx="125">
                  <c:v>4.0000000000000022E-2</c:v>
                </c:pt>
                <c:pt idx="126">
                  <c:v>4.0000000000000022E-2</c:v>
                </c:pt>
                <c:pt idx="127">
                  <c:v>4.1000000000000002E-2</c:v>
                </c:pt>
                <c:pt idx="128">
                  <c:v>3.9000000000000014E-2</c:v>
                </c:pt>
                <c:pt idx="129">
                  <c:v>3.9000000000000014E-2</c:v>
                </c:pt>
                <c:pt idx="130">
                  <c:v>3.9000000000000014E-2</c:v>
                </c:pt>
                <c:pt idx="131">
                  <c:v>3.9000000000000014E-2</c:v>
                </c:pt>
                <c:pt idx="132">
                  <c:v>4.2000000000000023E-2</c:v>
                </c:pt>
                <c:pt idx="133">
                  <c:v>4.2000000000000023E-2</c:v>
                </c:pt>
                <c:pt idx="134">
                  <c:v>4.3000000000000003E-2</c:v>
                </c:pt>
                <c:pt idx="135">
                  <c:v>4.4000000000000025E-2</c:v>
                </c:pt>
                <c:pt idx="136">
                  <c:v>4.3000000000000003E-2</c:v>
                </c:pt>
                <c:pt idx="137">
                  <c:v>4.5000000000000012E-2</c:v>
                </c:pt>
                <c:pt idx="138">
                  <c:v>4.5999999999999999E-2</c:v>
                </c:pt>
                <c:pt idx="139">
                  <c:v>4.900000000000003E-2</c:v>
                </c:pt>
                <c:pt idx="140">
                  <c:v>0.05</c:v>
                </c:pt>
                <c:pt idx="141">
                  <c:v>5.3000000000000012E-2</c:v>
                </c:pt>
                <c:pt idx="142">
                  <c:v>5.5000000000000014E-2</c:v>
                </c:pt>
                <c:pt idx="143">
                  <c:v>5.7000000000000023E-2</c:v>
                </c:pt>
                <c:pt idx="144">
                  <c:v>5.7000000000000023E-2</c:v>
                </c:pt>
                <c:pt idx="145">
                  <c:v>5.7000000000000023E-2</c:v>
                </c:pt>
                <c:pt idx="146">
                  <c:v>5.7000000000000023E-2</c:v>
                </c:pt>
                <c:pt idx="147">
                  <c:v>5.9000000000000025E-2</c:v>
                </c:pt>
                <c:pt idx="148">
                  <c:v>5.8000000000000003E-2</c:v>
                </c:pt>
                <c:pt idx="149">
                  <c:v>5.8000000000000003E-2</c:v>
                </c:pt>
                <c:pt idx="150">
                  <c:v>5.8000000000000003E-2</c:v>
                </c:pt>
                <c:pt idx="151">
                  <c:v>5.7000000000000023E-2</c:v>
                </c:pt>
                <c:pt idx="152">
                  <c:v>5.7000000000000023E-2</c:v>
                </c:pt>
                <c:pt idx="153">
                  <c:v>5.7000000000000023E-2</c:v>
                </c:pt>
                <c:pt idx="154">
                  <c:v>5.9000000000000025E-2</c:v>
                </c:pt>
                <c:pt idx="155">
                  <c:v>6.0000000000000026E-2</c:v>
                </c:pt>
                <c:pt idx="156">
                  <c:v>5.8000000000000003E-2</c:v>
                </c:pt>
                <c:pt idx="157">
                  <c:v>5.9000000000000025E-2</c:v>
                </c:pt>
                <c:pt idx="158">
                  <c:v>5.9000000000000025E-2</c:v>
                </c:pt>
                <c:pt idx="159">
                  <c:v>6.0000000000000026E-2</c:v>
                </c:pt>
                <c:pt idx="160">
                  <c:v>6.1000000000000013E-2</c:v>
                </c:pt>
                <c:pt idx="161">
                  <c:v>6.3E-2</c:v>
                </c:pt>
                <c:pt idx="162">
                  <c:v>6.2000000000000027E-2</c:v>
                </c:pt>
                <c:pt idx="163">
                  <c:v>6.1000000000000013E-2</c:v>
                </c:pt>
                <c:pt idx="164">
                  <c:v>6.1000000000000013E-2</c:v>
                </c:pt>
                <c:pt idx="165">
                  <c:v>6.0000000000000026E-2</c:v>
                </c:pt>
                <c:pt idx="166">
                  <c:v>5.8000000000000003E-2</c:v>
                </c:pt>
                <c:pt idx="167">
                  <c:v>5.7000000000000023E-2</c:v>
                </c:pt>
                <c:pt idx="168">
                  <c:v>5.7000000000000023E-2</c:v>
                </c:pt>
                <c:pt idx="169">
                  <c:v>5.5999999999999994E-2</c:v>
                </c:pt>
                <c:pt idx="170">
                  <c:v>5.8000000000000003E-2</c:v>
                </c:pt>
                <c:pt idx="171">
                  <c:v>5.5999999999999994E-2</c:v>
                </c:pt>
                <c:pt idx="172">
                  <c:v>5.5999999999999994E-2</c:v>
                </c:pt>
                <c:pt idx="173">
                  <c:v>5.5999999999999994E-2</c:v>
                </c:pt>
                <c:pt idx="174">
                  <c:v>5.5000000000000014E-2</c:v>
                </c:pt>
                <c:pt idx="175">
                  <c:v>5.4000000000000034E-2</c:v>
                </c:pt>
                <c:pt idx="176">
                  <c:v>5.4000000000000034E-2</c:v>
                </c:pt>
                <c:pt idx="177">
                  <c:v>5.5000000000000014E-2</c:v>
                </c:pt>
                <c:pt idx="178">
                  <c:v>5.4000000000000034E-2</c:v>
                </c:pt>
                <c:pt idx="179">
                  <c:v>5.4000000000000034E-2</c:v>
                </c:pt>
                <c:pt idx="180">
                  <c:v>5.3000000000000012E-2</c:v>
                </c:pt>
                <c:pt idx="181">
                  <c:v>5.4000000000000034E-2</c:v>
                </c:pt>
                <c:pt idx="182">
                  <c:v>5.2000000000000032E-2</c:v>
                </c:pt>
                <c:pt idx="183">
                  <c:v>5.2000000000000032E-2</c:v>
                </c:pt>
                <c:pt idx="184">
                  <c:v>5.1000000000000004E-2</c:v>
                </c:pt>
                <c:pt idx="185">
                  <c:v>0.05</c:v>
                </c:pt>
                <c:pt idx="186">
                  <c:v>0.05</c:v>
                </c:pt>
                <c:pt idx="187">
                  <c:v>4.900000000000003E-2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4.900000000000003E-2</c:v>
                </c:pt>
                <c:pt idx="192">
                  <c:v>4.7000000000000014E-2</c:v>
                </c:pt>
                <c:pt idx="193">
                  <c:v>4.8000000000000001E-2</c:v>
                </c:pt>
                <c:pt idx="194">
                  <c:v>4.7000000000000014E-2</c:v>
                </c:pt>
                <c:pt idx="195">
                  <c:v>4.7000000000000014E-2</c:v>
                </c:pt>
                <c:pt idx="196">
                  <c:v>4.5999999999999999E-2</c:v>
                </c:pt>
                <c:pt idx="197">
                  <c:v>4.5999999999999999E-2</c:v>
                </c:pt>
                <c:pt idx="198">
                  <c:v>4.7000000000000014E-2</c:v>
                </c:pt>
                <c:pt idx="199">
                  <c:v>4.7000000000000014E-2</c:v>
                </c:pt>
                <c:pt idx="200">
                  <c:v>4.5000000000000012E-2</c:v>
                </c:pt>
                <c:pt idx="201">
                  <c:v>4.4000000000000025E-2</c:v>
                </c:pt>
                <c:pt idx="202">
                  <c:v>4.5000000000000012E-2</c:v>
                </c:pt>
                <c:pt idx="203">
                  <c:v>4.4000000000000025E-2</c:v>
                </c:pt>
                <c:pt idx="204">
                  <c:v>4.5999999999999999E-2</c:v>
                </c:pt>
                <c:pt idx="205">
                  <c:v>4.5000000000000012E-2</c:v>
                </c:pt>
                <c:pt idx="206">
                  <c:v>4.4000000000000025E-2</c:v>
                </c:pt>
                <c:pt idx="207">
                  <c:v>4.5000000000000012E-2</c:v>
                </c:pt>
                <c:pt idx="208">
                  <c:v>4.4000000000000025E-2</c:v>
                </c:pt>
                <c:pt idx="209">
                  <c:v>4.5999999999999999E-2</c:v>
                </c:pt>
                <c:pt idx="210">
                  <c:v>4.7000000000000014E-2</c:v>
                </c:pt>
                <c:pt idx="211">
                  <c:v>4.5999999999999999E-2</c:v>
                </c:pt>
                <c:pt idx="212">
                  <c:v>4.7000000000000014E-2</c:v>
                </c:pt>
                <c:pt idx="213">
                  <c:v>4.7000000000000014E-2</c:v>
                </c:pt>
                <c:pt idx="214">
                  <c:v>4.7000000000000014E-2</c:v>
                </c:pt>
                <c:pt idx="215">
                  <c:v>0.05</c:v>
                </c:pt>
                <c:pt idx="216">
                  <c:v>0.05</c:v>
                </c:pt>
                <c:pt idx="217">
                  <c:v>4.900000000000003E-2</c:v>
                </c:pt>
                <c:pt idx="218">
                  <c:v>5.1000000000000004E-2</c:v>
                </c:pt>
                <c:pt idx="219">
                  <c:v>0.05</c:v>
                </c:pt>
                <c:pt idx="220">
                  <c:v>5.4000000000000034E-2</c:v>
                </c:pt>
                <c:pt idx="221">
                  <c:v>5.5999999999999994E-2</c:v>
                </c:pt>
                <c:pt idx="222">
                  <c:v>5.8000000000000003E-2</c:v>
                </c:pt>
                <c:pt idx="223">
                  <c:v>6.1000000000000013E-2</c:v>
                </c:pt>
                <c:pt idx="224">
                  <c:v>6.1000000000000013E-2</c:v>
                </c:pt>
                <c:pt idx="225">
                  <c:v>6.5000000000000002E-2</c:v>
                </c:pt>
                <c:pt idx="226">
                  <c:v>6.8000000000000019E-2</c:v>
                </c:pt>
                <c:pt idx="227">
                  <c:v>7.3000000000000009E-2</c:v>
                </c:pt>
                <c:pt idx="228">
                  <c:v>7.8000000000000014E-2</c:v>
                </c:pt>
                <c:pt idx="229">
                  <c:v>8.3000000000000046E-2</c:v>
                </c:pt>
                <c:pt idx="230">
                  <c:v>8.7000000000000022E-2</c:v>
                </c:pt>
                <c:pt idx="231">
                  <c:v>8.9000000000000065E-2</c:v>
                </c:pt>
                <c:pt idx="232">
                  <c:v>9.4000000000000028E-2</c:v>
                </c:pt>
                <c:pt idx="233">
                  <c:v>9.5000000000000043E-2</c:v>
                </c:pt>
                <c:pt idx="234">
                  <c:v>9.5000000000000043E-2</c:v>
                </c:pt>
                <c:pt idx="235">
                  <c:v>9.6000000000000002E-2</c:v>
                </c:pt>
                <c:pt idx="236">
                  <c:v>9.8000000000000059E-2</c:v>
                </c:pt>
                <c:pt idx="237">
                  <c:v>0.1</c:v>
                </c:pt>
                <c:pt idx="238">
                  <c:v>9.9000000000000046E-2</c:v>
                </c:pt>
                <c:pt idx="239">
                  <c:v>9.9000000000000046E-2</c:v>
                </c:pt>
                <c:pt idx="240">
                  <c:v>9.7000000000000045E-2</c:v>
                </c:pt>
                <c:pt idx="241">
                  <c:v>9.8000000000000059E-2</c:v>
                </c:pt>
                <c:pt idx="242">
                  <c:v>9.8000000000000059E-2</c:v>
                </c:pt>
                <c:pt idx="243">
                  <c:v>9.9000000000000046E-2</c:v>
                </c:pt>
                <c:pt idx="244">
                  <c:v>9.6000000000000002E-2</c:v>
                </c:pt>
                <c:pt idx="245">
                  <c:v>9.4000000000000028E-2</c:v>
                </c:pt>
                <c:pt idx="246">
                  <c:v>9.5000000000000043E-2</c:v>
                </c:pt>
                <c:pt idx="247">
                  <c:v>9.6000000000000002E-2</c:v>
                </c:pt>
                <c:pt idx="248">
                  <c:v>9.5000000000000043E-2</c:v>
                </c:pt>
                <c:pt idx="249">
                  <c:v>9.5000000000000043E-2</c:v>
                </c:pt>
                <c:pt idx="250">
                  <c:v>9.8000000000000059E-2</c:v>
                </c:pt>
                <c:pt idx="251">
                  <c:v>9.4000000000000028E-2</c:v>
                </c:pt>
                <c:pt idx="252">
                  <c:v>9.1000000000000025E-2</c:v>
                </c:pt>
                <c:pt idx="253">
                  <c:v>9.0000000000000024E-2</c:v>
                </c:pt>
                <c:pt idx="254">
                  <c:v>8.9000000000000065E-2</c:v>
                </c:pt>
                <c:pt idx="255">
                  <c:v>9.0000000000000024E-2</c:v>
                </c:pt>
                <c:pt idx="256">
                  <c:v>9.0000000000000024E-2</c:v>
                </c:pt>
                <c:pt idx="257">
                  <c:v>9.1000000000000025E-2</c:v>
                </c:pt>
                <c:pt idx="258">
                  <c:v>9.1000000000000025E-2</c:v>
                </c:pt>
                <c:pt idx="259">
                  <c:v>9.1000000000000025E-2</c:v>
                </c:pt>
                <c:pt idx="260">
                  <c:v>9.0000000000000024E-2</c:v>
                </c:pt>
                <c:pt idx="261">
                  <c:v>8.9000000000000065E-2</c:v>
                </c:pt>
                <c:pt idx="262">
                  <c:v>8.7000000000000022E-2</c:v>
                </c:pt>
                <c:pt idx="263">
                  <c:v>8.5000000000000006E-2</c:v>
                </c:pt>
                <c:pt idx="264">
                  <c:v>8.3000000000000046E-2</c:v>
                </c:pt>
                <c:pt idx="265">
                  <c:v>8.3000000000000046E-2</c:v>
                </c:pt>
                <c:pt idx="266">
                  <c:v>8.2000000000000003E-2</c:v>
                </c:pt>
                <c:pt idx="267">
                  <c:v>8.1000000000000003E-2</c:v>
                </c:pt>
                <c:pt idx="268">
                  <c:v>8.2000000000000003E-2</c:v>
                </c:pt>
                <c:pt idx="269">
                  <c:v>8.2000000000000003E-2</c:v>
                </c:pt>
                <c:pt idx="270">
                  <c:v>8.2000000000000003E-2</c:v>
                </c:pt>
                <c:pt idx="271">
                  <c:v>8.1000000000000003E-2</c:v>
                </c:pt>
                <c:pt idx="272">
                  <c:v>7.8000000000000014E-2</c:v>
                </c:pt>
                <c:pt idx="273">
                  <c:v>7.9000000000000042E-2</c:v>
                </c:pt>
                <c:pt idx="274">
                  <c:v>7.8000000000000014E-2</c:v>
                </c:pt>
                <c:pt idx="275">
                  <c:v>7.8000000000000014E-2</c:v>
                </c:pt>
                <c:pt idx="276">
                  <c:v>7.9000000000000042E-2</c:v>
                </c:pt>
                <c:pt idx="277">
                  <c:v>7.6999999999999999E-2</c:v>
                </c:pt>
                <c:pt idx="278">
                  <c:v>7.5999999999999998E-2</c:v>
                </c:pt>
                <c:pt idx="279">
                  <c:v>7.5000000000000011E-2</c:v>
                </c:pt>
                <c:pt idx="280">
                  <c:v>7.5999999999999998E-2</c:v>
                </c:pt>
                <c:pt idx="281">
                  <c:v>7.5999999999999998E-2</c:v>
                </c:pt>
                <c:pt idx="282">
                  <c:v>7.3999999999999996E-2</c:v>
                </c:pt>
                <c:pt idx="283">
                  <c:v>7.3000000000000009E-2</c:v>
                </c:pt>
                <c:pt idx="284">
                  <c:v>7.1999999999999995E-2</c:v>
                </c:pt>
                <c:pt idx="285">
                  <c:v>7.3000000000000009E-2</c:v>
                </c:pt>
                <c:pt idx="286">
                  <c:v>7.0000000000000021E-2</c:v>
                </c:pt>
                <c:pt idx="287">
                  <c:v>6.7000000000000004E-2</c:v>
                </c:pt>
                <c:pt idx="288">
                  <c:v>6.6000000000000003E-2</c:v>
                </c:pt>
                <c:pt idx="289">
                  <c:v>6.7000000000000004E-2</c:v>
                </c:pt>
                <c:pt idx="290">
                  <c:v>6.7000000000000004E-2</c:v>
                </c:pt>
                <c:pt idx="291">
                  <c:v>6.3E-2</c:v>
                </c:pt>
                <c:pt idx="292">
                  <c:v>6.3E-2</c:v>
                </c:pt>
                <c:pt idx="293">
                  <c:v>6.1000000000000013E-2</c:v>
                </c:pt>
                <c:pt idx="294">
                  <c:v>6.2000000000000027E-2</c:v>
                </c:pt>
                <c:pt idx="295">
                  <c:v>6.1000000000000013E-2</c:v>
                </c:pt>
                <c:pt idx="296">
                  <c:v>5.9000000000000018E-2</c:v>
                </c:pt>
              </c:numCache>
            </c:numRef>
          </c:val>
        </c:ser>
        <c:ser>
          <c:idx val="1"/>
          <c:order val="1"/>
          <c:tx>
            <c:strRef>
              <c:f>'Series Data'!$C$1</c:f>
              <c:strCache>
                <c:ptCount val="1"/>
                <c:pt idx="0">
                  <c:v>CA</c:v>
                </c:pt>
              </c:strCache>
            </c:strRef>
          </c:tx>
          <c:marker>
            <c:symbol val="none"/>
          </c:marker>
          <c:cat>
            <c:numRef>
              <c:f>'Series Data'!$A$2:$A$298</c:f>
              <c:numCache>
                <c:formatCode>mmm\-yy</c:formatCode>
                <c:ptCount val="297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41865</c:v>
                </c:pt>
                <c:pt idx="296">
                  <c:v>41883</c:v>
                </c:pt>
              </c:numCache>
            </c:numRef>
          </c:cat>
          <c:val>
            <c:numRef>
              <c:f>'Series Data'!$C$2:$C$298</c:f>
              <c:numCache>
                <c:formatCode>#0.0%</c:formatCode>
                <c:ptCount val="297"/>
                <c:pt idx="0">
                  <c:v>5.1999999999999998E-2</c:v>
                </c:pt>
                <c:pt idx="1">
                  <c:v>5.1999999999999998E-2</c:v>
                </c:pt>
                <c:pt idx="2">
                  <c:v>5.1999999999999998E-2</c:v>
                </c:pt>
                <c:pt idx="3">
                  <c:v>5.3000000000000012E-2</c:v>
                </c:pt>
                <c:pt idx="4">
                  <c:v>5.3999999999999999E-2</c:v>
                </c:pt>
                <c:pt idx="5">
                  <c:v>5.5000000000000014E-2</c:v>
                </c:pt>
                <c:pt idx="6">
                  <c:v>5.6000000000000001E-2</c:v>
                </c:pt>
                <c:pt idx="7">
                  <c:v>5.8000000000000003E-2</c:v>
                </c:pt>
                <c:pt idx="8">
                  <c:v>6.1000000000000013E-2</c:v>
                </c:pt>
                <c:pt idx="9">
                  <c:v>6.3E-2</c:v>
                </c:pt>
                <c:pt idx="10">
                  <c:v>6.6000000000000003E-2</c:v>
                </c:pt>
                <c:pt idx="11">
                  <c:v>6.9000000000000034E-2</c:v>
                </c:pt>
                <c:pt idx="12">
                  <c:v>7.1999999999999995E-2</c:v>
                </c:pt>
                <c:pt idx="13">
                  <c:v>7.3999999999999996E-2</c:v>
                </c:pt>
                <c:pt idx="14">
                  <c:v>7.5999999999999998E-2</c:v>
                </c:pt>
                <c:pt idx="15">
                  <c:v>7.6999999999999999E-2</c:v>
                </c:pt>
                <c:pt idx="16">
                  <c:v>7.8000000000000014E-2</c:v>
                </c:pt>
                <c:pt idx="17">
                  <c:v>7.8000000000000014E-2</c:v>
                </c:pt>
                <c:pt idx="18">
                  <c:v>7.8000000000000014E-2</c:v>
                </c:pt>
                <c:pt idx="19">
                  <c:v>7.8000000000000014E-2</c:v>
                </c:pt>
                <c:pt idx="20">
                  <c:v>7.8000000000000014E-2</c:v>
                </c:pt>
                <c:pt idx="21">
                  <c:v>8.0000000000000043E-2</c:v>
                </c:pt>
                <c:pt idx="22">
                  <c:v>8.1000000000000003E-2</c:v>
                </c:pt>
                <c:pt idx="23">
                  <c:v>8.4000000000000047E-2</c:v>
                </c:pt>
                <c:pt idx="24">
                  <c:v>8.6000000000000021E-2</c:v>
                </c:pt>
                <c:pt idx="25">
                  <c:v>8.800000000000005E-2</c:v>
                </c:pt>
                <c:pt idx="26">
                  <c:v>9.0000000000000024E-2</c:v>
                </c:pt>
                <c:pt idx="27">
                  <c:v>9.1000000000000025E-2</c:v>
                </c:pt>
                <c:pt idx="28">
                  <c:v>9.3000000000000069E-2</c:v>
                </c:pt>
                <c:pt idx="29">
                  <c:v>9.4000000000000028E-2</c:v>
                </c:pt>
                <c:pt idx="30">
                  <c:v>9.5000000000000043E-2</c:v>
                </c:pt>
                <c:pt idx="31">
                  <c:v>9.6000000000000002E-2</c:v>
                </c:pt>
                <c:pt idx="32">
                  <c:v>9.7000000000000003E-2</c:v>
                </c:pt>
                <c:pt idx="33">
                  <c:v>9.8000000000000059E-2</c:v>
                </c:pt>
                <c:pt idx="34">
                  <c:v>9.8000000000000059E-2</c:v>
                </c:pt>
                <c:pt idx="35">
                  <c:v>9.8000000000000059E-2</c:v>
                </c:pt>
                <c:pt idx="36">
                  <c:v>9.8000000000000059E-2</c:v>
                </c:pt>
                <c:pt idx="37">
                  <c:v>9.8000000000000059E-2</c:v>
                </c:pt>
                <c:pt idx="38">
                  <c:v>9.8000000000000059E-2</c:v>
                </c:pt>
                <c:pt idx="39">
                  <c:v>9.7000000000000003E-2</c:v>
                </c:pt>
                <c:pt idx="40">
                  <c:v>9.7000000000000003E-2</c:v>
                </c:pt>
                <c:pt idx="41">
                  <c:v>9.6000000000000002E-2</c:v>
                </c:pt>
                <c:pt idx="42">
                  <c:v>9.6000000000000002E-2</c:v>
                </c:pt>
                <c:pt idx="43">
                  <c:v>9.5000000000000043E-2</c:v>
                </c:pt>
                <c:pt idx="44">
                  <c:v>9.4000000000000028E-2</c:v>
                </c:pt>
                <c:pt idx="45">
                  <c:v>9.3000000000000069E-2</c:v>
                </c:pt>
                <c:pt idx="46">
                  <c:v>9.3000000000000069E-2</c:v>
                </c:pt>
                <c:pt idx="47">
                  <c:v>9.3000000000000069E-2</c:v>
                </c:pt>
                <c:pt idx="48">
                  <c:v>9.2000000000000026E-2</c:v>
                </c:pt>
                <c:pt idx="49">
                  <c:v>9.2000000000000026E-2</c:v>
                </c:pt>
                <c:pt idx="50">
                  <c:v>9.1000000000000025E-2</c:v>
                </c:pt>
                <c:pt idx="51">
                  <c:v>9.0000000000000024E-2</c:v>
                </c:pt>
                <c:pt idx="52">
                  <c:v>8.9000000000000065E-2</c:v>
                </c:pt>
                <c:pt idx="53">
                  <c:v>8.7000000000000022E-2</c:v>
                </c:pt>
                <c:pt idx="54">
                  <c:v>8.6000000000000021E-2</c:v>
                </c:pt>
                <c:pt idx="55">
                  <c:v>8.5000000000000006E-2</c:v>
                </c:pt>
                <c:pt idx="56">
                  <c:v>8.3000000000000046E-2</c:v>
                </c:pt>
                <c:pt idx="57">
                  <c:v>8.1000000000000003E-2</c:v>
                </c:pt>
                <c:pt idx="58">
                  <c:v>7.9000000000000042E-2</c:v>
                </c:pt>
                <c:pt idx="59">
                  <c:v>7.8000000000000014E-2</c:v>
                </c:pt>
                <c:pt idx="60">
                  <c:v>7.6999999999999999E-2</c:v>
                </c:pt>
                <c:pt idx="61">
                  <c:v>7.6999999999999999E-2</c:v>
                </c:pt>
                <c:pt idx="62">
                  <c:v>7.8000000000000014E-2</c:v>
                </c:pt>
                <c:pt idx="63">
                  <c:v>7.9000000000000042E-2</c:v>
                </c:pt>
                <c:pt idx="64">
                  <c:v>8.0000000000000043E-2</c:v>
                </c:pt>
                <c:pt idx="65">
                  <c:v>8.0000000000000043E-2</c:v>
                </c:pt>
                <c:pt idx="66">
                  <c:v>8.0000000000000043E-2</c:v>
                </c:pt>
                <c:pt idx="67">
                  <c:v>8.0000000000000043E-2</c:v>
                </c:pt>
                <c:pt idx="68">
                  <c:v>7.9000000000000042E-2</c:v>
                </c:pt>
                <c:pt idx="69">
                  <c:v>7.9000000000000042E-2</c:v>
                </c:pt>
                <c:pt idx="70">
                  <c:v>7.8000000000000014E-2</c:v>
                </c:pt>
                <c:pt idx="71">
                  <c:v>7.8000000000000014E-2</c:v>
                </c:pt>
                <c:pt idx="72">
                  <c:v>7.8000000000000014E-2</c:v>
                </c:pt>
                <c:pt idx="73">
                  <c:v>7.6999999999999999E-2</c:v>
                </c:pt>
                <c:pt idx="74">
                  <c:v>7.6999999999999999E-2</c:v>
                </c:pt>
                <c:pt idx="75">
                  <c:v>7.5999999999999998E-2</c:v>
                </c:pt>
                <c:pt idx="76">
                  <c:v>7.5000000000000011E-2</c:v>
                </c:pt>
                <c:pt idx="77">
                  <c:v>7.3999999999999996E-2</c:v>
                </c:pt>
                <c:pt idx="78">
                  <c:v>7.1999999999999995E-2</c:v>
                </c:pt>
                <c:pt idx="79">
                  <c:v>7.0999999999999994E-2</c:v>
                </c:pt>
                <c:pt idx="80">
                  <c:v>7.0000000000000021E-2</c:v>
                </c:pt>
                <c:pt idx="81">
                  <c:v>7.0000000000000021E-2</c:v>
                </c:pt>
                <c:pt idx="82">
                  <c:v>7.0000000000000021E-2</c:v>
                </c:pt>
                <c:pt idx="83">
                  <c:v>6.9000000000000034E-2</c:v>
                </c:pt>
                <c:pt idx="84">
                  <c:v>6.9000000000000034E-2</c:v>
                </c:pt>
                <c:pt idx="85">
                  <c:v>6.8000000000000019E-2</c:v>
                </c:pt>
                <c:pt idx="86">
                  <c:v>6.7000000000000004E-2</c:v>
                </c:pt>
                <c:pt idx="87">
                  <c:v>6.6000000000000003E-2</c:v>
                </c:pt>
                <c:pt idx="88">
                  <c:v>6.5000000000000002E-2</c:v>
                </c:pt>
                <c:pt idx="89">
                  <c:v>6.4000000000000043E-2</c:v>
                </c:pt>
                <c:pt idx="90">
                  <c:v>6.3E-2</c:v>
                </c:pt>
                <c:pt idx="91">
                  <c:v>6.3E-2</c:v>
                </c:pt>
                <c:pt idx="92">
                  <c:v>6.2000000000000027E-2</c:v>
                </c:pt>
                <c:pt idx="93">
                  <c:v>6.1000000000000013E-2</c:v>
                </c:pt>
                <c:pt idx="94">
                  <c:v>6.1000000000000013E-2</c:v>
                </c:pt>
                <c:pt idx="95">
                  <c:v>6.0000000000000026E-2</c:v>
                </c:pt>
                <c:pt idx="96">
                  <c:v>6.0000000000000026E-2</c:v>
                </c:pt>
                <c:pt idx="97">
                  <c:v>6.0000000000000026E-2</c:v>
                </c:pt>
                <c:pt idx="98">
                  <c:v>6.0000000000000026E-2</c:v>
                </c:pt>
                <c:pt idx="99">
                  <c:v>5.9000000000000018E-2</c:v>
                </c:pt>
                <c:pt idx="100">
                  <c:v>6.0000000000000026E-2</c:v>
                </c:pt>
                <c:pt idx="101">
                  <c:v>6.0000000000000026E-2</c:v>
                </c:pt>
                <c:pt idx="102">
                  <c:v>6.0000000000000026E-2</c:v>
                </c:pt>
                <c:pt idx="103">
                  <c:v>6.0000000000000026E-2</c:v>
                </c:pt>
                <c:pt idx="104">
                  <c:v>6.0000000000000026E-2</c:v>
                </c:pt>
                <c:pt idx="105">
                  <c:v>6.0000000000000026E-2</c:v>
                </c:pt>
                <c:pt idx="106">
                  <c:v>5.9000000000000018E-2</c:v>
                </c:pt>
                <c:pt idx="107">
                  <c:v>5.7000000000000023E-2</c:v>
                </c:pt>
                <c:pt idx="108">
                  <c:v>5.6000000000000001E-2</c:v>
                </c:pt>
                <c:pt idx="109">
                  <c:v>5.5000000000000014E-2</c:v>
                </c:pt>
                <c:pt idx="110">
                  <c:v>5.3999999999999999E-2</c:v>
                </c:pt>
                <c:pt idx="111">
                  <c:v>5.3999999999999999E-2</c:v>
                </c:pt>
                <c:pt idx="112">
                  <c:v>5.3000000000000012E-2</c:v>
                </c:pt>
                <c:pt idx="113">
                  <c:v>5.3000000000000012E-2</c:v>
                </c:pt>
                <c:pt idx="114">
                  <c:v>5.1999999999999998E-2</c:v>
                </c:pt>
                <c:pt idx="115">
                  <c:v>5.1999999999999998E-2</c:v>
                </c:pt>
                <c:pt idx="116">
                  <c:v>5.1000000000000004E-2</c:v>
                </c:pt>
                <c:pt idx="117">
                  <c:v>5.1000000000000004E-2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5.1000000000000004E-2</c:v>
                </c:pt>
                <c:pt idx="125">
                  <c:v>5.1000000000000004E-2</c:v>
                </c:pt>
                <c:pt idx="126">
                  <c:v>5.1000000000000004E-2</c:v>
                </c:pt>
                <c:pt idx="127">
                  <c:v>0.05</c:v>
                </c:pt>
                <c:pt idx="128">
                  <c:v>4.900000000000003E-2</c:v>
                </c:pt>
                <c:pt idx="129">
                  <c:v>4.8000000000000001E-2</c:v>
                </c:pt>
                <c:pt idx="130">
                  <c:v>4.7000000000000014E-2</c:v>
                </c:pt>
                <c:pt idx="131">
                  <c:v>4.7000000000000014E-2</c:v>
                </c:pt>
                <c:pt idx="132">
                  <c:v>4.7000000000000014E-2</c:v>
                </c:pt>
                <c:pt idx="133">
                  <c:v>4.8000000000000001E-2</c:v>
                </c:pt>
                <c:pt idx="134">
                  <c:v>4.900000000000003E-2</c:v>
                </c:pt>
                <c:pt idx="135">
                  <c:v>4.900000000000003E-2</c:v>
                </c:pt>
                <c:pt idx="136">
                  <c:v>5.1000000000000004E-2</c:v>
                </c:pt>
                <c:pt idx="137">
                  <c:v>5.1999999999999998E-2</c:v>
                </c:pt>
                <c:pt idx="138">
                  <c:v>5.3999999999999999E-2</c:v>
                </c:pt>
                <c:pt idx="139">
                  <c:v>5.6000000000000001E-2</c:v>
                </c:pt>
                <c:pt idx="140">
                  <c:v>5.8000000000000003E-2</c:v>
                </c:pt>
                <c:pt idx="141">
                  <c:v>6.1000000000000013E-2</c:v>
                </c:pt>
                <c:pt idx="142">
                  <c:v>6.2000000000000027E-2</c:v>
                </c:pt>
                <c:pt idx="143">
                  <c:v>6.4000000000000043E-2</c:v>
                </c:pt>
                <c:pt idx="144">
                  <c:v>6.5000000000000002E-2</c:v>
                </c:pt>
                <c:pt idx="145">
                  <c:v>6.6000000000000003E-2</c:v>
                </c:pt>
                <c:pt idx="146">
                  <c:v>6.6000000000000003E-2</c:v>
                </c:pt>
                <c:pt idx="147">
                  <c:v>6.7000000000000004E-2</c:v>
                </c:pt>
                <c:pt idx="148">
                  <c:v>6.7000000000000004E-2</c:v>
                </c:pt>
                <c:pt idx="149">
                  <c:v>6.7000000000000004E-2</c:v>
                </c:pt>
                <c:pt idx="150">
                  <c:v>6.7000000000000004E-2</c:v>
                </c:pt>
                <c:pt idx="151">
                  <c:v>6.7000000000000004E-2</c:v>
                </c:pt>
                <c:pt idx="152">
                  <c:v>6.7000000000000004E-2</c:v>
                </c:pt>
                <c:pt idx="153">
                  <c:v>6.8000000000000019E-2</c:v>
                </c:pt>
                <c:pt idx="154">
                  <c:v>6.8000000000000019E-2</c:v>
                </c:pt>
                <c:pt idx="155">
                  <c:v>6.8000000000000019E-2</c:v>
                </c:pt>
                <c:pt idx="156">
                  <c:v>6.8000000000000019E-2</c:v>
                </c:pt>
                <c:pt idx="157">
                  <c:v>6.9000000000000034E-2</c:v>
                </c:pt>
                <c:pt idx="158">
                  <c:v>6.9000000000000034E-2</c:v>
                </c:pt>
                <c:pt idx="159">
                  <c:v>6.9000000000000034E-2</c:v>
                </c:pt>
                <c:pt idx="160">
                  <c:v>7.0000000000000021E-2</c:v>
                </c:pt>
                <c:pt idx="161">
                  <c:v>7.0000000000000021E-2</c:v>
                </c:pt>
                <c:pt idx="162">
                  <c:v>7.0000000000000021E-2</c:v>
                </c:pt>
                <c:pt idx="163">
                  <c:v>6.9000000000000034E-2</c:v>
                </c:pt>
                <c:pt idx="164">
                  <c:v>6.9000000000000034E-2</c:v>
                </c:pt>
                <c:pt idx="165">
                  <c:v>6.8000000000000019E-2</c:v>
                </c:pt>
                <c:pt idx="166">
                  <c:v>6.7000000000000004E-2</c:v>
                </c:pt>
                <c:pt idx="167">
                  <c:v>6.6000000000000003E-2</c:v>
                </c:pt>
                <c:pt idx="168">
                  <c:v>6.5000000000000002E-2</c:v>
                </c:pt>
                <c:pt idx="169">
                  <c:v>6.5000000000000002E-2</c:v>
                </c:pt>
                <c:pt idx="170">
                  <c:v>6.5000000000000002E-2</c:v>
                </c:pt>
                <c:pt idx="171">
                  <c:v>6.5000000000000002E-2</c:v>
                </c:pt>
                <c:pt idx="172">
                  <c:v>6.4000000000000043E-2</c:v>
                </c:pt>
                <c:pt idx="173">
                  <c:v>6.3E-2</c:v>
                </c:pt>
                <c:pt idx="174">
                  <c:v>6.2000000000000027E-2</c:v>
                </c:pt>
                <c:pt idx="175">
                  <c:v>6.1000000000000013E-2</c:v>
                </c:pt>
                <c:pt idx="176">
                  <c:v>6.0000000000000026E-2</c:v>
                </c:pt>
                <c:pt idx="177">
                  <c:v>6.0000000000000026E-2</c:v>
                </c:pt>
                <c:pt idx="178">
                  <c:v>5.9000000000000018E-2</c:v>
                </c:pt>
                <c:pt idx="179">
                  <c:v>5.8000000000000003E-2</c:v>
                </c:pt>
                <c:pt idx="180">
                  <c:v>5.8000000000000003E-2</c:v>
                </c:pt>
                <c:pt idx="181">
                  <c:v>5.7000000000000023E-2</c:v>
                </c:pt>
                <c:pt idx="182">
                  <c:v>5.6000000000000001E-2</c:v>
                </c:pt>
                <c:pt idx="183">
                  <c:v>5.5000000000000014E-2</c:v>
                </c:pt>
                <c:pt idx="184">
                  <c:v>5.3999999999999999E-2</c:v>
                </c:pt>
                <c:pt idx="185">
                  <c:v>5.3999999999999999E-2</c:v>
                </c:pt>
                <c:pt idx="186">
                  <c:v>5.3999999999999999E-2</c:v>
                </c:pt>
                <c:pt idx="187">
                  <c:v>5.3000000000000012E-2</c:v>
                </c:pt>
                <c:pt idx="188">
                  <c:v>5.3000000000000012E-2</c:v>
                </c:pt>
                <c:pt idx="189">
                  <c:v>5.3000000000000012E-2</c:v>
                </c:pt>
                <c:pt idx="190">
                  <c:v>5.1999999999999998E-2</c:v>
                </c:pt>
                <c:pt idx="191">
                  <c:v>5.1000000000000004E-2</c:v>
                </c:pt>
                <c:pt idx="192">
                  <c:v>0.05</c:v>
                </c:pt>
                <c:pt idx="193">
                  <c:v>0.05</c:v>
                </c:pt>
                <c:pt idx="194">
                  <c:v>4.900000000000003E-2</c:v>
                </c:pt>
                <c:pt idx="195">
                  <c:v>4.900000000000003E-2</c:v>
                </c:pt>
                <c:pt idx="196">
                  <c:v>4.900000000000003E-2</c:v>
                </c:pt>
                <c:pt idx="197">
                  <c:v>4.900000000000003E-2</c:v>
                </c:pt>
                <c:pt idx="198">
                  <c:v>4.900000000000003E-2</c:v>
                </c:pt>
                <c:pt idx="199">
                  <c:v>4.900000000000003E-2</c:v>
                </c:pt>
                <c:pt idx="200">
                  <c:v>4.8000000000000001E-2</c:v>
                </c:pt>
                <c:pt idx="201">
                  <c:v>4.8000000000000001E-2</c:v>
                </c:pt>
                <c:pt idx="202">
                  <c:v>4.8000000000000001E-2</c:v>
                </c:pt>
                <c:pt idx="203">
                  <c:v>4.900000000000003E-2</c:v>
                </c:pt>
                <c:pt idx="204">
                  <c:v>4.900000000000003E-2</c:v>
                </c:pt>
                <c:pt idx="205">
                  <c:v>0.05</c:v>
                </c:pt>
                <c:pt idx="206">
                  <c:v>0.05</c:v>
                </c:pt>
                <c:pt idx="207">
                  <c:v>5.1000000000000004E-2</c:v>
                </c:pt>
                <c:pt idx="208">
                  <c:v>5.1999999999999998E-2</c:v>
                </c:pt>
                <c:pt idx="209">
                  <c:v>5.3000000000000012E-2</c:v>
                </c:pt>
                <c:pt idx="210">
                  <c:v>5.3999999999999999E-2</c:v>
                </c:pt>
                <c:pt idx="211">
                  <c:v>5.5000000000000014E-2</c:v>
                </c:pt>
                <c:pt idx="212">
                  <c:v>5.6000000000000001E-2</c:v>
                </c:pt>
                <c:pt idx="213">
                  <c:v>5.7000000000000023E-2</c:v>
                </c:pt>
                <c:pt idx="214">
                  <c:v>5.7000000000000023E-2</c:v>
                </c:pt>
                <c:pt idx="215">
                  <c:v>5.8000000000000003E-2</c:v>
                </c:pt>
                <c:pt idx="216">
                  <c:v>5.9000000000000018E-2</c:v>
                </c:pt>
                <c:pt idx="217">
                  <c:v>6.0000000000000026E-2</c:v>
                </c:pt>
                <c:pt idx="218">
                  <c:v>6.2000000000000027E-2</c:v>
                </c:pt>
                <c:pt idx="219">
                  <c:v>6.4000000000000043E-2</c:v>
                </c:pt>
                <c:pt idx="220">
                  <c:v>6.6000000000000003E-2</c:v>
                </c:pt>
                <c:pt idx="221">
                  <c:v>7.0000000000000021E-2</c:v>
                </c:pt>
                <c:pt idx="222">
                  <c:v>7.3000000000000009E-2</c:v>
                </c:pt>
                <c:pt idx="223">
                  <c:v>7.5999999999999998E-2</c:v>
                </c:pt>
                <c:pt idx="224">
                  <c:v>7.9000000000000042E-2</c:v>
                </c:pt>
                <c:pt idx="225">
                  <c:v>8.2000000000000003E-2</c:v>
                </c:pt>
                <c:pt idx="226">
                  <c:v>8.7000000000000022E-2</c:v>
                </c:pt>
                <c:pt idx="227">
                  <c:v>9.2000000000000026E-2</c:v>
                </c:pt>
                <c:pt idx="228">
                  <c:v>9.7000000000000003E-2</c:v>
                </c:pt>
                <c:pt idx="229">
                  <c:v>0.10100000000000002</c:v>
                </c:pt>
                <c:pt idx="230">
                  <c:v>0.10600000000000002</c:v>
                </c:pt>
                <c:pt idx="231">
                  <c:v>0.10900000000000004</c:v>
                </c:pt>
                <c:pt idx="232">
                  <c:v>0.112</c:v>
                </c:pt>
                <c:pt idx="233">
                  <c:v>0.115</c:v>
                </c:pt>
                <c:pt idx="234">
                  <c:v>0.11700000000000002</c:v>
                </c:pt>
                <c:pt idx="235">
                  <c:v>0.11899999999999998</c:v>
                </c:pt>
                <c:pt idx="236">
                  <c:v>0.12000000000000002</c:v>
                </c:pt>
                <c:pt idx="237">
                  <c:v>0.12100000000000002</c:v>
                </c:pt>
                <c:pt idx="238">
                  <c:v>0.12200000000000004</c:v>
                </c:pt>
                <c:pt idx="239">
                  <c:v>0.12300000000000004</c:v>
                </c:pt>
                <c:pt idx="240">
                  <c:v>0.12300000000000004</c:v>
                </c:pt>
                <c:pt idx="241">
                  <c:v>0.12400000000000004</c:v>
                </c:pt>
                <c:pt idx="242">
                  <c:v>0.12400000000000004</c:v>
                </c:pt>
                <c:pt idx="243">
                  <c:v>0.12400000000000004</c:v>
                </c:pt>
                <c:pt idx="244">
                  <c:v>0.12300000000000004</c:v>
                </c:pt>
                <c:pt idx="245">
                  <c:v>0.12300000000000004</c:v>
                </c:pt>
                <c:pt idx="246">
                  <c:v>0.12400000000000004</c:v>
                </c:pt>
                <c:pt idx="247">
                  <c:v>0.12400000000000004</c:v>
                </c:pt>
                <c:pt idx="248">
                  <c:v>0.12400000000000004</c:v>
                </c:pt>
                <c:pt idx="249">
                  <c:v>0.12400000000000004</c:v>
                </c:pt>
                <c:pt idx="250">
                  <c:v>0.12300000000000004</c:v>
                </c:pt>
                <c:pt idx="251">
                  <c:v>0.12200000000000004</c:v>
                </c:pt>
                <c:pt idx="252">
                  <c:v>0.12100000000000002</c:v>
                </c:pt>
                <c:pt idx="253">
                  <c:v>0.12000000000000002</c:v>
                </c:pt>
                <c:pt idx="254">
                  <c:v>0.11899999999999998</c:v>
                </c:pt>
                <c:pt idx="255">
                  <c:v>0.11799999999999998</c:v>
                </c:pt>
                <c:pt idx="256">
                  <c:v>0.11899999999999998</c:v>
                </c:pt>
                <c:pt idx="257">
                  <c:v>0.11899999999999998</c:v>
                </c:pt>
                <c:pt idx="258">
                  <c:v>0.12000000000000002</c:v>
                </c:pt>
                <c:pt idx="259">
                  <c:v>0.11899999999999998</c:v>
                </c:pt>
                <c:pt idx="260">
                  <c:v>0.11799999999999998</c:v>
                </c:pt>
                <c:pt idx="261">
                  <c:v>0.11600000000000002</c:v>
                </c:pt>
                <c:pt idx="262">
                  <c:v>0.114</c:v>
                </c:pt>
                <c:pt idx="263">
                  <c:v>0.112</c:v>
                </c:pt>
                <c:pt idx="264">
                  <c:v>0.11</c:v>
                </c:pt>
                <c:pt idx="265">
                  <c:v>0.10800000000000004</c:v>
                </c:pt>
                <c:pt idx="266">
                  <c:v>0.10700000000000004</c:v>
                </c:pt>
                <c:pt idx="267">
                  <c:v>0.10700000000000004</c:v>
                </c:pt>
                <c:pt idx="268">
                  <c:v>0.10700000000000004</c:v>
                </c:pt>
                <c:pt idx="269">
                  <c:v>0.10600000000000002</c:v>
                </c:pt>
                <c:pt idx="270">
                  <c:v>0.10500000000000002</c:v>
                </c:pt>
                <c:pt idx="271">
                  <c:v>0.10400000000000002</c:v>
                </c:pt>
                <c:pt idx="272">
                  <c:v>0.10199999999999998</c:v>
                </c:pt>
                <c:pt idx="273">
                  <c:v>0.1</c:v>
                </c:pt>
                <c:pt idx="274">
                  <c:v>9.8000000000000059E-2</c:v>
                </c:pt>
                <c:pt idx="275">
                  <c:v>9.7000000000000003E-2</c:v>
                </c:pt>
                <c:pt idx="276">
                  <c:v>9.5000000000000043E-2</c:v>
                </c:pt>
                <c:pt idx="277">
                  <c:v>9.4000000000000028E-2</c:v>
                </c:pt>
                <c:pt idx="278">
                  <c:v>9.2000000000000026E-2</c:v>
                </c:pt>
                <c:pt idx="279">
                  <c:v>9.1000000000000025E-2</c:v>
                </c:pt>
                <c:pt idx="280">
                  <c:v>9.0000000000000024E-2</c:v>
                </c:pt>
                <c:pt idx="281">
                  <c:v>9.0000000000000024E-2</c:v>
                </c:pt>
                <c:pt idx="282">
                  <c:v>9.0000000000000024E-2</c:v>
                </c:pt>
                <c:pt idx="283">
                  <c:v>8.9000000000000065E-2</c:v>
                </c:pt>
                <c:pt idx="284">
                  <c:v>8.800000000000005E-2</c:v>
                </c:pt>
                <c:pt idx="285">
                  <c:v>8.6000000000000021E-2</c:v>
                </c:pt>
                <c:pt idx="286">
                  <c:v>8.4000000000000047E-2</c:v>
                </c:pt>
                <c:pt idx="287">
                  <c:v>8.3000000000000046E-2</c:v>
                </c:pt>
                <c:pt idx="288">
                  <c:v>8.1000000000000003E-2</c:v>
                </c:pt>
                <c:pt idx="289">
                  <c:v>8.1000000000000003E-2</c:v>
                </c:pt>
                <c:pt idx="290">
                  <c:v>8.1000000000000003E-2</c:v>
                </c:pt>
                <c:pt idx="291">
                  <c:v>7.8000000000000014E-2</c:v>
                </c:pt>
                <c:pt idx="292">
                  <c:v>7.5999999999999998E-2</c:v>
                </c:pt>
                <c:pt idx="293">
                  <c:v>7.3999999999999996E-2</c:v>
                </c:pt>
                <c:pt idx="294" formatCode="0.0%">
                  <c:v>7.3999999999999996E-2</c:v>
                </c:pt>
                <c:pt idx="295" formatCode="0.0%">
                  <c:v>7.3999999999999996E-2</c:v>
                </c:pt>
                <c:pt idx="296" formatCode="0.0%">
                  <c:v>7.3000000000000009E-2</c:v>
                </c:pt>
              </c:numCache>
            </c:numRef>
          </c:val>
        </c:ser>
        <c:marker val="1"/>
        <c:axId val="127205760"/>
        <c:axId val="127207296"/>
      </c:lineChart>
      <c:dateAx>
        <c:axId val="127205760"/>
        <c:scaling>
          <c:orientation val="minMax"/>
        </c:scaling>
        <c:axPos val="b"/>
        <c:numFmt formatCode="mmm\-yy" sourceLinked="1"/>
        <c:majorTickMark val="in"/>
        <c:tickLblPos val="low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127207296"/>
        <c:crosses val="autoZero"/>
        <c:auto val="1"/>
        <c:lblOffset val="100"/>
        <c:baseTimeUnit val="days"/>
        <c:majorUnit val="12"/>
        <c:majorTimeUnit val="months"/>
      </c:dateAx>
      <c:valAx>
        <c:axId val="127207296"/>
        <c:scaling>
          <c:orientation val="minMax"/>
          <c:max val="0.15000000000000024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27205760"/>
        <c:crosses val="autoZero"/>
        <c:crossBetween val="between"/>
        <c:majorUnit val="5.0000000000000114E-2"/>
        <c:minorUnit val="1.0000000000000083E-2"/>
      </c:valAx>
      <c:spPr>
        <a:noFill/>
      </c:spPr>
    </c:plotArea>
    <c:legend>
      <c:legendPos val="t"/>
      <c:layout>
        <c:manualLayout>
          <c:xMode val="edge"/>
          <c:yMode val="edge"/>
          <c:x val="0.29650717646781038"/>
          <c:y val="0.10559438724005669"/>
          <c:w val="0.48609503203991394"/>
          <c:h val="6.5426509186351733E-2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87427585065745E-2"/>
          <c:y val="4.9796483772862124E-2"/>
          <c:w val="0.90206224221972253"/>
          <c:h val="0.75539221911777465"/>
        </c:manualLayout>
      </c:layout>
      <c:barChart>
        <c:barDir val="col"/>
        <c:grouping val="clustered"/>
        <c:ser>
          <c:idx val="1"/>
          <c:order val="1"/>
          <c:tx>
            <c:strRef>
              <c:f>'Series Data'!$C$1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70C0"/>
            </a:solidFill>
            <a:ln w="47625">
              <a:solidFill>
                <a:srgbClr val="0070C0"/>
              </a:solidFill>
            </a:ln>
          </c:spPr>
          <c:cat>
            <c:numRef>
              <c:f>'Series Data'!$A$2:$A$94</c:f>
              <c:numCache>
                <c:formatCode>mmm\-yy</c:formatCode>
                <c:ptCount val="9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40920</c:v>
                </c:pt>
                <c:pt idx="61">
                  <c:v>40940</c:v>
                </c:pt>
                <c:pt idx="62">
                  <c:v>40980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41896</c:v>
                </c:pt>
              </c:numCache>
            </c:numRef>
          </c:cat>
          <c:val>
            <c:numRef>
              <c:f>'Series Data'!$C$2:$C$94</c:f>
              <c:numCache>
                <c:formatCode>0.0%</c:formatCode>
                <c:ptCount val="93"/>
                <c:pt idx="0">
                  <c:v>1.5110559666770012E-2</c:v>
                </c:pt>
                <c:pt idx="1">
                  <c:v>1.3402889836940058E-2</c:v>
                </c:pt>
                <c:pt idx="2">
                  <c:v>1.269880953256331E-2</c:v>
                </c:pt>
                <c:pt idx="3">
                  <c:v>1.1918137157711509E-2</c:v>
                </c:pt>
                <c:pt idx="4">
                  <c:v>1.2804510946975881E-2</c:v>
                </c:pt>
                <c:pt idx="5">
                  <c:v>1.2753248849786125E-2</c:v>
                </c:pt>
                <c:pt idx="6">
                  <c:v>1.0975484665093798E-2</c:v>
                </c:pt>
                <c:pt idx="7">
                  <c:v>9.4973293334308373E-3</c:v>
                </c:pt>
                <c:pt idx="8">
                  <c:v>8.9602198396514579E-3</c:v>
                </c:pt>
                <c:pt idx="9">
                  <c:v>9.5447602481930627E-3</c:v>
                </c:pt>
                <c:pt idx="10">
                  <c:v>8.8587920227087939E-3</c:v>
                </c:pt>
                <c:pt idx="11">
                  <c:v>8.3084323300051232E-3</c:v>
                </c:pt>
                <c:pt idx="12">
                  <c:v>6.6716139922007372E-3</c:v>
                </c:pt>
                <c:pt idx="13">
                  <c:v>5.4022219637039929E-3</c:v>
                </c:pt>
                <c:pt idx="14">
                  <c:v>3.4489268391855194E-3</c:v>
                </c:pt>
                <c:pt idx="15">
                  <c:v>1.3279923368310085E-3</c:v>
                </c:pt>
                <c:pt idx="16">
                  <c:v>-1.0366375248285228E-3</c:v>
                </c:pt>
                <c:pt idx="17">
                  <c:v>-2.7967569212488108E-3</c:v>
                </c:pt>
                <c:pt idx="18">
                  <c:v>-4.0801832096475374E-3</c:v>
                </c:pt>
                <c:pt idx="19">
                  <c:v>-5.8419343615910835E-3</c:v>
                </c:pt>
                <c:pt idx="20">
                  <c:v>-9.7281478852324632E-3</c:v>
                </c:pt>
                <c:pt idx="21">
                  <c:v>-1.3747421001194532E-2</c:v>
                </c:pt>
                <c:pt idx="22">
                  <c:v>-2.0122528986712733E-2</c:v>
                </c:pt>
                <c:pt idx="23">
                  <c:v>-2.5847488254427186E-2</c:v>
                </c:pt>
                <c:pt idx="24">
                  <c:v>-3.1720449535648447E-2</c:v>
                </c:pt>
                <c:pt idx="25">
                  <c:v>-3.6187707461002777E-2</c:v>
                </c:pt>
                <c:pt idx="26">
                  <c:v>-4.1606668644490905E-2</c:v>
                </c:pt>
                <c:pt idx="27">
                  <c:v>-4.5077363481537895E-2</c:v>
                </c:pt>
                <c:pt idx="28">
                  <c:v>-4.6385056929094462E-2</c:v>
                </c:pt>
                <c:pt idx="29">
                  <c:v>-4.8586437648494914E-2</c:v>
                </c:pt>
                <c:pt idx="30">
                  <c:v>-4.9512083306045E-2</c:v>
                </c:pt>
                <c:pt idx="31">
                  <c:v>-4.9292077980781883E-2</c:v>
                </c:pt>
                <c:pt idx="32">
                  <c:v>-4.7809231219369433E-2</c:v>
                </c:pt>
                <c:pt idx="33">
                  <c:v>-4.5949675562993675E-2</c:v>
                </c:pt>
                <c:pt idx="34">
                  <c:v>-4.0606476662902069E-2</c:v>
                </c:pt>
                <c:pt idx="35">
                  <c:v>-3.774466885304284E-2</c:v>
                </c:pt>
                <c:pt idx="36">
                  <c:v>-3.1878843972054677E-2</c:v>
                </c:pt>
                <c:pt idx="37">
                  <c:v>-2.7161883323954202E-2</c:v>
                </c:pt>
                <c:pt idx="38">
                  <c:v>-1.9917100166856671E-2</c:v>
                </c:pt>
                <c:pt idx="39">
                  <c:v>-1.292452472204309E-2</c:v>
                </c:pt>
                <c:pt idx="40">
                  <c:v>-6.3388909604218417E-3</c:v>
                </c:pt>
                <c:pt idx="41">
                  <c:v>-3.7267839687195083E-3</c:v>
                </c:pt>
                <c:pt idx="42">
                  <c:v>-1.6996256230046303E-3</c:v>
                </c:pt>
                <c:pt idx="43">
                  <c:v>-3.6809533669224286E-4</c:v>
                </c:pt>
                <c:pt idx="44">
                  <c:v>9.3720712277423155E-4</c:v>
                </c:pt>
                <c:pt idx="45">
                  <c:v>4.3161814488827943E-3</c:v>
                </c:pt>
                <c:pt idx="46">
                  <c:v>5.4166346079864702E-3</c:v>
                </c:pt>
                <c:pt idx="47">
                  <c:v>8.1581037420868086E-3</c:v>
                </c:pt>
                <c:pt idx="48">
                  <c:v>8.5578813461315573E-3</c:v>
                </c:pt>
                <c:pt idx="49">
                  <c:v>1.0242566811923924E-2</c:v>
                </c:pt>
                <c:pt idx="50">
                  <c:v>1.0661654251180605E-2</c:v>
                </c:pt>
                <c:pt idx="51">
                  <c:v>1.1186972367025047E-2</c:v>
                </c:pt>
                <c:pt idx="52">
                  <c:v>7.9722464733722534E-3</c:v>
                </c:pt>
                <c:pt idx="53">
                  <c:v>1.0578279266572743E-2</c:v>
                </c:pt>
                <c:pt idx="54">
                  <c:v>1.1863951838644088E-2</c:v>
                </c:pt>
                <c:pt idx="55">
                  <c:v>1.312589660383724E-2</c:v>
                </c:pt>
                <c:pt idx="56">
                  <c:v>1.5265242217719743E-2</c:v>
                </c:pt>
                <c:pt idx="57">
                  <c:v>1.4792740755494638E-2</c:v>
                </c:pt>
                <c:pt idx="58">
                  <c:v>1.4983852947028538E-2</c:v>
                </c:pt>
                <c:pt idx="59">
                  <c:v>1.5931775593712963E-2</c:v>
                </c:pt>
                <c:pt idx="60">
                  <c:v>1.8140121545694231E-2</c:v>
                </c:pt>
                <c:pt idx="61">
                  <c:v>1.8559660413946855E-2</c:v>
                </c:pt>
                <c:pt idx="62">
                  <c:v>1.8765959068562064E-2</c:v>
                </c:pt>
                <c:pt idx="63">
                  <c:v>1.7001604355330501E-2</c:v>
                </c:pt>
                <c:pt idx="64">
                  <c:v>1.704921022040895E-2</c:v>
                </c:pt>
                <c:pt idx="65">
                  <c:v>1.6042659061257913E-2</c:v>
                </c:pt>
                <c:pt idx="66">
                  <c:v>1.6439041396977501E-2</c:v>
                </c:pt>
                <c:pt idx="67">
                  <c:v>1.6635873515871157E-2</c:v>
                </c:pt>
                <c:pt idx="68">
                  <c:v>1.6154514873190529E-2</c:v>
                </c:pt>
                <c:pt idx="69">
                  <c:v>1.6449255669293682E-2</c:v>
                </c:pt>
                <c:pt idx="70">
                  <c:v>1.6722962784245121E-2</c:v>
                </c:pt>
                <c:pt idx="71">
                  <c:v>1.6833800102388007E-2</c:v>
                </c:pt>
                <c:pt idx="72">
                  <c:v>1.556446526714118E-2</c:v>
                </c:pt>
                <c:pt idx="73">
                  <c:v>1.59428545729834E-2</c:v>
                </c:pt>
                <c:pt idx="74">
                  <c:v>1.5150721623259596E-2</c:v>
                </c:pt>
                <c:pt idx="75">
                  <c:v>1.5939829387004341E-2</c:v>
                </c:pt>
                <c:pt idx="76">
                  <c:v>1.6591589909086057E-2</c:v>
                </c:pt>
                <c:pt idx="77">
                  <c:v>1.742428201357216E-2</c:v>
                </c:pt>
                <c:pt idx="78">
                  <c:v>1.7321472511576237E-2</c:v>
                </c:pt>
                <c:pt idx="79">
                  <c:v>1.7689425819858343E-2</c:v>
                </c:pt>
                <c:pt idx="80">
                  <c:v>1.7690556605317612E-2</c:v>
                </c:pt>
                <c:pt idx="81">
                  <c:v>1.7750116972528259E-2</c:v>
                </c:pt>
                <c:pt idx="82">
                  <c:v>1.8249907304412238E-2</c:v>
                </c:pt>
                <c:pt idx="83">
                  <c:v>1.7258484866433665E-2</c:v>
                </c:pt>
                <c:pt idx="84">
                  <c:v>1.6841513814033659E-2</c:v>
                </c:pt>
                <c:pt idx="85">
                  <c:v>1.637880788838798E-2</c:v>
                </c:pt>
                <c:pt idx="86">
                  <c:v>1.6818737931339367E-2</c:v>
                </c:pt>
                <c:pt idx="87">
                  <c:v>1.7536887809544766E-2</c:v>
                </c:pt>
                <c:pt idx="88">
                  <c:v>1.7731695129478808E-2</c:v>
                </c:pt>
                <c:pt idx="89">
                  <c:v>1.8189822797813462E-2</c:v>
                </c:pt>
                <c:pt idx="90">
                  <c:v>1.8631719366140501E-2</c:v>
                </c:pt>
                <c:pt idx="91">
                  <c:v>1.8165051670130838E-2</c:v>
                </c:pt>
                <c:pt idx="92">
                  <c:v>1.900000000000001E-2</c:v>
                </c:pt>
              </c:numCache>
            </c:numRef>
          </c:val>
        </c:ser>
        <c:gapWidth val="307"/>
        <c:axId val="127177088"/>
        <c:axId val="127178624"/>
      </c:barChart>
      <c:lineChart>
        <c:grouping val="standard"/>
        <c:ser>
          <c:idx val="0"/>
          <c:order val="0"/>
          <c:tx>
            <c:strRef>
              <c:f>'Series Data'!$B$1</c:f>
              <c:strCache>
                <c:ptCount val="1"/>
                <c:pt idx="0">
                  <c:v>CA</c:v>
                </c:pt>
              </c:strCache>
            </c:strRef>
          </c:tx>
          <c:spPr>
            <a:ln w="28575">
              <a:solidFill>
                <a:srgbClr val="C32D2E"/>
              </a:solidFill>
            </a:ln>
          </c:spPr>
          <c:marker>
            <c:symbol val="none"/>
          </c:marker>
          <c:cat>
            <c:numRef>
              <c:f>'Series Data'!$A$2:$A$94</c:f>
              <c:numCache>
                <c:formatCode>mmm\-yy</c:formatCode>
                <c:ptCount val="93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40920</c:v>
                </c:pt>
                <c:pt idx="61">
                  <c:v>40940</c:v>
                </c:pt>
                <c:pt idx="62">
                  <c:v>40980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41896</c:v>
                </c:pt>
              </c:numCache>
            </c:numRef>
          </c:cat>
          <c:val>
            <c:numRef>
              <c:f>'Series Data'!$B$2:$B$94</c:f>
              <c:numCache>
                <c:formatCode>0.0%</c:formatCode>
                <c:ptCount val="93"/>
                <c:pt idx="0">
                  <c:v>1.2673744982897306E-2</c:v>
                </c:pt>
                <c:pt idx="1">
                  <c:v>1.1672307843974879E-2</c:v>
                </c:pt>
                <c:pt idx="2">
                  <c:v>1.3232290729516151E-2</c:v>
                </c:pt>
                <c:pt idx="3">
                  <c:v>1.0042890828719123E-2</c:v>
                </c:pt>
                <c:pt idx="4">
                  <c:v>8.0148248066684909E-3</c:v>
                </c:pt>
                <c:pt idx="5">
                  <c:v>7.3571689927343122E-3</c:v>
                </c:pt>
                <c:pt idx="6">
                  <c:v>1.0041709705678643E-2</c:v>
                </c:pt>
                <c:pt idx="7">
                  <c:v>6.5488226469245818E-3</c:v>
                </c:pt>
                <c:pt idx="8">
                  <c:v>5.9465979851987035E-3</c:v>
                </c:pt>
                <c:pt idx="9">
                  <c:v>4.9118732958473082E-3</c:v>
                </c:pt>
                <c:pt idx="10">
                  <c:v>5.0989802039591581E-3</c:v>
                </c:pt>
                <c:pt idx="11">
                  <c:v>4.9717204889618916E-3</c:v>
                </c:pt>
                <c:pt idx="12">
                  <c:v>1.0282843271245401E-3</c:v>
                </c:pt>
                <c:pt idx="13">
                  <c:v>-2.1438176845467463E-4</c:v>
                </c:pt>
                <c:pt idx="14">
                  <c:v>-3.4414818463452978E-3</c:v>
                </c:pt>
                <c:pt idx="15">
                  <c:v>-3.2514826761032012E-5</c:v>
                </c:pt>
                <c:pt idx="16">
                  <c:v>-2.8647338915558395E-3</c:v>
                </c:pt>
                <c:pt idx="17">
                  <c:v>-6.4926641327332007E-3</c:v>
                </c:pt>
                <c:pt idx="18">
                  <c:v>-1.0738003080946076E-2</c:v>
                </c:pt>
                <c:pt idx="19">
                  <c:v>-1.299298832251128E-2</c:v>
                </c:pt>
                <c:pt idx="20">
                  <c:v>-1.5037886399139173E-2</c:v>
                </c:pt>
                <c:pt idx="21">
                  <c:v>-2.0726363960923092E-2</c:v>
                </c:pt>
                <c:pt idx="22">
                  <c:v>-2.7285819936942911E-2</c:v>
                </c:pt>
                <c:pt idx="23">
                  <c:v>-3.3099701097704111E-2</c:v>
                </c:pt>
                <c:pt idx="24">
                  <c:v>-3.8631576209918646E-2</c:v>
                </c:pt>
                <c:pt idx="25">
                  <c:v>-4.6914189917997694E-2</c:v>
                </c:pt>
                <c:pt idx="26">
                  <c:v>-5.1969589563158863E-2</c:v>
                </c:pt>
                <c:pt idx="27">
                  <c:v>-5.8983813592940137E-2</c:v>
                </c:pt>
                <c:pt idx="28">
                  <c:v>-6.0201954397394175E-2</c:v>
                </c:pt>
                <c:pt idx="29">
                  <c:v>-6.2400031337115629E-2</c:v>
                </c:pt>
                <c:pt idx="30">
                  <c:v>-6.7227605519533704E-2</c:v>
                </c:pt>
                <c:pt idx="31">
                  <c:v>-6.7166089988116323E-2</c:v>
                </c:pt>
                <c:pt idx="32">
                  <c:v>-6.820350493889718E-2</c:v>
                </c:pt>
                <c:pt idx="33">
                  <c:v>-5.9577627235486819E-2</c:v>
                </c:pt>
                <c:pt idx="34">
                  <c:v>-5.4368414032279593E-2</c:v>
                </c:pt>
                <c:pt idx="35">
                  <c:v>-5.0742325281976322E-2</c:v>
                </c:pt>
                <c:pt idx="36">
                  <c:v>-4.4343003989991303E-2</c:v>
                </c:pt>
                <c:pt idx="37">
                  <c:v>-3.7278937536644949E-2</c:v>
                </c:pt>
                <c:pt idx="38">
                  <c:v>-3.0966166341958683E-2</c:v>
                </c:pt>
                <c:pt idx="39">
                  <c:v>-1.8009550728744109E-2</c:v>
                </c:pt>
                <c:pt idx="40">
                  <c:v>-1.2137890876825702E-2</c:v>
                </c:pt>
                <c:pt idx="41">
                  <c:v>-8.7456045677679721E-3</c:v>
                </c:pt>
                <c:pt idx="42">
                  <c:v>-2.7075559047164991E-3</c:v>
                </c:pt>
                <c:pt idx="43">
                  <c:v>4.2933860739458068E-4</c:v>
                </c:pt>
                <c:pt idx="44">
                  <c:v>3.1569357242235982E-3</c:v>
                </c:pt>
                <c:pt idx="45">
                  <c:v>5.0255860834260702E-3</c:v>
                </c:pt>
                <c:pt idx="46">
                  <c:v>6.0160239230400191E-3</c:v>
                </c:pt>
                <c:pt idx="47">
                  <c:v>9.2399635487676671E-3</c:v>
                </c:pt>
                <c:pt idx="48">
                  <c:v>1.1718667072385442E-2</c:v>
                </c:pt>
                <c:pt idx="49">
                  <c:v>1.2952340485801184E-2</c:v>
                </c:pt>
                <c:pt idx="50">
                  <c:v>1.2494867547324651E-2</c:v>
                </c:pt>
                <c:pt idx="51">
                  <c:v>7.6427742003588595E-3</c:v>
                </c:pt>
                <c:pt idx="52">
                  <c:v>4.6874561428129624E-3</c:v>
                </c:pt>
                <c:pt idx="53">
                  <c:v>4.8117786722301518E-3</c:v>
                </c:pt>
                <c:pt idx="54">
                  <c:v>1.0156282969235647E-2</c:v>
                </c:pt>
                <c:pt idx="55">
                  <c:v>1.120022513015329E-2</c:v>
                </c:pt>
                <c:pt idx="56">
                  <c:v>1.4115742044494608E-2</c:v>
                </c:pt>
                <c:pt idx="57">
                  <c:v>1.0968741890915687E-2</c:v>
                </c:pt>
                <c:pt idx="58">
                  <c:v>1.2738273007059764E-2</c:v>
                </c:pt>
                <c:pt idx="59">
                  <c:v>1.2557133557784539E-2</c:v>
                </c:pt>
                <c:pt idx="60">
                  <c:v>1.696871349733154E-2</c:v>
                </c:pt>
                <c:pt idx="61">
                  <c:v>1.7477750823202021E-2</c:v>
                </c:pt>
                <c:pt idx="62">
                  <c:v>1.9828978555896725E-2</c:v>
                </c:pt>
                <c:pt idx="63">
                  <c:v>1.9821065644184638E-2</c:v>
                </c:pt>
                <c:pt idx="64">
                  <c:v>2.2021847236967113E-2</c:v>
                </c:pt>
                <c:pt idx="65">
                  <c:v>2.571236822236524E-2</c:v>
                </c:pt>
                <c:pt idx="66">
                  <c:v>2.3554887134282977E-2</c:v>
                </c:pt>
                <c:pt idx="67">
                  <c:v>2.4921381459939392E-2</c:v>
                </c:pt>
                <c:pt idx="68">
                  <c:v>2.4166059217605597E-2</c:v>
                </c:pt>
                <c:pt idx="69">
                  <c:v>3.1113207678059841E-2</c:v>
                </c:pt>
                <c:pt idx="70">
                  <c:v>3.1884700051225921E-2</c:v>
                </c:pt>
                <c:pt idx="71">
                  <c:v>3.2199417949551071E-2</c:v>
                </c:pt>
                <c:pt idx="72">
                  <c:v>2.9780941572956424E-2</c:v>
                </c:pt>
                <c:pt idx="73">
                  <c:v>3.1599777379259161E-2</c:v>
                </c:pt>
                <c:pt idx="74">
                  <c:v>3.1160230085219415E-2</c:v>
                </c:pt>
                <c:pt idx="75">
                  <c:v>3.3043645005102172E-2</c:v>
                </c:pt>
                <c:pt idx="76">
                  <c:v>3.2454264021485782E-2</c:v>
                </c:pt>
                <c:pt idx="77">
                  <c:v>3.0274941726530467E-2</c:v>
                </c:pt>
                <c:pt idx="78">
                  <c:v>3.186286180742149E-2</c:v>
                </c:pt>
                <c:pt idx="79">
                  <c:v>3.3554176792429675E-2</c:v>
                </c:pt>
                <c:pt idx="80">
                  <c:v>3.2597643805159851E-2</c:v>
                </c:pt>
                <c:pt idx="81">
                  <c:v>2.5868564816060813E-2</c:v>
                </c:pt>
                <c:pt idx="82">
                  <c:v>2.6834111522567459E-2</c:v>
                </c:pt>
                <c:pt idx="83">
                  <c:v>2.6232428558991227E-2</c:v>
                </c:pt>
                <c:pt idx="84">
                  <c:v>2.1312406077809386E-2</c:v>
                </c:pt>
                <c:pt idx="85">
                  <c:v>2.2639171961795126E-2</c:v>
                </c:pt>
                <c:pt idx="86">
                  <c:v>2.181457939948395E-2</c:v>
                </c:pt>
                <c:pt idx="87">
                  <c:v>2.2891198854445596E-2</c:v>
                </c:pt>
                <c:pt idx="88">
                  <c:v>2.255788400693693E-2</c:v>
                </c:pt>
                <c:pt idx="89">
                  <c:v>2.2988277632240556E-2</c:v>
                </c:pt>
                <c:pt idx="90">
                  <c:v>2.1524303014720986E-2</c:v>
                </c:pt>
                <c:pt idx="91">
                  <c:v>2.0616457699810239E-2</c:v>
                </c:pt>
                <c:pt idx="92">
                  <c:v>1.900000000000001E-2</c:v>
                </c:pt>
              </c:numCache>
            </c:numRef>
          </c:val>
        </c:ser>
        <c:marker val="1"/>
        <c:axId val="127177088"/>
        <c:axId val="127178624"/>
      </c:lineChart>
      <c:dateAx>
        <c:axId val="127177088"/>
        <c:scaling>
          <c:orientation val="minMax"/>
        </c:scaling>
        <c:axPos val="b"/>
        <c:numFmt formatCode="mmm\-yy" sourceLinked="1"/>
        <c:majorTickMark val="in"/>
        <c:tickLblPos val="low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27178624"/>
        <c:crosses val="autoZero"/>
        <c:auto val="1"/>
        <c:lblOffset val="100"/>
        <c:baseTimeUnit val="days"/>
        <c:majorUnit val="12"/>
        <c:majorTimeUnit val="months"/>
      </c:dateAx>
      <c:valAx>
        <c:axId val="127178624"/>
        <c:scaling>
          <c:orientation val="minMax"/>
          <c:min val="-7.0000000000000021E-2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27177088"/>
        <c:crosses val="autoZero"/>
        <c:crossBetween val="between"/>
        <c:majorUnit val="1.0000000000000005E-2"/>
        <c:minorUnit val="5.0000000000000114E-3"/>
      </c:valAx>
      <c:spPr>
        <a:noFill/>
      </c:spPr>
    </c:plotArea>
    <c:legend>
      <c:legendPos val="t"/>
      <c:layout>
        <c:manualLayout>
          <c:xMode val="edge"/>
          <c:yMode val="edge"/>
          <c:x val="0.43164231160294647"/>
          <c:y val="0.11088530600341615"/>
          <c:w val="0.16657669480504125"/>
          <c:h val="6.2688413948257013E-2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224846748079282"/>
          <c:y val="1.7155133113091484E-2"/>
          <c:w val="0.66242080171733453"/>
          <c:h val="0.88907681529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964305">
                <a:lumMod val="60000"/>
                <a:lumOff val="40000"/>
              </a:srgbClr>
            </a:solidFill>
            <a:ln w="10691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2"/>
            <c:spPr>
              <a:solidFill>
                <a:srgbClr val="84AA33">
                  <a:lumMod val="75000"/>
                </a:srgbClr>
              </a:solidFill>
              <a:ln w="10691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2.6228601884348162E-3"/>
                  <c:y val="-2.9479100963611194E-3"/>
                </c:manualLayout>
              </c:layout>
              <c:showVal val="1"/>
            </c:dLbl>
            <c:dLbl>
              <c:idx val="1"/>
              <c:layout>
                <c:manualLayout>
                  <c:x val="-1.5070736667721961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5231202739987155E-3"/>
                  <c:y val="0"/>
                </c:manualLayout>
              </c:layout>
              <c:showVal val="1"/>
            </c:dLbl>
            <c:numFmt formatCode="0.0%" sourceLinked="0"/>
            <c:showVal val="1"/>
          </c:dLbls>
          <c:cat>
            <c:strRef>
              <c:f>PPT!$B$2:$B$14</c:f>
              <c:strCache>
                <c:ptCount val="13"/>
                <c:pt idx="0">
                  <c:v>Modesto</c:v>
                </c:pt>
                <c:pt idx="1">
                  <c:v>Sacramento</c:v>
                </c:pt>
                <c:pt idx="2">
                  <c:v>Los Angeles</c:v>
                </c:pt>
                <c:pt idx="3">
                  <c:v>Ventura</c:v>
                </c:pt>
                <c:pt idx="4">
                  <c:v>Orange County</c:v>
                </c:pt>
                <c:pt idx="5">
                  <c:v>Stockton MSA</c:v>
                </c:pt>
                <c:pt idx="6">
                  <c:v>Bakersfield</c:v>
                </c:pt>
                <c:pt idx="7">
                  <c:v>Oakland</c:v>
                </c:pt>
                <c:pt idx="8">
                  <c:v>Riverside-San Bernardino</c:v>
                </c:pt>
                <c:pt idx="9">
                  <c:v>San Diego</c:v>
                </c:pt>
                <c:pt idx="10">
                  <c:v>Fresno MSA</c:v>
                </c:pt>
                <c:pt idx="11">
                  <c:v>San Jose</c:v>
                </c:pt>
                <c:pt idx="12">
                  <c:v>San Francisco</c:v>
                </c:pt>
              </c:strCache>
            </c:strRef>
          </c:cat>
          <c:val>
            <c:numRef>
              <c:f>PPT!$C$2:$C$14</c:f>
              <c:numCache>
                <c:formatCode>0.0%</c:formatCode>
                <c:ptCount val="13"/>
                <c:pt idx="0">
                  <c:v>1.2999999999999998E-2</c:v>
                </c:pt>
                <c:pt idx="1">
                  <c:v>1.4E-2</c:v>
                </c:pt>
                <c:pt idx="2">
                  <c:v>1.4999999999999998E-2</c:v>
                </c:pt>
                <c:pt idx="3">
                  <c:v>1.6000000000000011E-2</c:v>
                </c:pt>
                <c:pt idx="4">
                  <c:v>1.7999999999999999E-2</c:v>
                </c:pt>
                <c:pt idx="5">
                  <c:v>1.900000000000001E-2</c:v>
                </c:pt>
                <c:pt idx="6">
                  <c:v>2.0000000000000011E-2</c:v>
                </c:pt>
                <c:pt idx="7">
                  <c:v>2.1000000000000012E-2</c:v>
                </c:pt>
                <c:pt idx="8">
                  <c:v>2.1000000000000012E-2</c:v>
                </c:pt>
                <c:pt idx="9">
                  <c:v>2.4E-2</c:v>
                </c:pt>
                <c:pt idx="10">
                  <c:v>2.9000000000000001E-2</c:v>
                </c:pt>
                <c:pt idx="11">
                  <c:v>3.2000000000000021E-2</c:v>
                </c:pt>
                <c:pt idx="12">
                  <c:v>3.500000000000001E-2</c:v>
                </c:pt>
              </c:numCache>
            </c:numRef>
          </c:val>
        </c:ser>
        <c:gapWidth val="30"/>
        <c:axId val="127262080"/>
        <c:axId val="127317120"/>
      </c:barChart>
      <c:catAx>
        <c:axId val="127262080"/>
        <c:scaling>
          <c:orientation val="minMax"/>
        </c:scaling>
        <c:axPos val="l"/>
        <c:numFmt formatCode="General" sourceLinked="1"/>
        <c:tickLblPos val="low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7317120"/>
        <c:crosses val="autoZero"/>
        <c:auto val="1"/>
        <c:lblAlgn val="ctr"/>
        <c:lblOffset val="100"/>
        <c:tickLblSkip val="1"/>
        <c:tickMarkSkip val="1"/>
      </c:catAx>
      <c:valAx>
        <c:axId val="127317120"/>
        <c:scaling>
          <c:orientation val="minMax"/>
        </c:scaling>
        <c:axPos val="b"/>
        <c:numFmt formatCode="0%" sourceLinked="0"/>
        <c:tickLblPos val="nextTo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7262080"/>
        <c:crosses val="autoZero"/>
        <c:crossBetween val="between"/>
        <c:majorUnit val="1.0000000000000005E-2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497547549066326"/>
          <c:y val="0"/>
          <c:w val="0.60828394331475255"/>
          <c:h val="0.8890768152902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900"/>
            </a:solidFill>
            <a:ln w="635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spPr>
              <a:solidFill>
                <a:srgbClr val="FF0000"/>
              </a:solidFill>
              <a:ln w="6350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spPr>
              <a:solidFill>
                <a:srgbClr val="FF0000"/>
              </a:solidFill>
              <a:ln w="6350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2.3022747156605451E-3"/>
                  <c:y val="-6.0042232422709424E-3"/>
                </c:manualLayout>
              </c:layout>
              <c:showVal val="1"/>
            </c:dLbl>
            <c:dLbl>
              <c:idx val="1"/>
              <c:layout>
                <c:manualLayout>
                  <c:x val="-1.5070736667721961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5231202739987155E-3"/>
                  <c:y val="0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PPT!$B$2:$B$17</c:f>
              <c:strCache>
                <c:ptCount val="16"/>
                <c:pt idx="0">
                  <c:v>        Nondurable Goods</c:v>
                </c:pt>
                <c:pt idx="1">
                  <c:v>        Finance &amp; Insurance</c:v>
                </c:pt>
                <c:pt idx="2">
                  <c:v>      Government</c:v>
                </c:pt>
                <c:pt idx="3">
                  <c:v>        Wholesale Trade</c:v>
                </c:pt>
                <c:pt idx="4">
                  <c:v>        Durable Goods</c:v>
                </c:pt>
                <c:pt idx="5">
                  <c:v>        Retail Trade</c:v>
                </c:pt>
                <c:pt idx="6">
                  <c:v>       Transportation, Warehousing &amp; Utilities</c:v>
                </c:pt>
                <c:pt idx="7">
                  <c:v>        Real Estate &amp; Rental &amp; Leasing</c:v>
                </c:pt>
                <c:pt idx="8">
                  <c:v>      Leisure &amp; Hospitality</c:v>
                </c:pt>
                <c:pt idx="9">
                  <c:v>        Educational Services</c:v>
                </c:pt>
                <c:pt idx="10">
                  <c:v>        Health Care &amp; Social Assistance</c:v>
                </c:pt>
                <c:pt idx="11">
                  <c:v>        Management of Companies &amp; Enterprises</c:v>
                </c:pt>
                <c:pt idx="12">
                  <c:v>        Professional, Scientific &amp; Technical Services</c:v>
                </c:pt>
                <c:pt idx="13">
                  <c:v>      Information</c:v>
                </c:pt>
                <c:pt idx="14">
                  <c:v>        Administrative &amp; Support &amp; Waste Services</c:v>
                </c:pt>
                <c:pt idx="15">
                  <c:v>      Construction</c:v>
                </c:pt>
              </c:strCache>
            </c:strRef>
          </c:cat>
          <c:val>
            <c:numRef>
              <c:f>PPT!$C$2:$C$17</c:f>
              <c:numCache>
                <c:formatCode>0.0%</c:formatCode>
                <c:ptCount val="16"/>
                <c:pt idx="0">
                  <c:v>-2.700000000000001E-2</c:v>
                </c:pt>
                <c:pt idx="1">
                  <c:v>-2.1999999999999999E-2</c:v>
                </c:pt>
                <c:pt idx="2">
                  <c:v>-1.0000000000000005E-3</c:v>
                </c:pt>
                <c:pt idx="3">
                  <c:v>1.0000000000000004E-2</c:v>
                </c:pt>
                <c:pt idx="4">
                  <c:v>1.2E-2</c:v>
                </c:pt>
                <c:pt idx="5">
                  <c:v>1.2999999999999998E-2</c:v>
                </c:pt>
                <c:pt idx="6">
                  <c:v>1.6000000000000007E-2</c:v>
                </c:pt>
                <c:pt idx="7">
                  <c:v>2.1999999999999999E-2</c:v>
                </c:pt>
                <c:pt idx="8">
                  <c:v>2.3E-2</c:v>
                </c:pt>
                <c:pt idx="9">
                  <c:v>2.4E-2</c:v>
                </c:pt>
                <c:pt idx="10">
                  <c:v>3.0000000000000002E-2</c:v>
                </c:pt>
                <c:pt idx="11">
                  <c:v>3.5999999999999997E-2</c:v>
                </c:pt>
                <c:pt idx="12">
                  <c:v>3.9000000000000014E-2</c:v>
                </c:pt>
                <c:pt idx="13">
                  <c:v>4.9000000000000016E-2</c:v>
                </c:pt>
                <c:pt idx="14">
                  <c:v>0.05</c:v>
                </c:pt>
                <c:pt idx="15">
                  <c:v>6.0000000000000019E-2</c:v>
                </c:pt>
              </c:numCache>
            </c:numRef>
          </c:val>
        </c:ser>
        <c:gapWidth val="30"/>
        <c:axId val="127655296"/>
        <c:axId val="127710336"/>
      </c:barChart>
      <c:catAx>
        <c:axId val="127655296"/>
        <c:scaling>
          <c:orientation val="minMax"/>
        </c:scaling>
        <c:axPos val="l"/>
        <c:numFmt formatCode="General" sourceLinked="1"/>
        <c:tickLblPos val="low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27710336"/>
        <c:crosses val="autoZero"/>
        <c:auto val="1"/>
        <c:lblAlgn val="ctr"/>
        <c:lblOffset val="100"/>
        <c:tickLblSkip val="1"/>
        <c:tickMarkSkip val="1"/>
      </c:catAx>
      <c:valAx>
        <c:axId val="127710336"/>
        <c:scaling>
          <c:orientation val="minMax"/>
          <c:max val="8.0000000000000043E-2"/>
          <c:min val="-4.0000000000000022E-2"/>
        </c:scaling>
        <c:axPos val="b"/>
        <c:numFmt formatCode="0%" sourceLinked="0"/>
        <c:tickLblPos val="nextTo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27655296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Los Angeles County (8.0%)</c:v>
                </c:pt>
              </c:strCache>
            </c:strRef>
          </c:tx>
          <c:marker>
            <c:symbol val="none"/>
          </c:marker>
          <c:cat>
            <c:numRef>
              <c:f>Sheet1!$A$2:$A$178</c:f>
              <c:numCache>
                <c:formatCode>[$-409]mmm\-yy;@</c:formatCode>
                <c:ptCount val="1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</c:numCache>
            </c:numRef>
          </c:cat>
          <c:val>
            <c:numRef>
              <c:f>Sheet1!$B$2:$B$178</c:f>
              <c:numCache>
                <c:formatCode>#0.0%</c:formatCode>
                <c:ptCount val="177"/>
                <c:pt idx="0">
                  <c:v>5.8000000000000003E-2</c:v>
                </c:pt>
                <c:pt idx="1">
                  <c:v>5.7000000000000023E-2</c:v>
                </c:pt>
                <c:pt idx="2">
                  <c:v>5.5000000000000014E-2</c:v>
                </c:pt>
                <c:pt idx="3">
                  <c:v>5.1999999999999998E-2</c:v>
                </c:pt>
                <c:pt idx="4">
                  <c:v>5.3999999999999999E-2</c:v>
                </c:pt>
                <c:pt idx="5">
                  <c:v>5.3999999999999999E-2</c:v>
                </c:pt>
                <c:pt idx="6">
                  <c:v>6.0000000000000032E-2</c:v>
                </c:pt>
                <c:pt idx="7">
                  <c:v>5.9000000000000039E-2</c:v>
                </c:pt>
                <c:pt idx="8">
                  <c:v>5.3000000000000012E-2</c:v>
                </c:pt>
                <c:pt idx="9">
                  <c:v>5.1000000000000004E-2</c:v>
                </c:pt>
                <c:pt idx="10">
                  <c:v>4.8000000000000001E-2</c:v>
                </c:pt>
                <c:pt idx="11">
                  <c:v>4.5999999999999999E-2</c:v>
                </c:pt>
                <c:pt idx="12">
                  <c:v>5.3000000000000012E-2</c:v>
                </c:pt>
                <c:pt idx="13">
                  <c:v>4.9000000000000044E-2</c:v>
                </c:pt>
                <c:pt idx="14">
                  <c:v>0.05</c:v>
                </c:pt>
                <c:pt idx="15">
                  <c:v>4.9000000000000044E-2</c:v>
                </c:pt>
                <c:pt idx="16">
                  <c:v>4.9000000000000044E-2</c:v>
                </c:pt>
                <c:pt idx="17">
                  <c:v>5.6000000000000001E-2</c:v>
                </c:pt>
                <c:pt idx="18">
                  <c:v>6.2000000000000034E-2</c:v>
                </c:pt>
                <c:pt idx="19">
                  <c:v>6.3E-2</c:v>
                </c:pt>
                <c:pt idx="20">
                  <c:v>5.9000000000000039E-2</c:v>
                </c:pt>
                <c:pt idx="21">
                  <c:v>6.3E-2</c:v>
                </c:pt>
                <c:pt idx="22">
                  <c:v>6.3E-2</c:v>
                </c:pt>
                <c:pt idx="23">
                  <c:v>6.3E-2</c:v>
                </c:pt>
                <c:pt idx="24">
                  <c:v>7.0000000000000021E-2</c:v>
                </c:pt>
                <c:pt idx="25">
                  <c:v>6.8000000000000019E-2</c:v>
                </c:pt>
                <c:pt idx="26">
                  <c:v>6.9000000000000034E-2</c:v>
                </c:pt>
                <c:pt idx="27">
                  <c:v>6.8000000000000019E-2</c:v>
                </c:pt>
                <c:pt idx="28">
                  <c:v>6.7000000000000004E-2</c:v>
                </c:pt>
                <c:pt idx="29">
                  <c:v>7.0999999999999994E-2</c:v>
                </c:pt>
                <c:pt idx="30">
                  <c:v>7.3999999999999996E-2</c:v>
                </c:pt>
                <c:pt idx="31">
                  <c:v>7.0999999999999994E-2</c:v>
                </c:pt>
                <c:pt idx="32">
                  <c:v>6.5000000000000002E-2</c:v>
                </c:pt>
                <c:pt idx="33">
                  <c:v>6.3E-2</c:v>
                </c:pt>
                <c:pt idx="34">
                  <c:v>6.4000000000000071E-2</c:v>
                </c:pt>
                <c:pt idx="35">
                  <c:v>6.4000000000000071E-2</c:v>
                </c:pt>
                <c:pt idx="36">
                  <c:v>7.0000000000000021E-2</c:v>
                </c:pt>
                <c:pt idx="37">
                  <c:v>6.9000000000000034E-2</c:v>
                </c:pt>
                <c:pt idx="38">
                  <c:v>6.6000000000000003E-2</c:v>
                </c:pt>
                <c:pt idx="39">
                  <c:v>6.5000000000000002E-2</c:v>
                </c:pt>
                <c:pt idx="40">
                  <c:v>6.7000000000000004E-2</c:v>
                </c:pt>
                <c:pt idx="41">
                  <c:v>7.3999999999999996E-2</c:v>
                </c:pt>
                <c:pt idx="42">
                  <c:v>7.6999999999999999E-2</c:v>
                </c:pt>
                <c:pt idx="43">
                  <c:v>7.3999999999999996E-2</c:v>
                </c:pt>
                <c:pt idx="44">
                  <c:v>7.0999999999999994E-2</c:v>
                </c:pt>
                <c:pt idx="45">
                  <c:v>7.0000000000000021E-2</c:v>
                </c:pt>
                <c:pt idx="46">
                  <c:v>6.8000000000000019E-2</c:v>
                </c:pt>
                <c:pt idx="47">
                  <c:v>6.3E-2</c:v>
                </c:pt>
                <c:pt idx="48">
                  <c:v>6.9000000000000034E-2</c:v>
                </c:pt>
                <c:pt idx="49">
                  <c:v>6.6000000000000003E-2</c:v>
                </c:pt>
                <c:pt idx="50">
                  <c:v>6.8000000000000019E-2</c:v>
                </c:pt>
                <c:pt idx="51">
                  <c:v>6.5000000000000002E-2</c:v>
                </c:pt>
                <c:pt idx="52">
                  <c:v>6.5000000000000002E-2</c:v>
                </c:pt>
                <c:pt idx="53">
                  <c:v>6.9000000000000034E-2</c:v>
                </c:pt>
                <c:pt idx="54">
                  <c:v>7.0999999999999994E-2</c:v>
                </c:pt>
                <c:pt idx="55">
                  <c:v>6.6000000000000003E-2</c:v>
                </c:pt>
                <c:pt idx="56">
                  <c:v>6.3E-2</c:v>
                </c:pt>
                <c:pt idx="57">
                  <c:v>6.2000000000000034E-2</c:v>
                </c:pt>
                <c:pt idx="58">
                  <c:v>6.1000000000000013E-2</c:v>
                </c:pt>
                <c:pt idx="59">
                  <c:v>5.8000000000000003E-2</c:v>
                </c:pt>
                <c:pt idx="60">
                  <c:v>6.1000000000000013E-2</c:v>
                </c:pt>
                <c:pt idx="61">
                  <c:v>6.0000000000000032E-2</c:v>
                </c:pt>
                <c:pt idx="62">
                  <c:v>5.6000000000000001E-2</c:v>
                </c:pt>
                <c:pt idx="63">
                  <c:v>5.3000000000000012E-2</c:v>
                </c:pt>
                <c:pt idx="64">
                  <c:v>5.3000000000000012E-2</c:v>
                </c:pt>
                <c:pt idx="65">
                  <c:v>5.3000000000000012E-2</c:v>
                </c:pt>
                <c:pt idx="66">
                  <c:v>5.6000000000000001E-2</c:v>
                </c:pt>
                <c:pt idx="67">
                  <c:v>5.1000000000000004E-2</c:v>
                </c:pt>
                <c:pt idx="68">
                  <c:v>0.05</c:v>
                </c:pt>
                <c:pt idx="69">
                  <c:v>4.9000000000000044E-2</c:v>
                </c:pt>
                <c:pt idx="70">
                  <c:v>5.1999999999999998E-2</c:v>
                </c:pt>
                <c:pt idx="71">
                  <c:v>0.05</c:v>
                </c:pt>
                <c:pt idx="72">
                  <c:v>5.3000000000000012E-2</c:v>
                </c:pt>
                <c:pt idx="73">
                  <c:v>5.1999999999999998E-2</c:v>
                </c:pt>
                <c:pt idx="74">
                  <c:v>4.7000000000000014E-2</c:v>
                </c:pt>
                <c:pt idx="75">
                  <c:v>4.5999999999999999E-2</c:v>
                </c:pt>
                <c:pt idx="76">
                  <c:v>4.7000000000000014E-2</c:v>
                </c:pt>
                <c:pt idx="77">
                  <c:v>4.7000000000000014E-2</c:v>
                </c:pt>
                <c:pt idx="78">
                  <c:v>5.3999999999999999E-2</c:v>
                </c:pt>
                <c:pt idx="79">
                  <c:v>5.1000000000000004E-2</c:v>
                </c:pt>
                <c:pt idx="80">
                  <c:v>4.7000000000000014E-2</c:v>
                </c:pt>
                <c:pt idx="81">
                  <c:v>4.3999999999999997E-2</c:v>
                </c:pt>
                <c:pt idx="82">
                  <c:v>4.3999999999999997E-2</c:v>
                </c:pt>
                <c:pt idx="83">
                  <c:v>4.3000000000000003E-2</c:v>
                </c:pt>
                <c:pt idx="84">
                  <c:v>5.1000000000000004E-2</c:v>
                </c:pt>
                <c:pt idx="85">
                  <c:v>4.8000000000000001E-2</c:v>
                </c:pt>
                <c:pt idx="86">
                  <c:v>4.8000000000000001E-2</c:v>
                </c:pt>
                <c:pt idx="87">
                  <c:v>4.5999999999999999E-2</c:v>
                </c:pt>
                <c:pt idx="88">
                  <c:v>4.5000000000000012E-2</c:v>
                </c:pt>
                <c:pt idx="89">
                  <c:v>4.9000000000000044E-2</c:v>
                </c:pt>
                <c:pt idx="90">
                  <c:v>5.6000000000000001E-2</c:v>
                </c:pt>
                <c:pt idx="91">
                  <c:v>5.3000000000000012E-2</c:v>
                </c:pt>
                <c:pt idx="92">
                  <c:v>5.3000000000000012E-2</c:v>
                </c:pt>
                <c:pt idx="93">
                  <c:v>5.1999999999999998E-2</c:v>
                </c:pt>
                <c:pt idx="94">
                  <c:v>5.1999999999999998E-2</c:v>
                </c:pt>
                <c:pt idx="95">
                  <c:v>5.5000000000000014E-2</c:v>
                </c:pt>
                <c:pt idx="96">
                  <c:v>6.2000000000000034E-2</c:v>
                </c:pt>
                <c:pt idx="97">
                  <c:v>5.8000000000000003E-2</c:v>
                </c:pt>
                <c:pt idx="98">
                  <c:v>6.2000000000000034E-2</c:v>
                </c:pt>
                <c:pt idx="99">
                  <c:v>5.9000000000000039E-2</c:v>
                </c:pt>
                <c:pt idx="100">
                  <c:v>6.7000000000000004E-2</c:v>
                </c:pt>
                <c:pt idx="101">
                  <c:v>7.1999999999999995E-2</c:v>
                </c:pt>
                <c:pt idx="102">
                  <c:v>8.2000000000000003E-2</c:v>
                </c:pt>
                <c:pt idx="103">
                  <c:v>8.4000000000000047E-2</c:v>
                </c:pt>
                <c:pt idx="104">
                  <c:v>8.2000000000000003E-2</c:v>
                </c:pt>
                <c:pt idx="105">
                  <c:v>8.5000000000000006E-2</c:v>
                </c:pt>
                <c:pt idx="106">
                  <c:v>8.8000000000000064E-2</c:v>
                </c:pt>
                <c:pt idx="107">
                  <c:v>9.5000000000000043E-2</c:v>
                </c:pt>
                <c:pt idx="108">
                  <c:v>0.10600000000000002</c:v>
                </c:pt>
                <c:pt idx="109">
                  <c:v>0.10800000000000007</c:v>
                </c:pt>
                <c:pt idx="110">
                  <c:v>0.11</c:v>
                </c:pt>
                <c:pt idx="111">
                  <c:v>0.10600000000000002</c:v>
                </c:pt>
                <c:pt idx="112">
                  <c:v>0.112</c:v>
                </c:pt>
                <c:pt idx="113">
                  <c:v>0.11700000000000002</c:v>
                </c:pt>
                <c:pt idx="114">
                  <c:v>0.125</c:v>
                </c:pt>
                <c:pt idx="115">
                  <c:v>0.12400000000000007</c:v>
                </c:pt>
                <c:pt idx="116">
                  <c:v>0.12200000000000007</c:v>
                </c:pt>
                <c:pt idx="117">
                  <c:v>0.12100000000000002</c:v>
                </c:pt>
                <c:pt idx="118">
                  <c:v>0.11799999999999998</c:v>
                </c:pt>
                <c:pt idx="119">
                  <c:v>0.11899999999999998</c:v>
                </c:pt>
                <c:pt idx="120">
                  <c:v>0.128</c:v>
                </c:pt>
                <c:pt idx="121">
                  <c:v>0.125</c:v>
                </c:pt>
                <c:pt idx="122">
                  <c:v>0.125</c:v>
                </c:pt>
                <c:pt idx="123">
                  <c:v>0.12000000000000002</c:v>
                </c:pt>
                <c:pt idx="124">
                  <c:v>0.12100000000000002</c:v>
                </c:pt>
                <c:pt idx="125">
                  <c:v>0.12400000000000007</c:v>
                </c:pt>
                <c:pt idx="126">
                  <c:v>0.13300000000000001</c:v>
                </c:pt>
                <c:pt idx="127">
                  <c:v>0.13100000000000001</c:v>
                </c:pt>
                <c:pt idx="128">
                  <c:v>0.125</c:v>
                </c:pt>
                <c:pt idx="129">
                  <c:v>0.125</c:v>
                </c:pt>
                <c:pt idx="130">
                  <c:v>0.127</c:v>
                </c:pt>
                <c:pt idx="131">
                  <c:v>0.12300000000000007</c:v>
                </c:pt>
                <c:pt idx="132">
                  <c:v>0.128</c:v>
                </c:pt>
                <c:pt idx="133">
                  <c:v>0.12300000000000007</c:v>
                </c:pt>
                <c:pt idx="134">
                  <c:v>0.12100000000000002</c:v>
                </c:pt>
                <c:pt idx="135">
                  <c:v>0.11700000000000002</c:v>
                </c:pt>
                <c:pt idx="136">
                  <c:v>0.11899999999999998</c:v>
                </c:pt>
                <c:pt idx="137">
                  <c:v>0.125</c:v>
                </c:pt>
                <c:pt idx="138">
                  <c:v>0.13200000000000001</c:v>
                </c:pt>
                <c:pt idx="139">
                  <c:v>0.129</c:v>
                </c:pt>
                <c:pt idx="140">
                  <c:v>0.12400000000000007</c:v>
                </c:pt>
                <c:pt idx="141">
                  <c:v>0.12100000000000002</c:v>
                </c:pt>
                <c:pt idx="142">
                  <c:v>0.11600000000000002</c:v>
                </c:pt>
                <c:pt idx="143">
                  <c:v>0.115</c:v>
                </c:pt>
                <c:pt idx="144">
                  <c:v>0.11899999999999998</c:v>
                </c:pt>
                <c:pt idx="145">
                  <c:v>0.11600000000000002</c:v>
                </c:pt>
                <c:pt idx="146">
                  <c:v>0.112</c:v>
                </c:pt>
                <c:pt idx="147">
                  <c:v>0.10500000000000002</c:v>
                </c:pt>
                <c:pt idx="148">
                  <c:v>0.10700000000000007</c:v>
                </c:pt>
                <c:pt idx="149">
                  <c:v>0.111</c:v>
                </c:pt>
                <c:pt idx="150">
                  <c:v>0.11899999999999998</c:v>
                </c:pt>
                <c:pt idx="151">
                  <c:v>0.113</c:v>
                </c:pt>
                <c:pt idx="152">
                  <c:v>0.10400000000000002</c:v>
                </c:pt>
                <c:pt idx="153">
                  <c:v>0.10400000000000002</c:v>
                </c:pt>
                <c:pt idx="154">
                  <c:v>0.1</c:v>
                </c:pt>
                <c:pt idx="155">
                  <c:v>0.10199999999999998</c:v>
                </c:pt>
                <c:pt idx="156">
                  <c:v>0.10900000000000007</c:v>
                </c:pt>
                <c:pt idx="157">
                  <c:v>0.10199999999999998</c:v>
                </c:pt>
                <c:pt idx="158">
                  <c:v>9.9000000000000046E-2</c:v>
                </c:pt>
                <c:pt idx="159">
                  <c:v>9.4000000000000028E-2</c:v>
                </c:pt>
                <c:pt idx="160">
                  <c:v>0.1</c:v>
                </c:pt>
                <c:pt idx="161">
                  <c:v>0.1</c:v>
                </c:pt>
                <c:pt idx="162">
                  <c:v>0.1</c:v>
                </c:pt>
                <c:pt idx="163">
                  <c:v>0.10199999999999998</c:v>
                </c:pt>
                <c:pt idx="164">
                  <c:v>9.6000000000000002E-2</c:v>
                </c:pt>
                <c:pt idx="165">
                  <c:v>9.6000000000000002E-2</c:v>
                </c:pt>
                <c:pt idx="166">
                  <c:v>9.1000000000000025E-2</c:v>
                </c:pt>
                <c:pt idx="167">
                  <c:v>8.8000000000000064E-2</c:v>
                </c:pt>
                <c:pt idx="168">
                  <c:v>9.0000000000000024E-2</c:v>
                </c:pt>
                <c:pt idx="169">
                  <c:v>8.8000000000000064E-2</c:v>
                </c:pt>
                <c:pt idx="170">
                  <c:v>8.7000000000000022E-2</c:v>
                </c:pt>
                <c:pt idx="171">
                  <c:v>8.3000000000000046E-2</c:v>
                </c:pt>
                <c:pt idx="172">
                  <c:v>8.2000000000000003E-2</c:v>
                </c:pt>
                <c:pt idx="173">
                  <c:v>8.1000000000000003E-2</c:v>
                </c:pt>
                <c:pt idx="174">
                  <c:v>8.1000000000000003E-2</c:v>
                </c:pt>
                <c:pt idx="175">
                  <c:v>8.1000000000000003E-2</c:v>
                </c:pt>
                <c:pt idx="176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 County (5.1%)</c:v>
                </c:pt>
              </c:strCache>
            </c:strRef>
          </c:tx>
          <c:marker>
            <c:symbol val="none"/>
          </c:marker>
          <c:cat>
            <c:numRef>
              <c:f>Sheet1!$A$2:$A$178</c:f>
              <c:numCache>
                <c:formatCode>[$-409]mmm\-yy;@</c:formatCode>
                <c:ptCount val="1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</c:numCache>
            </c:numRef>
          </c:cat>
          <c:val>
            <c:numRef>
              <c:f>Sheet1!$C$2:$C$178</c:f>
              <c:numCache>
                <c:formatCode>#0.0%</c:formatCode>
                <c:ptCount val="177"/>
                <c:pt idx="0">
                  <c:v>3.5999999999999997E-2</c:v>
                </c:pt>
                <c:pt idx="1">
                  <c:v>3.5999999999999997E-2</c:v>
                </c:pt>
                <c:pt idx="2">
                  <c:v>3.5999999999999997E-2</c:v>
                </c:pt>
                <c:pt idx="3">
                  <c:v>3.3000000000000002E-2</c:v>
                </c:pt>
                <c:pt idx="4">
                  <c:v>3.4000000000000002E-2</c:v>
                </c:pt>
                <c:pt idx="5">
                  <c:v>3.9000000000000014E-2</c:v>
                </c:pt>
                <c:pt idx="6">
                  <c:v>4.0000000000000022E-2</c:v>
                </c:pt>
                <c:pt idx="7">
                  <c:v>3.7999999999999999E-2</c:v>
                </c:pt>
                <c:pt idx="8">
                  <c:v>3.4000000000000002E-2</c:v>
                </c:pt>
                <c:pt idx="9">
                  <c:v>3.4000000000000002E-2</c:v>
                </c:pt>
                <c:pt idx="10">
                  <c:v>3.2000000000000035E-2</c:v>
                </c:pt>
                <c:pt idx="11">
                  <c:v>2.9000000000000001E-2</c:v>
                </c:pt>
                <c:pt idx="12">
                  <c:v>3.500000000000001E-2</c:v>
                </c:pt>
                <c:pt idx="13">
                  <c:v>3.4000000000000002E-2</c:v>
                </c:pt>
                <c:pt idx="14">
                  <c:v>3.5999999999999997E-2</c:v>
                </c:pt>
                <c:pt idx="15">
                  <c:v>3.500000000000001E-2</c:v>
                </c:pt>
                <c:pt idx="16">
                  <c:v>3.4000000000000002E-2</c:v>
                </c:pt>
                <c:pt idx="17">
                  <c:v>4.0000000000000022E-2</c:v>
                </c:pt>
                <c:pt idx="18">
                  <c:v>4.2000000000000023E-2</c:v>
                </c:pt>
                <c:pt idx="19">
                  <c:v>4.3000000000000003E-2</c:v>
                </c:pt>
                <c:pt idx="20">
                  <c:v>4.2000000000000023E-2</c:v>
                </c:pt>
                <c:pt idx="21">
                  <c:v>4.5000000000000012E-2</c:v>
                </c:pt>
                <c:pt idx="22">
                  <c:v>4.5000000000000012E-2</c:v>
                </c:pt>
                <c:pt idx="23">
                  <c:v>4.3000000000000003E-2</c:v>
                </c:pt>
                <c:pt idx="24">
                  <c:v>4.9000000000000044E-2</c:v>
                </c:pt>
                <c:pt idx="25">
                  <c:v>4.8000000000000001E-2</c:v>
                </c:pt>
                <c:pt idx="26">
                  <c:v>4.9000000000000044E-2</c:v>
                </c:pt>
                <c:pt idx="27">
                  <c:v>4.8000000000000001E-2</c:v>
                </c:pt>
                <c:pt idx="28">
                  <c:v>4.7000000000000014E-2</c:v>
                </c:pt>
                <c:pt idx="29">
                  <c:v>5.3000000000000012E-2</c:v>
                </c:pt>
                <c:pt idx="30">
                  <c:v>5.3999999999999999E-2</c:v>
                </c:pt>
                <c:pt idx="31">
                  <c:v>5.3000000000000012E-2</c:v>
                </c:pt>
                <c:pt idx="32">
                  <c:v>0.05</c:v>
                </c:pt>
                <c:pt idx="33">
                  <c:v>0.05</c:v>
                </c:pt>
                <c:pt idx="34">
                  <c:v>0.05</c:v>
                </c:pt>
                <c:pt idx="35">
                  <c:v>4.7000000000000014E-2</c:v>
                </c:pt>
                <c:pt idx="36">
                  <c:v>0.05</c:v>
                </c:pt>
                <c:pt idx="37">
                  <c:v>4.9000000000000044E-2</c:v>
                </c:pt>
                <c:pt idx="38">
                  <c:v>4.9000000000000044E-2</c:v>
                </c:pt>
                <c:pt idx="39">
                  <c:v>4.7000000000000014E-2</c:v>
                </c:pt>
                <c:pt idx="40">
                  <c:v>4.5999999999999999E-2</c:v>
                </c:pt>
                <c:pt idx="41">
                  <c:v>5.1999999999999998E-2</c:v>
                </c:pt>
                <c:pt idx="42">
                  <c:v>5.1000000000000004E-2</c:v>
                </c:pt>
                <c:pt idx="43">
                  <c:v>4.9000000000000044E-2</c:v>
                </c:pt>
                <c:pt idx="44">
                  <c:v>4.7000000000000014E-2</c:v>
                </c:pt>
                <c:pt idx="45">
                  <c:v>4.7000000000000014E-2</c:v>
                </c:pt>
                <c:pt idx="46">
                  <c:v>4.5999999999999999E-2</c:v>
                </c:pt>
                <c:pt idx="47">
                  <c:v>4.1000000000000002E-2</c:v>
                </c:pt>
                <c:pt idx="48">
                  <c:v>4.5999999999999999E-2</c:v>
                </c:pt>
                <c:pt idx="49">
                  <c:v>4.5000000000000012E-2</c:v>
                </c:pt>
                <c:pt idx="50">
                  <c:v>4.7000000000000014E-2</c:v>
                </c:pt>
                <c:pt idx="51">
                  <c:v>4.2000000000000023E-2</c:v>
                </c:pt>
                <c:pt idx="52">
                  <c:v>4.1000000000000002E-2</c:v>
                </c:pt>
                <c:pt idx="53">
                  <c:v>4.5000000000000012E-2</c:v>
                </c:pt>
                <c:pt idx="54">
                  <c:v>4.5999999999999999E-2</c:v>
                </c:pt>
                <c:pt idx="55">
                  <c:v>4.2000000000000023E-2</c:v>
                </c:pt>
                <c:pt idx="56">
                  <c:v>4.0000000000000022E-2</c:v>
                </c:pt>
                <c:pt idx="57">
                  <c:v>4.0000000000000022E-2</c:v>
                </c:pt>
                <c:pt idx="58">
                  <c:v>3.9000000000000014E-2</c:v>
                </c:pt>
                <c:pt idx="59">
                  <c:v>3.6999999999999998E-2</c:v>
                </c:pt>
                <c:pt idx="60">
                  <c:v>4.0000000000000022E-2</c:v>
                </c:pt>
                <c:pt idx="61">
                  <c:v>4.0000000000000022E-2</c:v>
                </c:pt>
                <c:pt idx="62">
                  <c:v>3.9000000000000014E-2</c:v>
                </c:pt>
                <c:pt idx="63">
                  <c:v>3.5999999999999997E-2</c:v>
                </c:pt>
                <c:pt idx="64">
                  <c:v>3.500000000000001E-2</c:v>
                </c:pt>
                <c:pt idx="65">
                  <c:v>3.9000000000000014E-2</c:v>
                </c:pt>
                <c:pt idx="66">
                  <c:v>4.0000000000000022E-2</c:v>
                </c:pt>
                <c:pt idx="67">
                  <c:v>3.7999999999999999E-2</c:v>
                </c:pt>
                <c:pt idx="68">
                  <c:v>3.7999999999999999E-2</c:v>
                </c:pt>
                <c:pt idx="69">
                  <c:v>3.6999999999999998E-2</c:v>
                </c:pt>
                <c:pt idx="70">
                  <c:v>3.6999999999999998E-2</c:v>
                </c:pt>
                <c:pt idx="71">
                  <c:v>3.2000000000000035E-2</c:v>
                </c:pt>
                <c:pt idx="72">
                  <c:v>3.500000000000001E-2</c:v>
                </c:pt>
                <c:pt idx="73">
                  <c:v>3.500000000000001E-2</c:v>
                </c:pt>
                <c:pt idx="74">
                  <c:v>3.4000000000000002E-2</c:v>
                </c:pt>
                <c:pt idx="75">
                  <c:v>3.2000000000000035E-2</c:v>
                </c:pt>
                <c:pt idx="76">
                  <c:v>3.2000000000000035E-2</c:v>
                </c:pt>
                <c:pt idx="77">
                  <c:v>3.5999999999999997E-2</c:v>
                </c:pt>
                <c:pt idx="78">
                  <c:v>3.7999999999999999E-2</c:v>
                </c:pt>
                <c:pt idx="79">
                  <c:v>3.500000000000001E-2</c:v>
                </c:pt>
                <c:pt idx="80">
                  <c:v>3.3000000000000002E-2</c:v>
                </c:pt>
                <c:pt idx="81">
                  <c:v>3.2000000000000035E-2</c:v>
                </c:pt>
                <c:pt idx="82">
                  <c:v>3.4000000000000002E-2</c:v>
                </c:pt>
                <c:pt idx="83">
                  <c:v>3.1000000000000021E-2</c:v>
                </c:pt>
                <c:pt idx="84">
                  <c:v>3.6999999999999998E-2</c:v>
                </c:pt>
                <c:pt idx="85">
                  <c:v>3.5999999999999997E-2</c:v>
                </c:pt>
                <c:pt idx="86">
                  <c:v>3.500000000000001E-2</c:v>
                </c:pt>
                <c:pt idx="87">
                  <c:v>3.500000000000001E-2</c:v>
                </c:pt>
                <c:pt idx="88">
                  <c:v>3.500000000000001E-2</c:v>
                </c:pt>
                <c:pt idx="89">
                  <c:v>4.0000000000000022E-2</c:v>
                </c:pt>
                <c:pt idx="90">
                  <c:v>4.2000000000000023E-2</c:v>
                </c:pt>
                <c:pt idx="91">
                  <c:v>4.2000000000000023E-2</c:v>
                </c:pt>
                <c:pt idx="92">
                  <c:v>4.1000000000000002E-2</c:v>
                </c:pt>
                <c:pt idx="93">
                  <c:v>4.1000000000000002E-2</c:v>
                </c:pt>
                <c:pt idx="94">
                  <c:v>4.1000000000000002E-2</c:v>
                </c:pt>
                <c:pt idx="95">
                  <c:v>4.2000000000000023E-2</c:v>
                </c:pt>
                <c:pt idx="96">
                  <c:v>4.3999999999999997E-2</c:v>
                </c:pt>
                <c:pt idx="97">
                  <c:v>4.2000000000000023E-2</c:v>
                </c:pt>
                <c:pt idx="98">
                  <c:v>4.5000000000000012E-2</c:v>
                </c:pt>
                <c:pt idx="99">
                  <c:v>4.2000000000000023E-2</c:v>
                </c:pt>
                <c:pt idx="100">
                  <c:v>4.7000000000000014E-2</c:v>
                </c:pt>
                <c:pt idx="101">
                  <c:v>5.1999999999999998E-2</c:v>
                </c:pt>
                <c:pt idx="102">
                  <c:v>5.7000000000000023E-2</c:v>
                </c:pt>
                <c:pt idx="103">
                  <c:v>5.9000000000000039E-2</c:v>
                </c:pt>
                <c:pt idx="104">
                  <c:v>5.8000000000000003E-2</c:v>
                </c:pt>
                <c:pt idx="105">
                  <c:v>5.9000000000000039E-2</c:v>
                </c:pt>
                <c:pt idx="106">
                  <c:v>6.2000000000000034E-2</c:v>
                </c:pt>
                <c:pt idx="107">
                  <c:v>6.6000000000000003E-2</c:v>
                </c:pt>
                <c:pt idx="108">
                  <c:v>7.3999999999999996E-2</c:v>
                </c:pt>
                <c:pt idx="109">
                  <c:v>7.8000000000000014E-2</c:v>
                </c:pt>
                <c:pt idx="110">
                  <c:v>8.3000000000000046E-2</c:v>
                </c:pt>
                <c:pt idx="111">
                  <c:v>8.1000000000000003E-2</c:v>
                </c:pt>
                <c:pt idx="112">
                  <c:v>8.5000000000000006E-2</c:v>
                </c:pt>
                <c:pt idx="113">
                  <c:v>9.300000000000011E-2</c:v>
                </c:pt>
                <c:pt idx="114">
                  <c:v>9.6000000000000002E-2</c:v>
                </c:pt>
                <c:pt idx="115">
                  <c:v>9.6000000000000002E-2</c:v>
                </c:pt>
                <c:pt idx="116">
                  <c:v>9.5000000000000043E-2</c:v>
                </c:pt>
                <c:pt idx="117">
                  <c:v>9.6000000000000002E-2</c:v>
                </c:pt>
                <c:pt idx="118">
                  <c:v>9.5000000000000043E-2</c:v>
                </c:pt>
                <c:pt idx="119">
                  <c:v>9.300000000000011E-2</c:v>
                </c:pt>
                <c:pt idx="120">
                  <c:v>9.9000000000000046E-2</c:v>
                </c:pt>
                <c:pt idx="121">
                  <c:v>9.7000000000000003E-2</c:v>
                </c:pt>
                <c:pt idx="122">
                  <c:v>9.9000000000000046E-2</c:v>
                </c:pt>
                <c:pt idx="123">
                  <c:v>9.4000000000000028E-2</c:v>
                </c:pt>
                <c:pt idx="124">
                  <c:v>9.2000000000000026E-2</c:v>
                </c:pt>
                <c:pt idx="125">
                  <c:v>9.5000000000000043E-2</c:v>
                </c:pt>
                <c:pt idx="126">
                  <c:v>9.9000000000000046E-2</c:v>
                </c:pt>
                <c:pt idx="127">
                  <c:v>9.7000000000000003E-2</c:v>
                </c:pt>
                <c:pt idx="128">
                  <c:v>9.4000000000000028E-2</c:v>
                </c:pt>
                <c:pt idx="129">
                  <c:v>9.300000000000011E-2</c:v>
                </c:pt>
                <c:pt idx="130">
                  <c:v>9.4000000000000028E-2</c:v>
                </c:pt>
                <c:pt idx="131">
                  <c:v>8.8000000000000064E-2</c:v>
                </c:pt>
                <c:pt idx="132">
                  <c:v>9.2000000000000026E-2</c:v>
                </c:pt>
                <c:pt idx="133">
                  <c:v>8.9000000000000065E-2</c:v>
                </c:pt>
                <c:pt idx="134">
                  <c:v>8.9000000000000065E-2</c:v>
                </c:pt>
                <c:pt idx="135">
                  <c:v>8.5000000000000006E-2</c:v>
                </c:pt>
                <c:pt idx="136">
                  <c:v>8.5000000000000006E-2</c:v>
                </c:pt>
                <c:pt idx="137">
                  <c:v>9.1000000000000025E-2</c:v>
                </c:pt>
                <c:pt idx="138">
                  <c:v>9.300000000000011E-2</c:v>
                </c:pt>
                <c:pt idx="139">
                  <c:v>9.0000000000000024E-2</c:v>
                </c:pt>
                <c:pt idx="140">
                  <c:v>8.7000000000000022E-2</c:v>
                </c:pt>
                <c:pt idx="141">
                  <c:v>8.6000000000000021E-2</c:v>
                </c:pt>
                <c:pt idx="142">
                  <c:v>8.2000000000000003E-2</c:v>
                </c:pt>
                <c:pt idx="143">
                  <c:v>7.900000000000007E-2</c:v>
                </c:pt>
                <c:pt idx="144">
                  <c:v>8.1000000000000003E-2</c:v>
                </c:pt>
                <c:pt idx="145">
                  <c:v>8.1000000000000003E-2</c:v>
                </c:pt>
                <c:pt idx="146">
                  <c:v>8.0000000000000043E-2</c:v>
                </c:pt>
                <c:pt idx="147">
                  <c:v>7.3999999999999996E-2</c:v>
                </c:pt>
                <c:pt idx="148">
                  <c:v>7.5000000000000011E-2</c:v>
                </c:pt>
                <c:pt idx="149">
                  <c:v>8.0000000000000043E-2</c:v>
                </c:pt>
                <c:pt idx="150">
                  <c:v>8.2000000000000003E-2</c:v>
                </c:pt>
                <c:pt idx="151">
                  <c:v>7.8000000000000014E-2</c:v>
                </c:pt>
                <c:pt idx="152">
                  <c:v>7.0999999999999994E-2</c:v>
                </c:pt>
                <c:pt idx="153">
                  <c:v>7.1999999999999995E-2</c:v>
                </c:pt>
                <c:pt idx="154">
                  <c:v>6.9000000000000034E-2</c:v>
                </c:pt>
                <c:pt idx="155">
                  <c:v>6.6000000000000003E-2</c:v>
                </c:pt>
                <c:pt idx="156">
                  <c:v>7.0999999999999994E-2</c:v>
                </c:pt>
                <c:pt idx="157">
                  <c:v>6.6000000000000003E-2</c:v>
                </c:pt>
                <c:pt idx="158">
                  <c:v>6.4000000000000071E-2</c:v>
                </c:pt>
                <c:pt idx="159">
                  <c:v>5.9000000000000039E-2</c:v>
                </c:pt>
                <c:pt idx="160">
                  <c:v>5.9000000000000039E-2</c:v>
                </c:pt>
                <c:pt idx="161">
                  <c:v>6.5000000000000002E-2</c:v>
                </c:pt>
                <c:pt idx="162">
                  <c:v>6.7000000000000004E-2</c:v>
                </c:pt>
                <c:pt idx="163">
                  <c:v>6.4000000000000071E-2</c:v>
                </c:pt>
                <c:pt idx="164">
                  <c:v>6.1000000000000013E-2</c:v>
                </c:pt>
                <c:pt idx="165">
                  <c:v>6.1000000000000013E-2</c:v>
                </c:pt>
                <c:pt idx="166">
                  <c:v>5.8000000000000003E-2</c:v>
                </c:pt>
                <c:pt idx="167">
                  <c:v>5.3000000000000012E-2</c:v>
                </c:pt>
                <c:pt idx="168">
                  <c:v>5.8000000000000003E-2</c:v>
                </c:pt>
                <c:pt idx="169">
                  <c:v>5.9000000000000039E-2</c:v>
                </c:pt>
                <c:pt idx="170">
                  <c:v>5.8000000000000003E-2</c:v>
                </c:pt>
                <c:pt idx="171">
                  <c:v>0.05</c:v>
                </c:pt>
                <c:pt idx="172">
                  <c:v>4.9000000000000044E-2</c:v>
                </c:pt>
                <c:pt idx="173">
                  <c:v>5.1999999999999998E-2</c:v>
                </c:pt>
                <c:pt idx="174">
                  <c:v>5.7000000000000023E-2</c:v>
                </c:pt>
                <c:pt idx="175">
                  <c:v>5.3999999999999999E-2</c:v>
                </c:pt>
                <c:pt idx="176">
                  <c:v>5.1000000000000004E-2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Inland Empire (8.2%)</c:v>
                </c:pt>
              </c:strCache>
            </c:strRef>
          </c:tx>
          <c:marker>
            <c:symbol val="none"/>
          </c:marker>
          <c:cat>
            <c:numRef>
              <c:f>Sheet1!$A$2:$A$178</c:f>
              <c:numCache>
                <c:formatCode>[$-409]mmm\-yy;@</c:formatCode>
                <c:ptCount val="1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</c:numCache>
            </c:numRef>
          </c:cat>
          <c:val>
            <c:numRef>
              <c:f>Sheet1!$D$2:$D$178</c:f>
              <c:numCache>
                <c:formatCode>#0.0%</c:formatCode>
                <c:ptCount val="177"/>
                <c:pt idx="0">
                  <c:v>0.05</c:v>
                </c:pt>
                <c:pt idx="1">
                  <c:v>5.1000000000000004E-2</c:v>
                </c:pt>
                <c:pt idx="2">
                  <c:v>5.1000000000000004E-2</c:v>
                </c:pt>
                <c:pt idx="3">
                  <c:v>4.7000000000000014E-2</c:v>
                </c:pt>
                <c:pt idx="4">
                  <c:v>4.8000000000000001E-2</c:v>
                </c:pt>
                <c:pt idx="5">
                  <c:v>5.3000000000000012E-2</c:v>
                </c:pt>
                <c:pt idx="6">
                  <c:v>5.9000000000000039E-2</c:v>
                </c:pt>
                <c:pt idx="7">
                  <c:v>5.7000000000000023E-2</c:v>
                </c:pt>
                <c:pt idx="8">
                  <c:v>5.1000000000000004E-2</c:v>
                </c:pt>
                <c:pt idx="9">
                  <c:v>4.9000000000000044E-2</c:v>
                </c:pt>
                <c:pt idx="10">
                  <c:v>4.8000000000000001E-2</c:v>
                </c:pt>
                <c:pt idx="11">
                  <c:v>4.3999999999999997E-2</c:v>
                </c:pt>
                <c:pt idx="12">
                  <c:v>5.1000000000000004E-2</c:v>
                </c:pt>
                <c:pt idx="13">
                  <c:v>0.05</c:v>
                </c:pt>
                <c:pt idx="14">
                  <c:v>5.1000000000000004E-2</c:v>
                </c:pt>
                <c:pt idx="15">
                  <c:v>4.8000000000000001E-2</c:v>
                </c:pt>
                <c:pt idx="16">
                  <c:v>4.5000000000000012E-2</c:v>
                </c:pt>
                <c:pt idx="17">
                  <c:v>5.1999999999999998E-2</c:v>
                </c:pt>
                <c:pt idx="18">
                  <c:v>5.5000000000000014E-2</c:v>
                </c:pt>
                <c:pt idx="19">
                  <c:v>5.8000000000000003E-2</c:v>
                </c:pt>
                <c:pt idx="20">
                  <c:v>5.3999999999999999E-2</c:v>
                </c:pt>
                <c:pt idx="21">
                  <c:v>5.7000000000000023E-2</c:v>
                </c:pt>
                <c:pt idx="22">
                  <c:v>5.6000000000000001E-2</c:v>
                </c:pt>
                <c:pt idx="23">
                  <c:v>5.3999999999999999E-2</c:v>
                </c:pt>
                <c:pt idx="24">
                  <c:v>6.1000000000000013E-2</c:v>
                </c:pt>
                <c:pt idx="25">
                  <c:v>6.0000000000000032E-2</c:v>
                </c:pt>
                <c:pt idx="26">
                  <c:v>6.0000000000000032E-2</c:v>
                </c:pt>
                <c:pt idx="27">
                  <c:v>5.9000000000000039E-2</c:v>
                </c:pt>
                <c:pt idx="28">
                  <c:v>5.7000000000000023E-2</c:v>
                </c:pt>
                <c:pt idx="29">
                  <c:v>6.3E-2</c:v>
                </c:pt>
                <c:pt idx="30">
                  <c:v>6.9000000000000034E-2</c:v>
                </c:pt>
                <c:pt idx="31">
                  <c:v>6.8000000000000019E-2</c:v>
                </c:pt>
                <c:pt idx="32">
                  <c:v>6.4000000000000071E-2</c:v>
                </c:pt>
                <c:pt idx="33">
                  <c:v>6.5000000000000002E-2</c:v>
                </c:pt>
                <c:pt idx="34">
                  <c:v>6.4000000000000071E-2</c:v>
                </c:pt>
                <c:pt idx="35">
                  <c:v>6.1000000000000013E-2</c:v>
                </c:pt>
                <c:pt idx="36">
                  <c:v>6.5000000000000002E-2</c:v>
                </c:pt>
                <c:pt idx="37">
                  <c:v>6.4000000000000071E-2</c:v>
                </c:pt>
                <c:pt idx="38">
                  <c:v>6.3E-2</c:v>
                </c:pt>
                <c:pt idx="39">
                  <c:v>6.2000000000000034E-2</c:v>
                </c:pt>
                <c:pt idx="40">
                  <c:v>6.0000000000000032E-2</c:v>
                </c:pt>
                <c:pt idx="41">
                  <c:v>6.9000000000000034E-2</c:v>
                </c:pt>
                <c:pt idx="42">
                  <c:v>7.0000000000000021E-2</c:v>
                </c:pt>
                <c:pt idx="43">
                  <c:v>6.9000000000000034E-2</c:v>
                </c:pt>
                <c:pt idx="44">
                  <c:v>6.5000000000000002E-2</c:v>
                </c:pt>
                <c:pt idx="45">
                  <c:v>6.4000000000000071E-2</c:v>
                </c:pt>
                <c:pt idx="46">
                  <c:v>6.2000000000000034E-2</c:v>
                </c:pt>
                <c:pt idx="47">
                  <c:v>5.6000000000000001E-2</c:v>
                </c:pt>
                <c:pt idx="48">
                  <c:v>6.2000000000000034E-2</c:v>
                </c:pt>
                <c:pt idx="49">
                  <c:v>6.1000000000000013E-2</c:v>
                </c:pt>
                <c:pt idx="50">
                  <c:v>6.3E-2</c:v>
                </c:pt>
                <c:pt idx="51">
                  <c:v>5.8000000000000003E-2</c:v>
                </c:pt>
                <c:pt idx="52">
                  <c:v>5.6000000000000001E-2</c:v>
                </c:pt>
                <c:pt idx="53">
                  <c:v>6.2000000000000034E-2</c:v>
                </c:pt>
                <c:pt idx="54">
                  <c:v>6.5000000000000002E-2</c:v>
                </c:pt>
                <c:pt idx="55">
                  <c:v>6.1000000000000013E-2</c:v>
                </c:pt>
                <c:pt idx="56">
                  <c:v>5.7000000000000023E-2</c:v>
                </c:pt>
                <c:pt idx="57">
                  <c:v>5.6000000000000001E-2</c:v>
                </c:pt>
                <c:pt idx="58">
                  <c:v>5.3999999999999999E-2</c:v>
                </c:pt>
                <c:pt idx="59">
                  <c:v>5.1999999999999998E-2</c:v>
                </c:pt>
                <c:pt idx="60">
                  <c:v>5.7000000000000023E-2</c:v>
                </c:pt>
                <c:pt idx="61">
                  <c:v>5.7000000000000023E-2</c:v>
                </c:pt>
                <c:pt idx="62">
                  <c:v>5.3999999999999999E-2</c:v>
                </c:pt>
                <c:pt idx="63">
                  <c:v>0.05</c:v>
                </c:pt>
                <c:pt idx="64">
                  <c:v>4.9000000000000044E-2</c:v>
                </c:pt>
                <c:pt idx="65">
                  <c:v>5.5000000000000014E-2</c:v>
                </c:pt>
                <c:pt idx="66">
                  <c:v>5.7000000000000023E-2</c:v>
                </c:pt>
                <c:pt idx="67">
                  <c:v>5.6000000000000001E-2</c:v>
                </c:pt>
                <c:pt idx="68">
                  <c:v>5.3999999999999999E-2</c:v>
                </c:pt>
                <c:pt idx="69">
                  <c:v>5.3000000000000012E-2</c:v>
                </c:pt>
                <c:pt idx="70">
                  <c:v>5.1000000000000004E-2</c:v>
                </c:pt>
                <c:pt idx="71">
                  <c:v>4.5000000000000012E-2</c:v>
                </c:pt>
                <c:pt idx="72">
                  <c:v>4.9000000000000044E-2</c:v>
                </c:pt>
                <c:pt idx="73">
                  <c:v>0.05</c:v>
                </c:pt>
                <c:pt idx="74">
                  <c:v>4.8000000000000001E-2</c:v>
                </c:pt>
                <c:pt idx="75">
                  <c:v>4.5000000000000012E-2</c:v>
                </c:pt>
                <c:pt idx="76">
                  <c:v>4.5000000000000012E-2</c:v>
                </c:pt>
                <c:pt idx="77">
                  <c:v>5.1000000000000004E-2</c:v>
                </c:pt>
                <c:pt idx="78">
                  <c:v>5.5000000000000014E-2</c:v>
                </c:pt>
                <c:pt idx="79">
                  <c:v>5.3000000000000012E-2</c:v>
                </c:pt>
                <c:pt idx="80">
                  <c:v>0.05</c:v>
                </c:pt>
                <c:pt idx="81">
                  <c:v>4.8000000000000001E-2</c:v>
                </c:pt>
                <c:pt idx="82">
                  <c:v>0.05</c:v>
                </c:pt>
                <c:pt idx="83">
                  <c:v>4.7000000000000014E-2</c:v>
                </c:pt>
                <c:pt idx="84">
                  <c:v>5.3999999999999999E-2</c:v>
                </c:pt>
                <c:pt idx="85">
                  <c:v>5.3000000000000012E-2</c:v>
                </c:pt>
                <c:pt idx="86">
                  <c:v>5.3000000000000012E-2</c:v>
                </c:pt>
                <c:pt idx="87">
                  <c:v>5.1999999999999998E-2</c:v>
                </c:pt>
                <c:pt idx="88">
                  <c:v>5.1999999999999998E-2</c:v>
                </c:pt>
                <c:pt idx="89">
                  <c:v>5.8000000000000003E-2</c:v>
                </c:pt>
                <c:pt idx="90">
                  <c:v>6.5000000000000002E-2</c:v>
                </c:pt>
                <c:pt idx="91">
                  <c:v>6.3E-2</c:v>
                </c:pt>
                <c:pt idx="92">
                  <c:v>6.2000000000000034E-2</c:v>
                </c:pt>
                <c:pt idx="93">
                  <c:v>6.2000000000000034E-2</c:v>
                </c:pt>
                <c:pt idx="94">
                  <c:v>6.2000000000000034E-2</c:v>
                </c:pt>
                <c:pt idx="95">
                  <c:v>6.3E-2</c:v>
                </c:pt>
                <c:pt idx="96">
                  <c:v>6.7000000000000004E-2</c:v>
                </c:pt>
                <c:pt idx="97">
                  <c:v>6.7000000000000004E-2</c:v>
                </c:pt>
                <c:pt idx="98">
                  <c:v>7.0999999999999994E-2</c:v>
                </c:pt>
                <c:pt idx="99">
                  <c:v>6.7000000000000004E-2</c:v>
                </c:pt>
                <c:pt idx="100">
                  <c:v>7.3000000000000009E-2</c:v>
                </c:pt>
                <c:pt idx="101">
                  <c:v>8.1000000000000003E-2</c:v>
                </c:pt>
                <c:pt idx="102">
                  <c:v>8.9000000000000065E-2</c:v>
                </c:pt>
                <c:pt idx="103">
                  <c:v>9.2000000000000026E-2</c:v>
                </c:pt>
                <c:pt idx="104">
                  <c:v>9.2000000000000026E-2</c:v>
                </c:pt>
                <c:pt idx="105">
                  <c:v>9.4000000000000028E-2</c:v>
                </c:pt>
                <c:pt idx="106">
                  <c:v>9.6000000000000002E-2</c:v>
                </c:pt>
                <c:pt idx="107">
                  <c:v>0.10199999999999998</c:v>
                </c:pt>
                <c:pt idx="108">
                  <c:v>0.114</c:v>
                </c:pt>
                <c:pt idx="109">
                  <c:v>0.11899999999999998</c:v>
                </c:pt>
                <c:pt idx="110">
                  <c:v>0.12300000000000007</c:v>
                </c:pt>
                <c:pt idx="111">
                  <c:v>0.11899999999999998</c:v>
                </c:pt>
                <c:pt idx="112">
                  <c:v>0.125</c:v>
                </c:pt>
                <c:pt idx="113">
                  <c:v>0.13500000000000001</c:v>
                </c:pt>
                <c:pt idx="114">
                  <c:v>0.14200000000000004</c:v>
                </c:pt>
                <c:pt idx="115">
                  <c:v>0.14100000000000001</c:v>
                </c:pt>
                <c:pt idx="116">
                  <c:v>0.14000000000000001</c:v>
                </c:pt>
                <c:pt idx="117">
                  <c:v>0.14200000000000004</c:v>
                </c:pt>
                <c:pt idx="118">
                  <c:v>0.14100000000000001</c:v>
                </c:pt>
                <c:pt idx="119">
                  <c:v>0.13900000000000001</c:v>
                </c:pt>
                <c:pt idx="120">
                  <c:v>0.14600000000000013</c:v>
                </c:pt>
                <c:pt idx="121">
                  <c:v>0.14500000000000013</c:v>
                </c:pt>
                <c:pt idx="122">
                  <c:v>0.14500000000000013</c:v>
                </c:pt>
                <c:pt idx="123">
                  <c:v>0.13900000000000001</c:v>
                </c:pt>
                <c:pt idx="124">
                  <c:v>0.13800000000000001</c:v>
                </c:pt>
                <c:pt idx="125">
                  <c:v>0.14300000000000004</c:v>
                </c:pt>
                <c:pt idx="126">
                  <c:v>0.15000000000000013</c:v>
                </c:pt>
                <c:pt idx="127">
                  <c:v>0.14800000000000013</c:v>
                </c:pt>
                <c:pt idx="128">
                  <c:v>0.14400000000000004</c:v>
                </c:pt>
                <c:pt idx="129">
                  <c:v>0.14300000000000004</c:v>
                </c:pt>
                <c:pt idx="130">
                  <c:v>0.14300000000000004</c:v>
                </c:pt>
                <c:pt idx="131">
                  <c:v>0.13700000000000001</c:v>
                </c:pt>
                <c:pt idx="132">
                  <c:v>0.14200000000000004</c:v>
                </c:pt>
                <c:pt idx="133">
                  <c:v>0.13800000000000001</c:v>
                </c:pt>
                <c:pt idx="134">
                  <c:v>0.13600000000000001</c:v>
                </c:pt>
                <c:pt idx="135">
                  <c:v>0.13100000000000001</c:v>
                </c:pt>
                <c:pt idx="136">
                  <c:v>0.13100000000000001</c:v>
                </c:pt>
                <c:pt idx="137">
                  <c:v>0.14100000000000001</c:v>
                </c:pt>
                <c:pt idx="138">
                  <c:v>0.14500000000000013</c:v>
                </c:pt>
                <c:pt idx="139">
                  <c:v>0.14100000000000001</c:v>
                </c:pt>
                <c:pt idx="140">
                  <c:v>0.13600000000000001</c:v>
                </c:pt>
                <c:pt idx="141">
                  <c:v>0.13400000000000001</c:v>
                </c:pt>
                <c:pt idx="142">
                  <c:v>0.127</c:v>
                </c:pt>
                <c:pt idx="143">
                  <c:v>0.12400000000000007</c:v>
                </c:pt>
                <c:pt idx="144">
                  <c:v>0.127</c:v>
                </c:pt>
                <c:pt idx="145">
                  <c:v>0.126</c:v>
                </c:pt>
                <c:pt idx="146">
                  <c:v>0.12400000000000007</c:v>
                </c:pt>
                <c:pt idx="147">
                  <c:v>0.11600000000000002</c:v>
                </c:pt>
                <c:pt idx="148">
                  <c:v>0.11799999999999998</c:v>
                </c:pt>
                <c:pt idx="149">
                  <c:v>0.127</c:v>
                </c:pt>
                <c:pt idx="150">
                  <c:v>0.13100000000000001</c:v>
                </c:pt>
                <c:pt idx="151">
                  <c:v>0.125</c:v>
                </c:pt>
                <c:pt idx="152">
                  <c:v>0.11600000000000002</c:v>
                </c:pt>
                <c:pt idx="153">
                  <c:v>0.115</c:v>
                </c:pt>
                <c:pt idx="154">
                  <c:v>0.11</c:v>
                </c:pt>
                <c:pt idx="155">
                  <c:v>0.10800000000000007</c:v>
                </c:pt>
                <c:pt idx="156">
                  <c:v>0.114</c:v>
                </c:pt>
                <c:pt idx="157">
                  <c:v>0.10800000000000007</c:v>
                </c:pt>
                <c:pt idx="158">
                  <c:v>0.10500000000000002</c:v>
                </c:pt>
                <c:pt idx="159">
                  <c:v>9.7000000000000003E-2</c:v>
                </c:pt>
                <c:pt idx="160">
                  <c:v>9.7000000000000003E-2</c:v>
                </c:pt>
                <c:pt idx="161">
                  <c:v>0.10700000000000007</c:v>
                </c:pt>
                <c:pt idx="162">
                  <c:v>0.10900000000000007</c:v>
                </c:pt>
                <c:pt idx="163">
                  <c:v>0.10500000000000002</c:v>
                </c:pt>
                <c:pt idx="164">
                  <c:v>9.9000000000000046E-2</c:v>
                </c:pt>
                <c:pt idx="165">
                  <c:v>9.9000000000000046E-2</c:v>
                </c:pt>
                <c:pt idx="166">
                  <c:v>9.300000000000011E-2</c:v>
                </c:pt>
                <c:pt idx="167">
                  <c:v>8.7000000000000022E-2</c:v>
                </c:pt>
                <c:pt idx="168">
                  <c:v>9.5000000000000043E-2</c:v>
                </c:pt>
                <c:pt idx="169">
                  <c:v>9.4000000000000028E-2</c:v>
                </c:pt>
                <c:pt idx="170">
                  <c:v>9.4000000000000028E-2</c:v>
                </c:pt>
                <c:pt idx="171">
                  <c:v>8.3000000000000046E-2</c:v>
                </c:pt>
                <c:pt idx="172">
                  <c:v>8.0000000000000043E-2</c:v>
                </c:pt>
                <c:pt idx="173">
                  <c:v>8.4000000000000047E-2</c:v>
                </c:pt>
                <c:pt idx="174">
                  <c:v>9.2000000000000026E-2</c:v>
                </c:pt>
                <c:pt idx="175">
                  <c:v>8.7000000000000022E-2</c:v>
                </c:pt>
                <c:pt idx="176">
                  <c:v>8.2000000000000003E-2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Ventura County (6.4%)</c:v>
                </c:pt>
              </c:strCache>
            </c:strRef>
          </c:tx>
          <c:marker>
            <c:symbol val="none"/>
          </c:marker>
          <c:cat>
            <c:numRef>
              <c:f>Sheet1!$A$2:$A$178</c:f>
              <c:numCache>
                <c:formatCode>[$-409]mmm\-yy;@</c:formatCode>
                <c:ptCount val="1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</c:numCache>
            </c:numRef>
          </c:cat>
          <c:val>
            <c:numRef>
              <c:f>Sheet1!$E$2:$E$178</c:f>
              <c:numCache>
                <c:formatCode>#0.0%</c:formatCode>
                <c:ptCount val="177"/>
                <c:pt idx="0">
                  <c:v>4.7000000000000014E-2</c:v>
                </c:pt>
                <c:pt idx="1">
                  <c:v>4.3999999999999997E-2</c:v>
                </c:pt>
                <c:pt idx="2">
                  <c:v>4.3000000000000003E-2</c:v>
                </c:pt>
                <c:pt idx="3">
                  <c:v>3.7999999999999999E-2</c:v>
                </c:pt>
                <c:pt idx="4">
                  <c:v>4.0000000000000022E-2</c:v>
                </c:pt>
                <c:pt idx="5">
                  <c:v>4.5000000000000012E-2</c:v>
                </c:pt>
                <c:pt idx="6">
                  <c:v>5.3999999999999999E-2</c:v>
                </c:pt>
                <c:pt idx="7">
                  <c:v>5.3000000000000012E-2</c:v>
                </c:pt>
                <c:pt idx="8">
                  <c:v>4.8000000000000001E-2</c:v>
                </c:pt>
                <c:pt idx="9">
                  <c:v>4.3000000000000003E-2</c:v>
                </c:pt>
                <c:pt idx="10">
                  <c:v>4.5999999999999999E-2</c:v>
                </c:pt>
                <c:pt idx="11">
                  <c:v>4.2000000000000023E-2</c:v>
                </c:pt>
                <c:pt idx="12">
                  <c:v>4.8000000000000001E-2</c:v>
                </c:pt>
                <c:pt idx="13">
                  <c:v>4.3999999999999997E-2</c:v>
                </c:pt>
                <c:pt idx="14">
                  <c:v>4.3000000000000003E-2</c:v>
                </c:pt>
                <c:pt idx="15">
                  <c:v>3.9000000000000014E-2</c:v>
                </c:pt>
                <c:pt idx="16">
                  <c:v>3.7999999999999999E-2</c:v>
                </c:pt>
                <c:pt idx="17">
                  <c:v>4.5000000000000012E-2</c:v>
                </c:pt>
                <c:pt idx="18">
                  <c:v>5.1000000000000004E-2</c:v>
                </c:pt>
                <c:pt idx="19">
                  <c:v>5.6000000000000001E-2</c:v>
                </c:pt>
                <c:pt idx="20">
                  <c:v>5.3000000000000012E-2</c:v>
                </c:pt>
                <c:pt idx="21">
                  <c:v>5.3000000000000012E-2</c:v>
                </c:pt>
                <c:pt idx="22">
                  <c:v>5.7000000000000023E-2</c:v>
                </c:pt>
                <c:pt idx="23">
                  <c:v>5.5000000000000014E-2</c:v>
                </c:pt>
                <c:pt idx="24">
                  <c:v>6.0000000000000032E-2</c:v>
                </c:pt>
                <c:pt idx="25">
                  <c:v>5.3999999999999999E-2</c:v>
                </c:pt>
                <c:pt idx="26">
                  <c:v>5.3999999999999999E-2</c:v>
                </c:pt>
                <c:pt idx="27">
                  <c:v>5.1999999999999998E-2</c:v>
                </c:pt>
                <c:pt idx="28">
                  <c:v>0.05</c:v>
                </c:pt>
                <c:pt idx="29">
                  <c:v>5.6000000000000001E-2</c:v>
                </c:pt>
                <c:pt idx="30">
                  <c:v>6.1000000000000013E-2</c:v>
                </c:pt>
                <c:pt idx="31">
                  <c:v>6.5000000000000002E-2</c:v>
                </c:pt>
                <c:pt idx="32">
                  <c:v>6.1000000000000013E-2</c:v>
                </c:pt>
                <c:pt idx="33">
                  <c:v>5.9000000000000039E-2</c:v>
                </c:pt>
                <c:pt idx="34">
                  <c:v>6.3E-2</c:v>
                </c:pt>
                <c:pt idx="35">
                  <c:v>6.0000000000000032E-2</c:v>
                </c:pt>
                <c:pt idx="36">
                  <c:v>6.2000000000000034E-2</c:v>
                </c:pt>
                <c:pt idx="37">
                  <c:v>5.8000000000000003E-2</c:v>
                </c:pt>
                <c:pt idx="38">
                  <c:v>5.6000000000000001E-2</c:v>
                </c:pt>
                <c:pt idx="39">
                  <c:v>5.3000000000000012E-2</c:v>
                </c:pt>
                <c:pt idx="40">
                  <c:v>5.1999999999999998E-2</c:v>
                </c:pt>
                <c:pt idx="41">
                  <c:v>5.8000000000000003E-2</c:v>
                </c:pt>
                <c:pt idx="42">
                  <c:v>6.0000000000000032E-2</c:v>
                </c:pt>
                <c:pt idx="43">
                  <c:v>6.2000000000000034E-2</c:v>
                </c:pt>
                <c:pt idx="44">
                  <c:v>6.0000000000000032E-2</c:v>
                </c:pt>
                <c:pt idx="45">
                  <c:v>5.9000000000000039E-2</c:v>
                </c:pt>
                <c:pt idx="46">
                  <c:v>5.9000000000000039E-2</c:v>
                </c:pt>
                <c:pt idx="47">
                  <c:v>5.6000000000000001E-2</c:v>
                </c:pt>
                <c:pt idx="48">
                  <c:v>6.0000000000000032E-2</c:v>
                </c:pt>
                <c:pt idx="49">
                  <c:v>5.5000000000000014E-2</c:v>
                </c:pt>
                <c:pt idx="50">
                  <c:v>5.6000000000000001E-2</c:v>
                </c:pt>
                <c:pt idx="51">
                  <c:v>0.05</c:v>
                </c:pt>
                <c:pt idx="52">
                  <c:v>4.9000000000000044E-2</c:v>
                </c:pt>
                <c:pt idx="53">
                  <c:v>5.3000000000000012E-2</c:v>
                </c:pt>
                <c:pt idx="54">
                  <c:v>5.8000000000000003E-2</c:v>
                </c:pt>
                <c:pt idx="55">
                  <c:v>5.6000000000000001E-2</c:v>
                </c:pt>
                <c:pt idx="56">
                  <c:v>5.3000000000000012E-2</c:v>
                </c:pt>
                <c:pt idx="57">
                  <c:v>5.1000000000000004E-2</c:v>
                </c:pt>
                <c:pt idx="58">
                  <c:v>5.1999999999999998E-2</c:v>
                </c:pt>
                <c:pt idx="59">
                  <c:v>5.1000000000000004E-2</c:v>
                </c:pt>
                <c:pt idx="60">
                  <c:v>5.3999999999999999E-2</c:v>
                </c:pt>
                <c:pt idx="61">
                  <c:v>0.05</c:v>
                </c:pt>
                <c:pt idx="62">
                  <c:v>4.7000000000000014E-2</c:v>
                </c:pt>
                <c:pt idx="63">
                  <c:v>4.3000000000000003E-2</c:v>
                </c:pt>
                <c:pt idx="64">
                  <c:v>4.2000000000000023E-2</c:v>
                </c:pt>
                <c:pt idx="65">
                  <c:v>4.7000000000000014E-2</c:v>
                </c:pt>
                <c:pt idx="66">
                  <c:v>5.1000000000000004E-2</c:v>
                </c:pt>
                <c:pt idx="67">
                  <c:v>0.05</c:v>
                </c:pt>
                <c:pt idx="68">
                  <c:v>0.05</c:v>
                </c:pt>
                <c:pt idx="69">
                  <c:v>4.7000000000000014E-2</c:v>
                </c:pt>
                <c:pt idx="70">
                  <c:v>4.9000000000000044E-2</c:v>
                </c:pt>
                <c:pt idx="71">
                  <c:v>4.3999999999999997E-2</c:v>
                </c:pt>
                <c:pt idx="72">
                  <c:v>4.5999999999999999E-2</c:v>
                </c:pt>
                <c:pt idx="73">
                  <c:v>4.3999999999999997E-2</c:v>
                </c:pt>
                <c:pt idx="74">
                  <c:v>4.1000000000000002E-2</c:v>
                </c:pt>
                <c:pt idx="75">
                  <c:v>3.9000000000000014E-2</c:v>
                </c:pt>
                <c:pt idx="76">
                  <c:v>3.7999999999999999E-2</c:v>
                </c:pt>
                <c:pt idx="77">
                  <c:v>4.3000000000000003E-2</c:v>
                </c:pt>
                <c:pt idx="78">
                  <c:v>4.7000000000000014E-2</c:v>
                </c:pt>
                <c:pt idx="79">
                  <c:v>4.5999999999999999E-2</c:v>
                </c:pt>
                <c:pt idx="80">
                  <c:v>4.3999999999999997E-2</c:v>
                </c:pt>
                <c:pt idx="81">
                  <c:v>4.1000000000000002E-2</c:v>
                </c:pt>
                <c:pt idx="82">
                  <c:v>4.5000000000000012E-2</c:v>
                </c:pt>
                <c:pt idx="83">
                  <c:v>4.3000000000000003E-2</c:v>
                </c:pt>
                <c:pt idx="84">
                  <c:v>4.9000000000000044E-2</c:v>
                </c:pt>
                <c:pt idx="85">
                  <c:v>4.5999999999999999E-2</c:v>
                </c:pt>
                <c:pt idx="86">
                  <c:v>4.3999999999999997E-2</c:v>
                </c:pt>
                <c:pt idx="87">
                  <c:v>4.3000000000000003E-2</c:v>
                </c:pt>
                <c:pt idx="88">
                  <c:v>4.2000000000000023E-2</c:v>
                </c:pt>
                <c:pt idx="89">
                  <c:v>4.7000000000000014E-2</c:v>
                </c:pt>
                <c:pt idx="90">
                  <c:v>5.1999999999999998E-2</c:v>
                </c:pt>
                <c:pt idx="91">
                  <c:v>5.3000000000000012E-2</c:v>
                </c:pt>
                <c:pt idx="92">
                  <c:v>5.1999999999999998E-2</c:v>
                </c:pt>
                <c:pt idx="93">
                  <c:v>0.05</c:v>
                </c:pt>
                <c:pt idx="94">
                  <c:v>5.3000000000000012E-2</c:v>
                </c:pt>
                <c:pt idx="95">
                  <c:v>5.5000000000000014E-2</c:v>
                </c:pt>
                <c:pt idx="96">
                  <c:v>5.8000000000000003E-2</c:v>
                </c:pt>
                <c:pt idx="97">
                  <c:v>5.3999999999999999E-2</c:v>
                </c:pt>
                <c:pt idx="98">
                  <c:v>5.5000000000000014E-2</c:v>
                </c:pt>
                <c:pt idx="99">
                  <c:v>4.9000000000000044E-2</c:v>
                </c:pt>
                <c:pt idx="100">
                  <c:v>5.3999999999999999E-2</c:v>
                </c:pt>
                <c:pt idx="101">
                  <c:v>5.9000000000000039E-2</c:v>
                </c:pt>
                <c:pt idx="102">
                  <c:v>6.5000000000000002E-2</c:v>
                </c:pt>
                <c:pt idx="103">
                  <c:v>6.9000000000000034E-2</c:v>
                </c:pt>
                <c:pt idx="104">
                  <c:v>6.8000000000000019E-2</c:v>
                </c:pt>
                <c:pt idx="105">
                  <c:v>6.9000000000000034E-2</c:v>
                </c:pt>
                <c:pt idx="106">
                  <c:v>7.3000000000000009E-2</c:v>
                </c:pt>
                <c:pt idx="107">
                  <c:v>7.8000000000000014E-2</c:v>
                </c:pt>
                <c:pt idx="108">
                  <c:v>8.6000000000000021E-2</c:v>
                </c:pt>
                <c:pt idx="109">
                  <c:v>8.9000000000000065E-2</c:v>
                </c:pt>
                <c:pt idx="110">
                  <c:v>9.1000000000000025E-2</c:v>
                </c:pt>
                <c:pt idx="111">
                  <c:v>8.7000000000000022E-2</c:v>
                </c:pt>
                <c:pt idx="112">
                  <c:v>9.1000000000000025E-2</c:v>
                </c:pt>
                <c:pt idx="113">
                  <c:v>9.9000000000000046E-2</c:v>
                </c:pt>
                <c:pt idx="114">
                  <c:v>0.10700000000000007</c:v>
                </c:pt>
                <c:pt idx="115">
                  <c:v>0.10700000000000007</c:v>
                </c:pt>
                <c:pt idx="116">
                  <c:v>0.10700000000000007</c:v>
                </c:pt>
                <c:pt idx="117">
                  <c:v>0.10700000000000007</c:v>
                </c:pt>
                <c:pt idx="118">
                  <c:v>0.10600000000000002</c:v>
                </c:pt>
                <c:pt idx="119">
                  <c:v>0.10700000000000007</c:v>
                </c:pt>
                <c:pt idx="120">
                  <c:v>0.114</c:v>
                </c:pt>
                <c:pt idx="121">
                  <c:v>0.111</c:v>
                </c:pt>
                <c:pt idx="122">
                  <c:v>0.11</c:v>
                </c:pt>
                <c:pt idx="123">
                  <c:v>0.10299999999999998</c:v>
                </c:pt>
                <c:pt idx="124">
                  <c:v>0.10100000000000002</c:v>
                </c:pt>
                <c:pt idx="125">
                  <c:v>0.10600000000000002</c:v>
                </c:pt>
                <c:pt idx="126">
                  <c:v>0.113</c:v>
                </c:pt>
                <c:pt idx="127">
                  <c:v>0.114</c:v>
                </c:pt>
                <c:pt idx="128">
                  <c:v>0.11</c:v>
                </c:pt>
                <c:pt idx="129">
                  <c:v>0.10600000000000002</c:v>
                </c:pt>
                <c:pt idx="130">
                  <c:v>0.11</c:v>
                </c:pt>
                <c:pt idx="131">
                  <c:v>0.10600000000000002</c:v>
                </c:pt>
                <c:pt idx="132">
                  <c:v>0.111</c:v>
                </c:pt>
                <c:pt idx="133">
                  <c:v>0.10600000000000002</c:v>
                </c:pt>
                <c:pt idx="134">
                  <c:v>0.10299999999999998</c:v>
                </c:pt>
                <c:pt idx="135">
                  <c:v>9.6000000000000002E-2</c:v>
                </c:pt>
                <c:pt idx="136">
                  <c:v>9.6000000000000002E-2</c:v>
                </c:pt>
                <c:pt idx="137">
                  <c:v>0.10299999999999998</c:v>
                </c:pt>
                <c:pt idx="138">
                  <c:v>0.10600000000000002</c:v>
                </c:pt>
                <c:pt idx="139">
                  <c:v>0.10600000000000002</c:v>
                </c:pt>
                <c:pt idx="140">
                  <c:v>0.10299999999999998</c:v>
                </c:pt>
                <c:pt idx="141">
                  <c:v>0.1</c:v>
                </c:pt>
                <c:pt idx="142">
                  <c:v>9.7000000000000003E-2</c:v>
                </c:pt>
                <c:pt idx="143">
                  <c:v>9.6000000000000002E-2</c:v>
                </c:pt>
                <c:pt idx="144">
                  <c:v>9.9000000000000046E-2</c:v>
                </c:pt>
                <c:pt idx="145">
                  <c:v>9.6000000000000002E-2</c:v>
                </c:pt>
                <c:pt idx="146">
                  <c:v>9.300000000000011E-2</c:v>
                </c:pt>
                <c:pt idx="147">
                  <c:v>8.6000000000000021E-2</c:v>
                </c:pt>
                <c:pt idx="148">
                  <c:v>8.7000000000000022E-2</c:v>
                </c:pt>
                <c:pt idx="149">
                  <c:v>9.2000000000000026E-2</c:v>
                </c:pt>
                <c:pt idx="150">
                  <c:v>9.7000000000000003E-2</c:v>
                </c:pt>
                <c:pt idx="151">
                  <c:v>9.5000000000000043E-2</c:v>
                </c:pt>
                <c:pt idx="152">
                  <c:v>8.8000000000000064E-2</c:v>
                </c:pt>
                <c:pt idx="153">
                  <c:v>8.6000000000000021E-2</c:v>
                </c:pt>
                <c:pt idx="154">
                  <c:v>8.5000000000000006E-2</c:v>
                </c:pt>
                <c:pt idx="155">
                  <c:v>8.4000000000000047E-2</c:v>
                </c:pt>
                <c:pt idx="156">
                  <c:v>8.9000000000000065E-2</c:v>
                </c:pt>
                <c:pt idx="157">
                  <c:v>8.2000000000000003E-2</c:v>
                </c:pt>
                <c:pt idx="158">
                  <c:v>7.8000000000000014E-2</c:v>
                </c:pt>
                <c:pt idx="159">
                  <c:v>7.1999999999999995E-2</c:v>
                </c:pt>
                <c:pt idx="160">
                  <c:v>7.1999999999999995E-2</c:v>
                </c:pt>
                <c:pt idx="161">
                  <c:v>7.900000000000007E-2</c:v>
                </c:pt>
                <c:pt idx="162">
                  <c:v>8.3000000000000046E-2</c:v>
                </c:pt>
                <c:pt idx="163">
                  <c:v>8.1000000000000003E-2</c:v>
                </c:pt>
                <c:pt idx="164">
                  <c:v>7.6999999999999999E-2</c:v>
                </c:pt>
                <c:pt idx="165">
                  <c:v>7.5999999999999998E-2</c:v>
                </c:pt>
                <c:pt idx="166">
                  <c:v>7.3000000000000009E-2</c:v>
                </c:pt>
                <c:pt idx="167">
                  <c:v>7.0000000000000021E-2</c:v>
                </c:pt>
                <c:pt idx="168">
                  <c:v>7.5999999999999998E-2</c:v>
                </c:pt>
                <c:pt idx="169">
                  <c:v>7.3000000000000009E-2</c:v>
                </c:pt>
                <c:pt idx="170">
                  <c:v>7.0999999999999994E-2</c:v>
                </c:pt>
                <c:pt idx="171">
                  <c:v>6.2000000000000034E-2</c:v>
                </c:pt>
                <c:pt idx="172">
                  <c:v>5.9000000000000039E-2</c:v>
                </c:pt>
                <c:pt idx="173">
                  <c:v>6.2000000000000034E-2</c:v>
                </c:pt>
                <c:pt idx="174">
                  <c:v>7.0000000000000021E-2</c:v>
                </c:pt>
                <c:pt idx="175">
                  <c:v>6.8000000000000019E-2</c:v>
                </c:pt>
                <c:pt idx="176">
                  <c:v>6.4000000000000071E-2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San Diego County (5.9%)</c:v>
                </c:pt>
              </c:strCache>
            </c:strRef>
          </c:tx>
          <c:marker>
            <c:symbol val="none"/>
          </c:marker>
          <c:cat>
            <c:numRef>
              <c:f>Sheet1!$A$2:$A$178</c:f>
              <c:numCache>
                <c:formatCode>[$-409]mmm\-yy;@</c:formatCode>
                <c:ptCount val="177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</c:numCache>
            </c:numRef>
          </c:cat>
          <c:val>
            <c:numRef>
              <c:f>Sheet1!$F$2:$F$178</c:f>
              <c:numCache>
                <c:formatCode>#0.0%</c:formatCode>
                <c:ptCount val="177"/>
                <c:pt idx="0">
                  <c:v>4.0000000000000022E-2</c:v>
                </c:pt>
                <c:pt idx="1">
                  <c:v>3.9000000000000014E-2</c:v>
                </c:pt>
                <c:pt idx="2">
                  <c:v>4.0000000000000022E-2</c:v>
                </c:pt>
                <c:pt idx="3">
                  <c:v>3.6999999999999998E-2</c:v>
                </c:pt>
                <c:pt idx="4">
                  <c:v>3.7999999999999999E-2</c:v>
                </c:pt>
                <c:pt idx="5">
                  <c:v>4.3000000000000003E-2</c:v>
                </c:pt>
                <c:pt idx="6">
                  <c:v>4.5000000000000012E-2</c:v>
                </c:pt>
                <c:pt idx="7">
                  <c:v>4.3000000000000003E-2</c:v>
                </c:pt>
                <c:pt idx="8">
                  <c:v>3.7999999999999999E-2</c:v>
                </c:pt>
                <c:pt idx="9">
                  <c:v>3.6999999999999998E-2</c:v>
                </c:pt>
                <c:pt idx="10">
                  <c:v>3.5999999999999997E-2</c:v>
                </c:pt>
                <c:pt idx="11">
                  <c:v>3.2000000000000035E-2</c:v>
                </c:pt>
                <c:pt idx="12">
                  <c:v>3.9000000000000014E-2</c:v>
                </c:pt>
                <c:pt idx="13">
                  <c:v>3.6999999999999998E-2</c:v>
                </c:pt>
                <c:pt idx="14">
                  <c:v>3.9000000000000014E-2</c:v>
                </c:pt>
                <c:pt idx="15">
                  <c:v>3.6999999999999998E-2</c:v>
                </c:pt>
                <c:pt idx="16">
                  <c:v>3.5999999999999997E-2</c:v>
                </c:pt>
                <c:pt idx="17">
                  <c:v>4.3000000000000003E-2</c:v>
                </c:pt>
                <c:pt idx="18">
                  <c:v>4.3999999999999997E-2</c:v>
                </c:pt>
                <c:pt idx="19">
                  <c:v>4.5999999999999999E-2</c:v>
                </c:pt>
                <c:pt idx="20">
                  <c:v>4.3999999999999997E-2</c:v>
                </c:pt>
                <c:pt idx="21">
                  <c:v>4.7000000000000014E-2</c:v>
                </c:pt>
                <c:pt idx="22">
                  <c:v>4.7000000000000014E-2</c:v>
                </c:pt>
                <c:pt idx="23">
                  <c:v>4.3999999999999997E-2</c:v>
                </c:pt>
                <c:pt idx="24">
                  <c:v>5.1000000000000004E-2</c:v>
                </c:pt>
                <c:pt idx="25">
                  <c:v>4.9000000000000044E-2</c:v>
                </c:pt>
                <c:pt idx="26">
                  <c:v>0.05</c:v>
                </c:pt>
                <c:pt idx="27">
                  <c:v>4.9000000000000044E-2</c:v>
                </c:pt>
                <c:pt idx="28">
                  <c:v>4.7000000000000014E-2</c:v>
                </c:pt>
                <c:pt idx="29">
                  <c:v>5.3000000000000012E-2</c:v>
                </c:pt>
                <c:pt idx="30">
                  <c:v>5.6000000000000001E-2</c:v>
                </c:pt>
                <c:pt idx="31">
                  <c:v>5.5000000000000014E-2</c:v>
                </c:pt>
                <c:pt idx="32">
                  <c:v>5.1999999999999998E-2</c:v>
                </c:pt>
                <c:pt idx="33">
                  <c:v>5.1999999999999998E-2</c:v>
                </c:pt>
                <c:pt idx="34">
                  <c:v>5.3000000000000012E-2</c:v>
                </c:pt>
                <c:pt idx="35">
                  <c:v>0.05</c:v>
                </c:pt>
                <c:pt idx="36">
                  <c:v>5.3999999999999999E-2</c:v>
                </c:pt>
                <c:pt idx="37">
                  <c:v>5.3000000000000012E-2</c:v>
                </c:pt>
                <c:pt idx="38">
                  <c:v>5.3000000000000012E-2</c:v>
                </c:pt>
                <c:pt idx="39">
                  <c:v>5.1000000000000004E-2</c:v>
                </c:pt>
                <c:pt idx="40">
                  <c:v>0.05</c:v>
                </c:pt>
                <c:pt idx="41">
                  <c:v>5.7000000000000023E-2</c:v>
                </c:pt>
                <c:pt idx="42">
                  <c:v>5.6000000000000001E-2</c:v>
                </c:pt>
                <c:pt idx="43">
                  <c:v>5.3999999999999999E-2</c:v>
                </c:pt>
                <c:pt idx="44">
                  <c:v>5.1000000000000004E-2</c:v>
                </c:pt>
                <c:pt idx="45">
                  <c:v>5.1000000000000004E-2</c:v>
                </c:pt>
                <c:pt idx="46">
                  <c:v>0.05</c:v>
                </c:pt>
                <c:pt idx="47">
                  <c:v>4.5000000000000012E-2</c:v>
                </c:pt>
                <c:pt idx="48">
                  <c:v>5.1000000000000004E-2</c:v>
                </c:pt>
                <c:pt idx="49">
                  <c:v>4.9000000000000044E-2</c:v>
                </c:pt>
                <c:pt idx="50">
                  <c:v>5.1999999999999998E-2</c:v>
                </c:pt>
                <c:pt idx="51">
                  <c:v>4.7000000000000014E-2</c:v>
                </c:pt>
                <c:pt idx="52">
                  <c:v>4.7000000000000014E-2</c:v>
                </c:pt>
                <c:pt idx="53">
                  <c:v>5.1000000000000004E-2</c:v>
                </c:pt>
                <c:pt idx="54">
                  <c:v>5.1000000000000004E-2</c:v>
                </c:pt>
                <c:pt idx="55">
                  <c:v>4.7000000000000014E-2</c:v>
                </c:pt>
                <c:pt idx="56">
                  <c:v>4.5000000000000012E-2</c:v>
                </c:pt>
                <c:pt idx="57">
                  <c:v>4.5000000000000012E-2</c:v>
                </c:pt>
                <c:pt idx="58">
                  <c:v>4.3999999999999997E-2</c:v>
                </c:pt>
                <c:pt idx="59">
                  <c:v>4.1000000000000002E-2</c:v>
                </c:pt>
                <c:pt idx="60">
                  <c:v>4.5999999999999999E-2</c:v>
                </c:pt>
                <c:pt idx="61">
                  <c:v>4.5999999999999999E-2</c:v>
                </c:pt>
                <c:pt idx="62">
                  <c:v>4.3999999999999997E-2</c:v>
                </c:pt>
                <c:pt idx="63">
                  <c:v>4.1000000000000002E-2</c:v>
                </c:pt>
                <c:pt idx="64">
                  <c:v>4.1000000000000002E-2</c:v>
                </c:pt>
                <c:pt idx="65">
                  <c:v>4.5000000000000012E-2</c:v>
                </c:pt>
                <c:pt idx="66">
                  <c:v>4.5999999999999999E-2</c:v>
                </c:pt>
                <c:pt idx="67">
                  <c:v>4.3999999999999997E-2</c:v>
                </c:pt>
                <c:pt idx="68">
                  <c:v>4.3000000000000003E-2</c:v>
                </c:pt>
                <c:pt idx="69">
                  <c:v>4.3000000000000003E-2</c:v>
                </c:pt>
                <c:pt idx="70">
                  <c:v>4.3000000000000003E-2</c:v>
                </c:pt>
                <c:pt idx="71">
                  <c:v>3.7999999999999999E-2</c:v>
                </c:pt>
                <c:pt idx="72">
                  <c:v>4.1000000000000002E-2</c:v>
                </c:pt>
                <c:pt idx="73">
                  <c:v>4.1000000000000002E-2</c:v>
                </c:pt>
                <c:pt idx="74">
                  <c:v>4.0000000000000022E-2</c:v>
                </c:pt>
                <c:pt idx="75">
                  <c:v>3.6999999999999998E-2</c:v>
                </c:pt>
                <c:pt idx="76">
                  <c:v>3.6999999999999998E-2</c:v>
                </c:pt>
                <c:pt idx="77">
                  <c:v>4.2000000000000023E-2</c:v>
                </c:pt>
                <c:pt idx="78">
                  <c:v>4.3999999999999997E-2</c:v>
                </c:pt>
                <c:pt idx="79">
                  <c:v>4.1000000000000002E-2</c:v>
                </c:pt>
                <c:pt idx="80">
                  <c:v>3.9000000000000014E-2</c:v>
                </c:pt>
                <c:pt idx="81">
                  <c:v>3.7999999999999999E-2</c:v>
                </c:pt>
                <c:pt idx="82">
                  <c:v>4.0000000000000022E-2</c:v>
                </c:pt>
                <c:pt idx="83">
                  <c:v>3.6999999999999998E-2</c:v>
                </c:pt>
                <c:pt idx="84">
                  <c:v>4.3999999999999997E-2</c:v>
                </c:pt>
                <c:pt idx="85">
                  <c:v>4.3000000000000003E-2</c:v>
                </c:pt>
                <c:pt idx="86">
                  <c:v>4.2000000000000023E-2</c:v>
                </c:pt>
                <c:pt idx="87">
                  <c:v>4.2000000000000023E-2</c:v>
                </c:pt>
                <c:pt idx="88">
                  <c:v>4.1000000000000002E-2</c:v>
                </c:pt>
                <c:pt idx="89">
                  <c:v>4.5999999999999999E-2</c:v>
                </c:pt>
                <c:pt idx="90">
                  <c:v>4.9000000000000044E-2</c:v>
                </c:pt>
                <c:pt idx="91">
                  <c:v>4.8000000000000001E-2</c:v>
                </c:pt>
                <c:pt idx="92">
                  <c:v>4.8000000000000001E-2</c:v>
                </c:pt>
                <c:pt idx="93">
                  <c:v>4.8000000000000001E-2</c:v>
                </c:pt>
                <c:pt idx="94">
                  <c:v>4.8000000000000001E-2</c:v>
                </c:pt>
                <c:pt idx="95">
                  <c:v>4.8000000000000001E-2</c:v>
                </c:pt>
                <c:pt idx="96">
                  <c:v>5.1000000000000004E-2</c:v>
                </c:pt>
                <c:pt idx="97">
                  <c:v>0.05</c:v>
                </c:pt>
                <c:pt idx="98">
                  <c:v>5.3000000000000012E-2</c:v>
                </c:pt>
                <c:pt idx="99">
                  <c:v>4.9000000000000044E-2</c:v>
                </c:pt>
                <c:pt idx="100">
                  <c:v>5.3999999999999999E-2</c:v>
                </c:pt>
                <c:pt idx="101">
                  <c:v>5.9000000000000039E-2</c:v>
                </c:pt>
                <c:pt idx="102">
                  <c:v>6.4000000000000071E-2</c:v>
                </c:pt>
                <c:pt idx="103">
                  <c:v>6.5000000000000002E-2</c:v>
                </c:pt>
                <c:pt idx="104">
                  <c:v>6.4000000000000071E-2</c:v>
                </c:pt>
                <c:pt idx="105">
                  <c:v>6.7000000000000004E-2</c:v>
                </c:pt>
                <c:pt idx="106">
                  <c:v>6.9000000000000034E-2</c:v>
                </c:pt>
                <c:pt idx="107">
                  <c:v>7.3999999999999996E-2</c:v>
                </c:pt>
                <c:pt idx="108">
                  <c:v>8.4000000000000047E-2</c:v>
                </c:pt>
                <c:pt idx="109">
                  <c:v>8.6000000000000021E-2</c:v>
                </c:pt>
                <c:pt idx="110">
                  <c:v>9.0000000000000024E-2</c:v>
                </c:pt>
                <c:pt idx="111">
                  <c:v>8.7000000000000022E-2</c:v>
                </c:pt>
                <c:pt idx="112">
                  <c:v>9.2000000000000026E-2</c:v>
                </c:pt>
                <c:pt idx="113">
                  <c:v>0.1</c:v>
                </c:pt>
                <c:pt idx="114">
                  <c:v>0.10299999999999998</c:v>
                </c:pt>
                <c:pt idx="115">
                  <c:v>0.10199999999999998</c:v>
                </c:pt>
                <c:pt idx="116">
                  <c:v>0.10199999999999998</c:v>
                </c:pt>
                <c:pt idx="117">
                  <c:v>0.10400000000000002</c:v>
                </c:pt>
                <c:pt idx="118">
                  <c:v>0.10199999999999998</c:v>
                </c:pt>
                <c:pt idx="119">
                  <c:v>0.10100000000000002</c:v>
                </c:pt>
                <c:pt idx="120">
                  <c:v>0.11</c:v>
                </c:pt>
                <c:pt idx="121">
                  <c:v>0.10700000000000007</c:v>
                </c:pt>
                <c:pt idx="122">
                  <c:v>0.10900000000000007</c:v>
                </c:pt>
                <c:pt idx="123">
                  <c:v>0.10299999999999998</c:v>
                </c:pt>
                <c:pt idx="124">
                  <c:v>0.10100000000000002</c:v>
                </c:pt>
                <c:pt idx="125">
                  <c:v>0.10600000000000002</c:v>
                </c:pt>
                <c:pt idx="126">
                  <c:v>0.10900000000000007</c:v>
                </c:pt>
                <c:pt idx="127">
                  <c:v>0.10800000000000007</c:v>
                </c:pt>
                <c:pt idx="128">
                  <c:v>0.10500000000000002</c:v>
                </c:pt>
                <c:pt idx="129">
                  <c:v>0.10500000000000002</c:v>
                </c:pt>
                <c:pt idx="130">
                  <c:v>0.10700000000000007</c:v>
                </c:pt>
                <c:pt idx="131">
                  <c:v>0.10100000000000002</c:v>
                </c:pt>
                <c:pt idx="132">
                  <c:v>0.10600000000000002</c:v>
                </c:pt>
                <c:pt idx="133">
                  <c:v>0.10299999999999998</c:v>
                </c:pt>
                <c:pt idx="134">
                  <c:v>0.10199999999999998</c:v>
                </c:pt>
                <c:pt idx="135">
                  <c:v>9.8000000000000101E-2</c:v>
                </c:pt>
                <c:pt idx="136">
                  <c:v>9.8000000000000101E-2</c:v>
                </c:pt>
                <c:pt idx="137">
                  <c:v>0.10500000000000002</c:v>
                </c:pt>
                <c:pt idx="138">
                  <c:v>0.10700000000000007</c:v>
                </c:pt>
                <c:pt idx="139">
                  <c:v>0.10400000000000002</c:v>
                </c:pt>
                <c:pt idx="140">
                  <c:v>0.10100000000000002</c:v>
                </c:pt>
                <c:pt idx="141">
                  <c:v>9.9000000000000046E-2</c:v>
                </c:pt>
                <c:pt idx="142">
                  <c:v>9.6000000000000002E-2</c:v>
                </c:pt>
                <c:pt idx="143">
                  <c:v>9.2000000000000026E-2</c:v>
                </c:pt>
                <c:pt idx="144">
                  <c:v>9.6000000000000002E-2</c:v>
                </c:pt>
                <c:pt idx="145">
                  <c:v>9.5000000000000043E-2</c:v>
                </c:pt>
                <c:pt idx="146">
                  <c:v>9.4000000000000028E-2</c:v>
                </c:pt>
                <c:pt idx="147">
                  <c:v>8.6000000000000021E-2</c:v>
                </c:pt>
                <c:pt idx="148">
                  <c:v>8.8000000000000064E-2</c:v>
                </c:pt>
                <c:pt idx="149">
                  <c:v>9.300000000000011E-2</c:v>
                </c:pt>
                <c:pt idx="150">
                  <c:v>9.6000000000000002E-2</c:v>
                </c:pt>
                <c:pt idx="151">
                  <c:v>9.2000000000000026E-2</c:v>
                </c:pt>
                <c:pt idx="152">
                  <c:v>8.5000000000000006E-2</c:v>
                </c:pt>
                <c:pt idx="153">
                  <c:v>8.6000000000000021E-2</c:v>
                </c:pt>
                <c:pt idx="154">
                  <c:v>8.2000000000000003E-2</c:v>
                </c:pt>
                <c:pt idx="155">
                  <c:v>8.0000000000000043E-2</c:v>
                </c:pt>
                <c:pt idx="156">
                  <c:v>8.5000000000000006E-2</c:v>
                </c:pt>
                <c:pt idx="157">
                  <c:v>8.1000000000000003E-2</c:v>
                </c:pt>
                <c:pt idx="158">
                  <c:v>7.8000000000000014E-2</c:v>
                </c:pt>
                <c:pt idx="159">
                  <c:v>7.1999999999999995E-2</c:v>
                </c:pt>
                <c:pt idx="160">
                  <c:v>7.3000000000000009E-2</c:v>
                </c:pt>
                <c:pt idx="161">
                  <c:v>7.8000000000000014E-2</c:v>
                </c:pt>
                <c:pt idx="162">
                  <c:v>8.0000000000000043E-2</c:v>
                </c:pt>
                <c:pt idx="163">
                  <c:v>7.6999999999999999E-2</c:v>
                </c:pt>
                <c:pt idx="164">
                  <c:v>7.3000000000000009E-2</c:v>
                </c:pt>
                <c:pt idx="165">
                  <c:v>7.3999999999999996E-2</c:v>
                </c:pt>
                <c:pt idx="166">
                  <c:v>7.0000000000000021E-2</c:v>
                </c:pt>
                <c:pt idx="167">
                  <c:v>6.5000000000000002E-2</c:v>
                </c:pt>
                <c:pt idx="168">
                  <c:v>7.0000000000000021E-2</c:v>
                </c:pt>
                <c:pt idx="169">
                  <c:v>7.0000000000000021E-2</c:v>
                </c:pt>
                <c:pt idx="170">
                  <c:v>6.9000000000000034E-2</c:v>
                </c:pt>
                <c:pt idx="171">
                  <c:v>6.1000000000000013E-2</c:v>
                </c:pt>
                <c:pt idx="172">
                  <c:v>5.8000000000000003E-2</c:v>
                </c:pt>
                <c:pt idx="173">
                  <c:v>6.1000000000000013E-2</c:v>
                </c:pt>
                <c:pt idx="174">
                  <c:v>6.6000000000000003E-2</c:v>
                </c:pt>
                <c:pt idx="175">
                  <c:v>6.2000000000000034E-2</c:v>
                </c:pt>
                <c:pt idx="176">
                  <c:v>5.9000000000000039E-2</c:v>
                </c:pt>
              </c:numCache>
            </c:numRef>
          </c:val>
        </c:ser>
        <c:marker val="1"/>
        <c:axId val="127754240"/>
        <c:axId val="127755776"/>
      </c:lineChart>
      <c:dateAx>
        <c:axId val="127754240"/>
        <c:scaling>
          <c:orientation val="minMax"/>
        </c:scaling>
        <c:axPos val="b"/>
        <c:numFmt formatCode="[$-409]mmm\-yy;@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7755776"/>
        <c:crosses val="autoZero"/>
        <c:auto val="1"/>
        <c:lblOffset val="100"/>
        <c:baseTimeUnit val="months"/>
      </c:dateAx>
      <c:valAx>
        <c:axId val="127755776"/>
        <c:scaling>
          <c:orientation val="minMax"/>
        </c:scaling>
        <c:axPos val="l"/>
        <c:majorGridlines/>
        <c:numFmt formatCode="#0.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7754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9896174482614766E-3"/>
          <c:y val="1.5463917525773196E-2"/>
          <c:w val="0.9716962813276655"/>
          <c:h val="0.11749655004464662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162521156818015"/>
          <c:y val="0.10686230867170059"/>
          <c:w val="0.60176662496627176"/>
          <c:h val="0.77666035681427426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B050"/>
            </a:solidFill>
            <a:ln w="12700">
              <a:solidFill>
                <a:prstClr val="black"/>
              </a:solidFill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0000"/>
              </a:solidFill>
              <a:ln w="12700">
                <a:solidFill>
                  <a:prstClr val="black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3300"/>
              </a:solidFill>
              <a:ln w="12700">
                <a:solidFill>
                  <a:prstClr val="black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0000"/>
              </a:solidFill>
              <a:ln w="12700">
                <a:solidFill>
                  <a:prstClr val="black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 w="12700">
                <a:solidFill>
                  <a:prstClr val="black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Nondurable Goods Mfg.</c:v>
                </c:pt>
                <c:pt idx="1">
                  <c:v>Durable Goods Mfg.</c:v>
                </c:pt>
                <c:pt idx="2">
                  <c:v>Wholesale Trade</c:v>
                </c:pt>
                <c:pt idx="3">
                  <c:v>Finance &amp; Insurance</c:v>
                </c:pt>
                <c:pt idx="4">
                  <c:v>Government</c:v>
                </c:pt>
                <c:pt idx="5">
                  <c:v>Education</c:v>
                </c:pt>
                <c:pt idx="6">
                  <c:v>Transp't, Warehsg &amp; Utilities</c:v>
                </c:pt>
                <c:pt idx="7">
                  <c:v>Leisure &amp; Hospitality</c:v>
                </c:pt>
                <c:pt idx="8">
                  <c:v>Retail Trade</c:v>
                </c:pt>
                <c:pt idx="9">
                  <c:v>Health Care &amp; Social Assistance</c:v>
                </c:pt>
                <c:pt idx="10">
                  <c:v>Real Estate, Rental &amp; Leasing</c:v>
                </c:pt>
                <c:pt idx="11">
                  <c:v>Information</c:v>
                </c:pt>
                <c:pt idx="12">
                  <c:v>Prof., Sci. &amp; Technical Services</c:v>
                </c:pt>
                <c:pt idx="13">
                  <c:v>Mgmt. Companies &amp; Enterprises</c:v>
                </c:pt>
                <c:pt idx="14">
                  <c:v>Admin. Support &amp; Waste Services</c:v>
                </c:pt>
                <c:pt idx="15">
                  <c:v>Mining &amp; Logging</c:v>
                </c:pt>
                <c:pt idx="16">
                  <c:v>Construction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-7.0999999999999994E-2</c:v>
                </c:pt>
                <c:pt idx="1">
                  <c:v>-2.1999999999999999E-2</c:v>
                </c:pt>
                <c:pt idx="2">
                  <c:v>-1.4E-2</c:v>
                </c:pt>
                <c:pt idx="3">
                  <c:v>-1.0000000000000005E-2</c:v>
                </c:pt>
                <c:pt idx="4">
                  <c:v>0</c:v>
                </c:pt>
                <c:pt idx="5">
                  <c:v>1.2E-2</c:v>
                </c:pt>
                <c:pt idx="6">
                  <c:v>1.2999999999999998E-2</c:v>
                </c:pt>
                <c:pt idx="7">
                  <c:v>2.1000000000000012E-2</c:v>
                </c:pt>
                <c:pt idx="8">
                  <c:v>2.5999999999999999E-2</c:v>
                </c:pt>
                <c:pt idx="9">
                  <c:v>2.5999999999999999E-2</c:v>
                </c:pt>
                <c:pt idx="10">
                  <c:v>3.500000000000001E-2</c:v>
                </c:pt>
                <c:pt idx="11">
                  <c:v>4.2000000000000023E-2</c:v>
                </c:pt>
                <c:pt idx="12">
                  <c:v>4.5999999999999999E-2</c:v>
                </c:pt>
                <c:pt idx="13">
                  <c:v>5.8000000000000003E-2</c:v>
                </c:pt>
                <c:pt idx="14">
                  <c:v>5.9000000000000039E-2</c:v>
                </c:pt>
                <c:pt idx="15">
                  <c:v>6.4000000000000071E-2</c:v>
                </c:pt>
                <c:pt idx="16">
                  <c:v>8.6000000000000021E-2</c:v>
                </c:pt>
              </c:numCache>
            </c:numRef>
          </c:val>
        </c:ser>
        <c:gapWidth val="30"/>
        <c:axId val="128086016"/>
        <c:axId val="128087552"/>
      </c:barChart>
      <c:catAx>
        <c:axId val="128086016"/>
        <c:scaling>
          <c:orientation val="minMax"/>
        </c:scaling>
        <c:axPos val="l"/>
        <c:numFmt formatCode="General" sourceLinked="1"/>
        <c:tickLblPos val="low"/>
        <c:txPr>
          <a:bodyPr rot="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8087552"/>
        <c:crosses val="autoZero"/>
        <c:auto val="1"/>
        <c:lblAlgn val="ctr"/>
        <c:lblOffset val="100"/>
        <c:tickLblSkip val="1"/>
        <c:tickMarkSkip val="1"/>
      </c:catAx>
      <c:valAx>
        <c:axId val="128087552"/>
        <c:scaling>
          <c:orientation val="minMax"/>
          <c:max val="0.12000000000000002"/>
          <c:min val="-0.1"/>
        </c:scaling>
        <c:delete val="1"/>
        <c:axPos val="b"/>
        <c:numFmt formatCode="0.0%" sourceLinked="1"/>
        <c:tickLblPos val="none"/>
        <c:crossAx val="128086016"/>
        <c:crosses val="autoZero"/>
        <c:crossBetween val="between"/>
      </c:valAx>
      <c:spPr>
        <a:noFill/>
        <a:ln w="2673">
          <a:noFill/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Calibri" pitchFamily="34" charset="0"/>
          <a:ea typeface="Arial"/>
          <a:cs typeface="Arial"/>
        </a:defRPr>
      </a:pPr>
      <a:endParaRPr lang="en-US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313540316955756"/>
          <c:y val="4.9566422422150133E-2"/>
          <c:w val="0.65479692016354463"/>
          <c:h val="0.82775712515489563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900"/>
            </a:solidFill>
            <a:ln w="12700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0000"/>
              </a:solidFill>
              <a:ln w="12700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 w="12700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0000"/>
              </a:solidFill>
              <a:ln w="12700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12"/>
              <c:layout>
                <c:manualLayout>
                  <c:x val="2.8983224922971601E-3"/>
                  <c:y val="6.1991483736875928E-3"/>
                </c:manualLayout>
              </c:layout>
              <c:showVal val="1"/>
            </c:dLbl>
            <c:numFmt formatCode="#,##0.00" sourceLinked="0"/>
            <c:spPr>
              <a:noFill/>
              <a:ln w="21383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PPT!$A$2:$A$14</c:f>
              <c:strCache>
                <c:ptCount val="13"/>
                <c:pt idx="0">
                  <c:v>Other Services</c:v>
                </c:pt>
                <c:pt idx="1">
                  <c:v>Natural Resources &amp; Mining</c:v>
                </c:pt>
                <c:pt idx="2">
                  <c:v>Financial Activities</c:v>
                </c:pt>
                <c:pt idx="3">
                  <c:v>Information</c:v>
                </c:pt>
                <c:pt idx="4">
                  <c:v>Construction</c:v>
                </c:pt>
                <c:pt idx="5">
                  <c:v>Transporation &amp; Utilities</c:v>
                </c:pt>
                <c:pt idx="6">
                  <c:v>Government</c:v>
                </c:pt>
                <c:pt idx="7">
                  <c:v>Wholesale Trade</c:v>
                </c:pt>
                <c:pt idx="8">
                  <c:v>Retail Trade</c:v>
                </c:pt>
                <c:pt idx="9">
                  <c:v>Manufacturing</c:v>
                </c:pt>
                <c:pt idx="10">
                  <c:v>Professional &amp; Business Services</c:v>
                </c:pt>
                <c:pt idx="11">
                  <c:v>Leisure &amp; Hospitality</c:v>
                </c:pt>
                <c:pt idx="12">
                  <c:v>Education &amp; Health Services</c:v>
                </c:pt>
              </c:strCache>
            </c:strRef>
          </c:cat>
          <c:val>
            <c:numRef>
              <c:f>PPT!$B$2:$B$14</c:f>
              <c:numCache>
                <c:formatCode>0.00</c:formatCode>
                <c:ptCount val="13"/>
                <c:pt idx="0">
                  <c:v>-18.39</c:v>
                </c:pt>
                <c:pt idx="1">
                  <c:v>9.3000000000000138E-2</c:v>
                </c:pt>
                <c:pt idx="2">
                  <c:v>0.3880000000000004</c:v>
                </c:pt>
                <c:pt idx="3">
                  <c:v>0.52200000000000002</c:v>
                </c:pt>
                <c:pt idx="4">
                  <c:v>0.73300000000000065</c:v>
                </c:pt>
                <c:pt idx="5">
                  <c:v>0.78</c:v>
                </c:pt>
                <c:pt idx="6">
                  <c:v>1.4279999999999973</c:v>
                </c:pt>
                <c:pt idx="7">
                  <c:v>2.5329999999999977</c:v>
                </c:pt>
                <c:pt idx="8">
                  <c:v>3.9249999999999998</c:v>
                </c:pt>
                <c:pt idx="9">
                  <c:v>4.2560000000000002</c:v>
                </c:pt>
                <c:pt idx="10">
                  <c:v>4.9210000000000003</c:v>
                </c:pt>
                <c:pt idx="11">
                  <c:v>5.0919999999999996</c:v>
                </c:pt>
                <c:pt idx="12">
                  <c:v>30.018000000000001</c:v>
                </c:pt>
              </c:numCache>
            </c:numRef>
          </c:val>
        </c:ser>
        <c:gapWidth val="30"/>
        <c:axId val="128135168"/>
        <c:axId val="128136704"/>
      </c:barChart>
      <c:catAx>
        <c:axId val="128135168"/>
        <c:scaling>
          <c:orientation val="minMax"/>
        </c:scaling>
        <c:axPos val="l"/>
        <c:numFmt formatCode="General" sourceLinked="1"/>
        <c:tickLblPos val="low"/>
        <c:spPr>
          <a:ln w="26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/>
            </a:pPr>
            <a:endParaRPr lang="en-US"/>
          </a:p>
        </c:txPr>
        <c:crossAx val="128136704"/>
        <c:crosses val="autoZero"/>
        <c:auto val="1"/>
        <c:lblAlgn val="ctr"/>
        <c:lblOffset val="100"/>
        <c:tickLblSkip val="1"/>
        <c:tickMarkSkip val="1"/>
      </c:catAx>
      <c:valAx>
        <c:axId val="128136704"/>
        <c:scaling>
          <c:orientation val="minMax"/>
        </c:scaling>
        <c:delete val="1"/>
        <c:axPos val="b"/>
        <c:numFmt formatCode="0%" sourceLinked="0"/>
        <c:tickLblPos val="none"/>
        <c:crossAx val="1281351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030434263898838"/>
          <c:y val="0.16464646464646487"/>
          <c:w val="0.87848353614889163"/>
          <c:h val="0.7607154219358951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prstClr val="white">
                  <a:lumMod val="50000"/>
                </a:prst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Sheet1!$B$2:$B$13</c:f>
              <c:numCache>
                <c:formatCode>_(* #,##0.0_);_(* \(#,##0.0\);_(* "-"??_);_(@_)</c:formatCode>
                <c:ptCount val="8"/>
                <c:pt idx="0">
                  <c:v>646.63900000000001</c:v>
                </c:pt>
                <c:pt idx="1">
                  <c:v>645.3509999999992</c:v>
                </c:pt>
                <c:pt idx="2">
                  <c:v>649.56799999999919</c:v>
                </c:pt>
                <c:pt idx="3">
                  <c:v>612.86399999999946</c:v>
                </c:pt>
                <c:pt idx="4">
                  <c:v>597.23299999999949</c:v>
                </c:pt>
                <c:pt idx="5">
                  <c:v>599.35199999999907</c:v>
                </c:pt>
                <c:pt idx="6">
                  <c:v>608.67900000000054</c:v>
                </c:pt>
                <c:pt idx="7" formatCode="General">
                  <c:v>644.30199999999934</c:v>
                </c:pt>
              </c:numCache>
            </c:numRef>
          </c:val>
        </c:ser>
        <c:gapWidth val="41"/>
        <c:axId val="128150912"/>
        <c:axId val="128472192"/>
      </c:barChart>
      <c:catAx>
        <c:axId val="128150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8472192"/>
        <c:crosses val="autoZero"/>
        <c:auto val="1"/>
        <c:lblAlgn val="ctr"/>
        <c:lblOffset val="100"/>
      </c:catAx>
      <c:valAx>
        <c:axId val="128472192"/>
        <c:scaling>
          <c:orientation val="minMax"/>
          <c:max val="800"/>
          <c:min val="200"/>
        </c:scaling>
        <c:axPos val="l"/>
        <c:numFmt formatCode="_(* #,##0.0_);_(* \(#,##0.0\);_(* &quot;-&quot;??_);_(@_)" sourceLinked="1"/>
        <c:tickLblPos val="nextTo"/>
        <c:spPr>
          <a:ln>
            <a:solidFill>
              <a:prstClr val="black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2815091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000" b="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1587773556277568E-2"/>
          <c:y val="4.0948275862068957E-2"/>
          <c:w val="0.86623827456354985"/>
          <c:h val="0.8441697952312923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 w="12700">
              <a:noFill/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10"/>
            <c:spPr>
              <a:solidFill>
                <a:srgbClr val="FF0000"/>
              </a:solidFill>
              <a:ln w="12700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1"/>
            <c:spPr>
              <a:solidFill>
                <a:srgbClr val="FF0000"/>
              </a:solidFill>
              <a:ln w="12700">
                <a:noFill/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9"/>
              <c:layout>
                <c:manualLayout>
                  <c:x val="-4.3859649122807015E-3"/>
                  <c:y val="1.3440860215053797E-2"/>
                </c:manualLayout>
              </c:layout>
              <c:showVal val="1"/>
            </c:dLbl>
            <c:delete val="1"/>
          </c:dLbls>
          <c:cat>
            <c:numRef>
              <c:f>Sheet1!$O$1:$X$1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Sheet1!$O$2:$X$2</c:f>
              <c:numCache>
                <c:formatCode>General</c:formatCode>
                <c:ptCount val="10"/>
                <c:pt idx="0">
                  <c:v>3.8</c:v>
                </c:pt>
                <c:pt idx="1">
                  <c:v>3.5</c:v>
                </c:pt>
                <c:pt idx="2">
                  <c:v>3</c:v>
                </c:pt>
                <c:pt idx="3">
                  <c:v>2.2000000000000002</c:v>
                </c:pt>
                <c:pt idx="4">
                  <c:v>-0.30000000000000032</c:v>
                </c:pt>
                <c:pt idx="5">
                  <c:v>-1.6</c:v>
                </c:pt>
                <c:pt idx="6">
                  <c:v>1.9000000000000001</c:v>
                </c:pt>
                <c:pt idx="7">
                  <c:v>2.2999999999999998</c:v>
                </c:pt>
                <c:pt idx="8">
                  <c:v>1.8</c:v>
                </c:pt>
                <c:pt idx="9">
                  <c:v>2.4</c:v>
                </c:pt>
              </c:numCache>
            </c:numRef>
          </c:val>
        </c:ser>
        <c:gapWidth val="10"/>
        <c:overlap val="80"/>
        <c:axId val="123493376"/>
        <c:axId val="123495168"/>
      </c:barChart>
      <c:catAx>
        <c:axId val="123493376"/>
        <c:scaling>
          <c:orientation val="minMax"/>
        </c:scaling>
        <c:axPos val="b"/>
        <c:numFmt formatCode="General" sourceLinked="0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en-US"/>
          </a:p>
        </c:txPr>
        <c:crossAx val="123495168"/>
        <c:crosses val="autoZero"/>
        <c:auto val="1"/>
        <c:lblAlgn val="ctr"/>
        <c:lblOffset val="100"/>
        <c:tickMarkSkip val="1"/>
      </c:catAx>
      <c:valAx>
        <c:axId val="123495168"/>
        <c:scaling>
          <c:orientation val="minMax"/>
          <c:max val="7"/>
          <c:min val="-3"/>
        </c:scaling>
        <c:axPos val="l"/>
        <c:majorGridlines/>
        <c:numFmt formatCode="General" sourceLinked="0"/>
        <c:tickLblPos val="nextTo"/>
        <c:spPr>
          <a:ln w="127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en-US"/>
          </a:p>
        </c:txPr>
        <c:crossAx val="123493376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38771800615440777"/>
          <c:y val="1.6836195965366927E-2"/>
          <c:w val="0.55732068512987665"/>
          <c:h val="0.89822028496437945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5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5"/>
                <c:pt idx="0">
                  <c:v>South LA</c:v>
                </c:pt>
                <c:pt idx="1">
                  <c:v>Antelope Valley</c:v>
                </c:pt>
                <c:pt idx="2">
                  <c:v>East LA</c:v>
                </c:pt>
                <c:pt idx="3">
                  <c:v>North Gateway</c:v>
                </c:pt>
                <c:pt idx="4">
                  <c:v>Santa Clarita</c:v>
                </c:pt>
                <c:pt idx="5">
                  <c:v>San Gabriel Valley</c:v>
                </c:pt>
                <c:pt idx="6">
                  <c:v>Long Beach/Lakewood</c:v>
                </c:pt>
                <c:pt idx="7">
                  <c:v>West San Fernando Valley</c:v>
                </c:pt>
                <c:pt idx="8">
                  <c:v>Crenshaw/Mid-City/Hollywood</c:v>
                </c:pt>
                <c:pt idx="9">
                  <c:v>East San Fernando Valley</c:v>
                </c:pt>
                <c:pt idx="10">
                  <c:v>South Bay/LAX</c:v>
                </c:pt>
                <c:pt idx="11">
                  <c:v>Central/Downtown LA</c:v>
                </c:pt>
                <c:pt idx="12">
                  <c:v>Westside</c:v>
                </c:pt>
                <c:pt idx="14">
                  <c:v>Los Angeles County</c:v>
                </c:pt>
              </c:strCache>
            </c:strRef>
          </c:cat>
          <c:val>
            <c:numRef>
              <c:f>Sheet1!$B$2:$B$18</c:f>
              <c:numCache>
                <c:formatCode>0</c:formatCode>
                <c:ptCount val="15"/>
                <c:pt idx="0">
                  <c:v>33381</c:v>
                </c:pt>
                <c:pt idx="1">
                  <c:v>39871</c:v>
                </c:pt>
                <c:pt idx="2">
                  <c:v>42573</c:v>
                </c:pt>
                <c:pt idx="3">
                  <c:v>43031</c:v>
                </c:pt>
                <c:pt idx="4">
                  <c:v>43143</c:v>
                </c:pt>
                <c:pt idx="5">
                  <c:v>45340</c:v>
                </c:pt>
                <c:pt idx="6">
                  <c:v>48719</c:v>
                </c:pt>
                <c:pt idx="7" formatCode="#,##0">
                  <c:v>52537</c:v>
                </c:pt>
                <c:pt idx="8">
                  <c:v>53598</c:v>
                </c:pt>
                <c:pt idx="9">
                  <c:v>54596</c:v>
                </c:pt>
                <c:pt idx="10">
                  <c:v>59673</c:v>
                </c:pt>
                <c:pt idx="11">
                  <c:v>73845</c:v>
                </c:pt>
                <c:pt idx="12">
                  <c:v>77269.2</c:v>
                </c:pt>
                <c:pt idx="14" formatCode="#,##0">
                  <c:v>53719</c:v>
                </c:pt>
              </c:numCache>
            </c:numRef>
          </c:val>
        </c:ser>
        <c:gapWidth val="50"/>
        <c:axId val="128518784"/>
        <c:axId val="128528768"/>
      </c:barChart>
      <c:catAx>
        <c:axId val="1285187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128528768"/>
        <c:crosses val="autoZero"/>
        <c:auto val="1"/>
        <c:lblAlgn val="ctr"/>
        <c:lblOffset val="100"/>
        <c:tickLblSkip val="1"/>
      </c:catAx>
      <c:valAx>
        <c:axId val="128528768"/>
        <c:scaling>
          <c:orientation val="minMax"/>
          <c:max val="100000"/>
        </c:scaling>
        <c:delete val="1"/>
        <c:axPos val="b"/>
        <c:numFmt formatCode="&quot;$&quot;#,##0" sourceLinked="0"/>
        <c:tickLblPos val="none"/>
        <c:crossAx val="128518784"/>
        <c:crosses val="autoZero"/>
        <c:crossBetween val="between"/>
        <c:majorUnit val="20000"/>
      </c:valAx>
      <c:spPr>
        <a:solidFill>
          <a:schemeClr val="bg1"/>
        </a:solidFill>
        <a:ln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186072227082726"/>
          <c:y val="5.8313460817398424E-2"/>
          <c:w val="0.8711639690871974"/>
          <c:h val="0.85944413198350578"/>
        </c:manualLayout>
      </c:layout>
      <c:barChart>
        <c:barDir val="col"/>
        <c:grouping val="clustered"/>
        <c:ser>
          <c:idx val="1"/>
          <c:order val="0"/>
          <c:tx>
            <c:strRef>
              <c:f>Sheet1!$C$1</c:f>
              <c:strCache>
                <c:ptCount val="1"/>
                <c:pt idx="0">
                  <c:v>Taxable Retail Sales ($millions) 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Sheet1!$A$2:$A$14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2012e</c:v>
                </c:pt>
                <c:pt idx="12">
                  <c:v>2013f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12.600900000000001</c:v>
                </c:pt>
                <c:pt idx="1">
                  <c:v>13.0799</c:v>
                </c:pt>
                <c:pt idx="2">
                  <c:v>13.812400000000009</c:v>
                </c:pt>
                <c:pt idx="3">
                  <c:v>14.928800000000001</c:v>
                </c:pt>
                <c:pt idx="4">
                  <c:v>15.749899999999998</c:v>
                </c:pt>
                <c:pt idx="5">
                  <c:v>16.139600000000005</c:v>
                </c:pt>
                <c:pt idx="6">
                  <c:v>16.105699999999977</c:v>
                </c:pt>
                <c:pt idx="7">
                  <c:v>14.398400000000002</c:v>
                </c:pt>
                <c:pt idx="8">
                  <c:v>12.696300000000001</c:v>
                </c:pt>
                <c:pt idx="9">
                  <c:v>13.0684</c:v>
                </c:pt>
                <c:pt idx="10">
                  <c:v>13.994900000000001</c:v>
                </c:pt>
                <c:pt idx="11">
                  <c:v>15.214500000000001</c:v>
                </c:pt>
                <c:pt idx="12">
                  <c:v>16.020199999999981</c:v>
                </c:pt>
              </c:numCache>
            </c:numRef>
          </c:val>
        </c:ser>
        <c:gapWidth val="36"/>
        <c:axId val="128578304"/>
        <c:axId val="128568320"/>
      </c:barChart>
      <c:lineChart>
        <c:grouping val="standard"/>
        <c:ser>
          <c:idx val="0"/>
          <c:order val="1"/>
          <c:tx>
            <c:strRef>
              <c:f>Sheet1!$B$1</c:f>
              <c:strCache>
                <c:ptCount val="1"/>
                <c:pt idx="0">
                  <c:v>Annual % Change</c:v>
                </c:pt>
              </c:strCache>
            </c:strRef>
          </c:tx>
          <c:spPr>
            <a:ln w="50800"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Sheet1!$A$2:$A$14</c:f>
              <c:strCach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2012e</c:v>
                </c:pt>
                <c:pt idx="12">
                  <c:v>2013f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4.1568854356091915E-2</c:v>
                </c:pt>
                <c:pt idx="1">
                  <c:v>3.8013157790316672E-2</c:v>
                </c:pt>
                <c:pt idx="2">
                  <c:v>5.6001957201507579E-2</c:v>
                </c:pt>
                <c:pt idx="3">
                  <c:v>8.0825924531580495E-2</c:v>
                </c:pt>
                <c:pt idx="4">
                  <c:v>5.5001071753925372E-2</c:v>
                </c:pt>
                <c:pt idx="5">
                  <c:v>2.4743014241360276E-2</c:v>
                </c:pt>
                <c:pt idx="6">
                  <c:v>-2.1004238023246717E-3</c:v>
                </c:pt>
                <c:pt idx="7">
                  <c:v>-0.10600594820467302</c:v>
                </c:pt>
                <c:pt idx="8">
                  <c:v>-0.11821452383598199</c:v>
                </c:pt>
                <c:pt idx="9">
                  <c:v>2.9000000000000001E-2</c:v>
                </c:pt>
                <c:pt idx="10">
                  <c:v>7.0999999999999994E-2</c:v>
                </c:pt>
                <c:pt idx="11">
                  <c:v>8.7138263665594851E-2</c:v>
                </c:pt>
                <c:pt idx="12">
                  <c:v>5.2956061651714008E-2</c:v>
                </c:pt>
              </c:numCache>
            </c:numRef>
          </c:val>
        </c:ser>
        <c:marker val="1"/>
        <c:axId val="128556416"/>
        <c:axId val="128566784"/>
      </c:lineChart>
      <c:catAx>
        <c:axId val="128556416"/>
        <c:scaling>
          <c:orientation val="minMax"/>
        </c:scaling>
        <c:axPos val="b"/>
        <c:numFmt formatCode="General" sourceLinked="1"/>
        <c:tickLblPos val="low"/>
        <c:crossAx val="128566784"/>
        <c:crosses val="autoZero"/>
        <c:auto val="1"/>
        <c:lblAlgn val="ctr"/>
        <c:lblOffset val="100"/>
        <c:tickMarkSkip val="1"/>
      </c:catAx>
      <c:valAx>
        <c:axId val="128566784"/>
        <c:scaling>
          <c:orientation val="minMax"/>
          <c:max val="0.15000000000000024"/>
          <c:min val="-0.15000000000000024"/>
        </c:scaling>
        <c:axPos val="l"/>
        <c:numFmt formatCode="0%" sourceLinked="0"/>
        <c:tickLblPos val="nextTo"/>
        <c:spPr>
          <a:ln>
            <a:solidFill>
              <a:prstClr val="black"/>
            </a:solidFill>
          </a:ln>
        </c:spPr>
        <c:crossAx val="128556416"/>
        <c:crosses val="autoZero"/>
        <c:crossBetween val="between"/>
        <c:majorUnit val="0.05"/>
      </c:valAx>
      <c:valAx>
        <c:axId val="128568320"/>
        <c:scaling>
          <c:orientation val="minMax"/>
          <c:max val="20"/>
          <c:min val="0"/>
        </c:scaling>
        <c:axPos val="r"/>
        <c:numFmt formatCode="&quot;$&quot;#,##0" sourceLinked="0"/>
        <c:tickLblPos val="nextTo"/>
        <c:spPr>
          <a:ln>
            <a:solidFill>
              <a:prstClr val="black"/>
            </a:solidFill>
          </a:ln>
        </c:spPr>
        <c:crossAx val="128578304"/>
        <c:crosses val="max"/>
        <c:crossBetween val="between"/>
      </c:valAx>
      <c:catAx>
        <c:axId val="128578304"/>
        <c:scaling>
          <c:orientation val="minMax"/>
        </c:scaling>
        <c:delete val="1"/>
        <c:axPos val="b"/>
        <c:tickLblPos val="none"/>
        <c:crossAx val="128568320"/>
        <c:crosses val="autoZero"/>
        <c:auto val="1"/>
        <c:lblAlgn val="ctr"/>
        <c:lblOffset val="100"/>
      </c:cat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9.8911834884275823E-2"/>
          <c:y val="3.5920384951880997E-2"/>
          <c:w val="0.81618409540912662"/>
          <c:h val="0.14313010873640794"/>
        </c:manualLayout>
      </c:layout>
    </c:legend>
    <c:plotVisOnly val="1"/>
    <c:dispBlanksAs val="gap"/>
  </c:chart>
  <c:txPr>
    <a:bodyPr/>
    <a:lstStyle/>
    <a:p>
      <a:pPr>
        <a:defRPr sz="1600" b="0" baseline="0">
          <a:latin typeface="Arial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4"/>
  <c:chart>
    <c:autoTitleDeleted val="1"/>
    <c:plotArea>
      <c:layout>
        <c:manualLayout>
          <c:layoutTarget val="inner"/>
          <c:xMode val="edge"/>
          <c:yMode val="edge"/>
          <c:x val="2.6954335354098434E-2"/>
          <c:y val="0.10400424666018339"/>
          <c:w val="0.9471071702320395"/>
          <c:h val="0.78444562407227192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San Pedro Bay Ports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Sheet1!$B$1:$M$1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2014f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11.8</c:v>
                </c:pt>
                <c:pt idx="1">
                  <c:v>13.1</c:v>
                </c:pt>
                <c:pt idx="2">
                  <c:v>14.2</c:v>
                </c:pt>
                <c:pt idx="3">
                  <c:v>15.8</c:v>
                </c:pt>
                <c:pt idx="4">
                  <c:v>15.7</c:v>
                </c:pt>
                <c:pt idx="5">
                  <c:v>14.3</c:v>
                </c:pt>
                <c:pt idx="6">
                  <c:v>11.8</c:v>
                </c:pt>
                <c:pt idx="7" formatCode="0.0">
                  <c:v>14.1</c:v>
                </c:pt>
                <c:pt idx="8" formatCode="0.0">
                  <c:v>14</c:v>
                </c:pt>
                <c:pt idx="9" formatCode="0.0">
                  <c:v>14.1</c:v>
                </c:pt>
                <c:pt idx="10" formatCode="0.0">
                  <c:v>14.6</c:v>
                </c:pt>
                <c:pt idx="11" formatCode="0.0">
                  <c:v>15.4</c:v>
                </c:pt>
              </c:numCache>
            </c:numRef>
          </c:val>
        </c:ser>
        <c:gapWidth val="40"/>
        <c:overlap val="100"/>
        <c:axId val="128730624"/>
        <c:axId val="128732160"/>
      </c:barChart>
      <c:catAx>
        <c:axId val="12873062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128732160"/>
        <c:crosses val="autoZero"/>
        <c:auto val="1"/>
        <c:lblAlgn val="ctr"/>
        <c:lblOffset val="100"/>
        <c:tickLblSkip val="1"/>
        <c:tickMarkSkip val="1"/>
      </c:catAx>
      <c:valAx>
        <c:axId val="128732160"/>
        <c:scaling>
          <c:orientation val="minMax"/>
        </c:scaling>
        <c:delete val="1"/>
        <c:axPos val="l"/>
        <c:numFmt formatCode="General" sourceLinked="1"/>
        <c:tickLblPos val="none"/>
        <c:crossAx val="128730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Durable Goods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Sheet1!$A$2:$A$26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 YTD</c:v>
                </c:pt>
              </c:strCache>
            </c:strRef>
          </c:cat>
          <c:val>
            <c:numRef>
              <c:f>Sheet1!$B$2:$B$26</c:f>
              <c:numCache>
                <c:formatCode>#,###,###,##0</c:formatCode>
                <c:ptCount val="15"/>
                <c:pt idx="0">
                  <c:v>607800</c:v>
                </c:pt>
                <c:pt idx="1">
                  <c:v>584000</c:v>
                </c:pt>
                <c:pt idx="2">
                  <c:v>539800</c:v>
                </c:pt>
                <c:pt idx="3">
                  <c:v>509800</c:v>
                </c:pt>
                <c:pt idx="4">
                  <c:v>504600</c:v>
                </c:pt>
                <c:pt idx="5">
                  <c:v>501700</c:v>
                </c:pt>
                <c:pt idx="6">
                  <c:v>496300</c:v>
                </c:pt>
                <c:pt idx="7">
                  <c:v>483100</c:v>
                </c:pt>
                <c:pt idx="8">
                  <c:v>461400</c:v>
                </c:pt>
                <c:pt idx="9">
                  <c:v>405100</c:v>
                </c:pt>
                <c:pt idx="10">
                  <c:v>388300</c:v>
                </c:pt>
                <c:pt idx="11">
                  <c:v>389358.33333333477</c:v>
                </c:pt>
                <c:pt idx="12">
                  <c:v>392191.66666666669</c:v>
                </c:pt>
                <c:pt idx="13">
                  <c:v>390450</c:v>
                </c:pt>
                <c:pt idx="14">
                  <c:v>390450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Nondurable Goods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Sheet1!$A$2:$A$26</c:f>
              <c:strCach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 YTD</c:v>
                </c:pt>
              </c:strCache>
            </c:strRef>
          </c:cat>
          <c:val>
            <c:numRef>
              <c:f>Sheet1!$C$2:$C$26</c:f>
              <c:numCache>
                <c:formatCode>#,###,###,##0</c:formatCode>
                <c:ptCount val="15"/>
                <c:pt idx="0">
                  <c:v>380700</c:v>
                </c:pt>
                <c:pt idx="1">
                  <c:v>361500</c:v>
                </c:pt>
                <c:pt idx="2">
                  <c:v>339200</c:v>
                </c:pt>
                <c:pt idx="3">
                  <c:v>327200</c:v>
                </c:pt>
                <c:pt idx="4">
                  <c:v>320900</c:v>
                </c:pt>
                <c:pt idx="5">
                  <c:v>311800</c:v>
                </c:pt>
                <c:pt idx="6">
                  <c:v>309900</c:v>
                </c:pt>
                <c:pt idx="7">
                  <c:v>303100</c:v>
                </c:pt>
                <c:pt idx="8">
                  <c:v>289700</c:v>
                </c:pt>
                <c:pt idx="9">
                  <c:v>260100</c:v>
                </c:pt>
                <c:pt idx="10">
                  <c:v>251900</c:v>
                </c:pt>
                <c:pt idx="11">
                  <c:v>247250</c:v>
                </c:pt>
                <c:pt idx="12">
                  <c:v>247558.33333333328</c:v>
                </c:pt>
                <c:pt idx="13">
                  <c:v>244641.66666666666</c:v>
                </c:pt>
                <c:pt idx="14">
                  <c:v>238600</c:v>
                </c:pt>
              </c:numCache>
            </c:numRef>
          </c:val>
        </c:ser>
        <c:gapWidth val="20"/>
        <c:overlap val="100"/>
        <c:axId val="128773120"/>
        <c:axId val="128779008"/>
      </c:barChart>
      <c:catAx>
        <c:axId val="128773120"/>
        <c:scaling>
          <c:orientation val="minMax"/>
        </c:scaling>
        <c:axPos val="b"/>
        <c:numFmt formatCode="General" sourceLinked="1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128779008"/>
        <c:crosses val="autoZero"/>
        <c:auto val="1"/>
        <c:lblAlgn val="ctr"/>
        <c:lblOffset val="100"/>
        <c:tickLblSkip val="1"/>
      </c:catAx>
      <c:valAx>
        <c:axId val="128779008"/>
        <c:scaling>
          <c:orientation val="minMax"/>
        </c:scaling>
        <c:axPos val="l"/>
        <c:majorGridlines/>
        <c:numFmt formatCode="#,###,###,##0" sourceLinked="1"/>
        <c:tickLblPos val="nextTo"/>
        <c:crossAx val="1287731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5384842519685098"/>
          <c:y val="0.13275923531946593"/>
          <c:w val="0.51393022747156603"/>
          <c:h val="6.6433070866141933E-2"/>
        </c:manualLayout>
      </c:layout>
    </c:legend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Durable Goods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numRef>
              <c:f>Sheet1!$A$2:$A$25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Sheet1!$B$2:$B$25</c:f>
              <c:numCache>
                <c:formatCode>0.00</c:formatCode>
                <c:ptCount val="14"/>
                <c:pt idx="0">
                  <c:v>100.342</c:v>
                </c:pt>
                <c:pt idx="1">
                  <c:v>88.626999999999981</c:v>
                </c:pt>
                <c:pt idx="2">
                  <c:v>85.143000000000001</c:v>
                </c:pt>
                <c:pt idx="3">
                  <c:v>94.418000000000006</c:v>
                </c:pt>
                <c:pt idx="4">
                  <c:v>97.200999999999993</c:v>
                </c:pt>
                <c:pt idx="5">
                  <c:v>110.43</c:v>
                </c:pt>
                <c:pt idx="6">
                  <c:v>117.90600000000002</c:v>
                </c:pt>
                <c:pt idx="7">
                  <c:v>128.03399999999999</c:v>
                </c:pt>
                <c:pt idx="8">
                  <c:v>130.03800000000001</c:v>
                </c:pt>
                <c:pt idx="9">
                  <c:v>122.98099999999999</c:v>
                </c:pt>
                <c:pt idx="10">
                  <c:v>125.01900000000002</c:v>
                </c:pt>
                <c:pt idx="11">
                  <c:v>131.91800000000001</c:v>
                </c:pt>
                <c:pt idx="12">
                  <c:v>135.76899999999998</c:v>
                </c:pt>
                <c:pt idx="13">
                  <c:v>135.44399999999999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Nondurable Goods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numRef>
              <c:f>Sheet1!$A$2:$A$25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Sheet1!$C$2:$C$25</c:f>
              <c:numCache>
                <c:formatCode>0.00</c:formatCode>
                <c:ptCount val="14"/>
                <c:pt idx="0">
                  <c:v>79.087999999999994</c:v>
                </c:pt>
                <c:pt idx="1">
                  <c:v>79.443000000000026</c:v>
                </c:pt>
                <c:pt idx="2">
                  <c:v>70.778999999999982</c:v>
                </c:pt>
                <c:pt idx="3">
                  <c:v>79.378999999999948</c:v>
                </c:pt>
                <c:pt idx="4">
                  <c:v>85.260999999999996</c:v>
                </c:pt>
                <c:pt idx="5">
                  <c:v>91.346999999999994</c:v>
                </c:pt>
                <c:pt idx="6">
                  <c:v>96.539000000000001</c:v>
                </c:pt>
                <c:pt idx="7">
                  <c:v>100.17100000000001</c:v>
                </c:pt>
                <c:pt idx="8">
                  <c:v>111.259</c:v>
                </c:pt>
                <c:pt idx="9">
                  <c:v>106.498</c:v>
                </c:pt>
                <c:pt idx="10">
                  <c:v>94.93</c:v>
                </c:pt>
                <c:pt idx="11">
                  <c:v>79.093999999999994</c:v>
                </c:pt>
                <c:pt idx="12">
                  <c:v>81.188999999999979</c:v>
                </c:pt>
                <c:pt idx="13">
                  <c:v>86.328999999999979</c:v>
                </c:pt>
              </c:numCache>
            </c:numRef>
          </c:val>
        </c:ser>
        <c:gapWidth val="20"/>
        <c:overlap val="100"/>
        <c:axId val="116253056"/>
        <c:axId val="116254592"/>
      </c:barChart>
      <c:catAx>
        <c:axId val="116253056"/>
        <c:scaling>
          <c:orientation val="minMax"/>
        </c:scaling>
        <c:axPos val="b"/>
        <c:numFmt formatCode="General" sourceLinked="1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116254592"/>
        <c:crosses val="autoZero"/>
        <c:auto val="1"/>
        <c:lblAlgn val="ctr"/>
        <c:lblOffset val="100"/>
        <c:tickLblSkip val="1"/>
      </c:catAx>
      <c:valAx>
        <c:axId val="116254592"/>
        <c:scaling>
          <c:orientation val="minMax"/>
          <c:max val="300"/>
          <c:min val="0"/>
        </c:scaling>
        <c:axPos val="l"/>
        <c:majorGridlines/>
        <c:numFmt formatCode="#,##0" sourceLinked="0"/>
        <c:tickLblPos val="nextTo"/>
        <c:crossAx val="116253056"/>
        <c:crosses val="autoZero"/>
        <c:crossBetween val="between"/>
        <c:majorUnit val="50"/>
        <c:minorUnit val="5"/>
      </c:valAx>
    </c:plotArea>
    <c:legend>
      <c:legendPos val="t"/>
      <c:layout>
        <c:manualLayout>
          <c:xMode val="edge"/>
          <c:yMode val="edge"/>
          <c:x val="0.29085222644583208"/>
          <c:y val="0.13333333333333341"/>
          <c:w val="0.50299983144313398"/>
          <c:h val="6.582283464566932E-2"/>
        </c:manualLayout>
      </c:layout>
    </c:legend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833214030064412E-2"/>
          <c:y val="8.0227341602556262E-2"/>
          <c:w val="0.82524271844660191"/>
          <c:h val="0.82261208576998046"/>
        </c:manualLayout>
      </c:layout>
      <c:bar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Home Sales</c:v>
                </c:pt>
              </c:strCache>
            </c:strRef>
          </c:tx>
          <c:spPr>
            <a:solidFill>
              <a:srgbClr val="C00000"/>
            </a:solidFill>
            <a:ln w="12765">
              <a:noFill/>
              <a:prstDash val="solid"/>
            </a:ln>
          </c:spPr>
          <c:cat>
            <c:numRef>
              <c:f>Sheet1!$B$1:$DA$1</c:f>
              <c:numCache>
                <c:formatCode>mmm\-yy</c:formatCode>
                <c:ptCount val="10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 formatCode="[$-409]mmm\-yy;@">
                  <c:v>41275</c:v>
                </c:pt>
                <c:pt idx="85">
                  <c:v>41306</c:v>
                </c:pt>
                <c:pt idx="86" formatCode="[$-409]mmm\-yy;@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</c:numCache>
            </c:numRef>
          </c:cat>
          <c:val>
            <c:numRef>
              <c:f>Sheet1!$B$2:$DA$2</c:f>
              <c:numCache>
                <c:formatCode>General</c:formatCode>
                <c:ptCount val="104"/>
                <c:pt idx="0">
                  <c:v>7772</c:v>
                </c:pt>
                <c:pt idx="1">
                  <c:v>7123</c:v>
                </c:pt>
                <c:pt idx="2">
                  <c:v>9984</c:v>
                </c:pt>
                <c:pt idx="3">
                  <c:v>9603</c:v>
                </c:pt>
                <c:pt idx="4">
                  <c:v>10489</c:v>
                </c:pt>
                <c:pt idx="5">
                  <c:v>11189</c:v>
                </c:pt>
                <c:pt idx="6">
                  <c:v>9248</c:v>
                </c:pt>
                <c:pt idx="7">
                  <c:v>9979</c:v>
                </c:pt>
                <c:pt idx="8">
                  <c:v>8854</c:v>
                </c:pt>
                <c:pt idx="9">
                  <c:v>8557</c:v>
                </c:pt>
                <c:pt idx="10">
                  <c:v>8308</c:v>
                </c:pt>
                <c:pt idx="11">
                  <c:v>8465</c:v>
                </c:pt>
                <c:pt idx="12">
                  <c:v>6955</c:v>
                </c:pt>
                <c:pt idx="13">
                  <c:v>6324</c:v>
                </c:pt>
                <c:pt idx="14">
                  <c:v>7972</c:v>
                </c:pt>
                <c:pt idx="15">
                  <c:v>7493</c:v>
                </c:pt>
                <c:pt idx="16">
                  <c:v>7308</c:v>
                </c:pt>
                <c:pt idx="17">
                  <c:v>7721</c:v>
                </c:pt>
                <c:pt idx="18">
                  <c:v>6978</c:v>
                </c:pt>
                <c:pt idx="19">
                  <c:v>6663</c:v>
                </c:pt>
                <c:pt idx="20">
                  <c:v>4746</c:v>
                </c:pt>
                <c:pt idx="21">
                  <c:v>4381</c:v>
                </c:pt>
                <c:pt idx="22">
                  <c:v>4519</c:v>
                </c:pt>
                <c:pt idx="23">
                  <c:v>4419</c:v>
                </c:pt>
                <c:pt idx="24">
                  <c:v>3597</c:v>
                </c:pt>
                <c:pt idx="25">
                  <c:v>3390</c:v>
                </c:pt>
                <c:pt idx="26">
                  <c:v>4164</c:v>
                </c:pt>
                <c:pt idx="27">
                  <c:v>5113</c:v>
                </c:pt>
                <c:pt idx="28">
                  <c:v>5573</c:v>
                </c:pt>
                <c:pt idx="29">
                  <c:v>5832</c:v>
                </c:pt>
                <c:pt idx="30">
                  <c:v>6689</c:v>
                </c:pt>
                <c:pt idx="31">
                  <c:v>6225</c:v>
                </c:pt>
                <c:pt idx="32">
                  <c:v>6386</c:v>
                </c:pt>
                <c:pt idx="33">
                  <c:v>6824</c:v>
                </c:pt>
                <c:pt idx="34">
                  <c:v>5037</c:v>
                </c:pt>
                <c:pt idx="35">
                  <c:v>5848</c:v>
                </c:pt>
                <c:pt idx="36">
                  <c:v>4672</c:v>
                </c:pt>
                <c:pt idx="37">
                  <c:v>4741</c:v>
                </c:pt>
                <c:pt idx="38">
                  <c:v>6091</c:v>
                </c:pt>
                <c:pt idx="39">
                  <c:v>6446</c:v>
                </c:pt>
                <c:pt idx="40">
                  <c:v>6650</c:v>
                </c:pt>
                <c:pt idx="41">
                  <c:v>7636</c:v>
                </c:pt>
                <c:pt idx="42">
                  <c:v>8082</c:v>
                </c:pt>
                <c:pt idx="43">
                  <c:v>7189</c:v>
                </c:pt>
                <c:pt idx="44">
                  <c:v>7138</c:v>
                </c:pt>
                <c:pt idx="45">
                  <c:v>7409</c:v>
                </c:pt>
                <c:pt idx="46">
                  <c:v>6257</c:v>
                </c:pt>
                <c:pt idx="47">
                  <c:v>7679</c:v>
                </c:pt>
                <c:pt idx="48">
                  <c:v>5228</c:v>
                </c:pt>
                <c:pt idx="49">
                  <c:v>5169</c:v>
                </c:pt>
                <c:pt idx="50">
                  <c:v>6747</c:v>
                </c:pt>
                <c:pt idx="51">
                  <c:v>6688</c:v>
                </c:pt>
                <c:pt idx="52">
                  <c:v>7320</c:v>
                </c:pt>
                <c:pt idx="53">
                  <c:v>7849</c:v>
                </c:pt>
                <c:pt idx="54">
                  <c:v>6515</c:v>
                </c:pt>
                <c:pt idx="55">
                  <c:v>6180</c:v>
                </c:pt>
                <c:pt idx="56">
                  <c:v>6070</c:v>
                </c:pt>
                <c:pt idx="57">
                  <c:v>5470</c:v>
                </c:pt>
                <c:pt idx="58">
                  <c:v>5540</c:v>
                </c:pt>
                <c:pt idx="59">
                  <c:v>6536</c:v>
                </c:pt>
                <c:pt idx="60">
                  <c:v>4908</c:v>
                </c:pt>
                <c:pt idx="61">
                  <c:v>4736</c:v>
                </c:pt>
                <c:pt idx="62">
                  <c:v>6590</c:v>
                </c:pt>
                <c:pt idx="63">
                  <c:v>6025</c:v>
                </c:pt>
                <c:pt idx="64">
                  <c:v>5983</c:v>
                </c:pt>
                <c:pt idx="65">
                  <c:v>6809</c:v>
                </c:pt>
                <c:pt idx="66">
                  <c:v>6193</c:v>
                </c:pt>
                <c:pt idx="67">
                  <c:v>6595</c:v>
                </c:pt>
                <c:pt idx="68">
                  <c:v>6185</c:v>
                </c:pt>
                <c:pt idx="69">
                  <c:v>5830</c:v>
                </c:pt>
                <c:pt idx="70">
                  <c:v>5859</c:v>
                </c:pt>
                <c:pt idx="71">
                  <c:v>6591</c:v>
                </c:pt>
                <c:pt idx="72">
                  <c:v>4997</c:v>
                </c:pt>
                <c:pt idx="73">
                  <c:v>5261</c:v>
                </c:pt>
                <c:pt idx="74">
                  <c:v>6772</c:v>
                </c:pt>
                <c:pt idx="75">
                  <c:v>6510</c:v>
                </c:pt>
                <c:pt idx="76">
                  <c:v>7496</c:v>
                </c:pt>
                <c:pt idx="77">
                  <c:v>7619</c:v>
                </c:pt>
                <c:pt idx="78">
                  <c:v>7091</c:v>
                </c:pt>
                <c:pt idx="79">
                  <c:v>7917</c:v>
                </c:pt>
                <c:pt idx="80">
                  <c:v>6188</c:v>
                </c:pt>
                <c:pt idx="81">
                  <c:v>7268</c:v>
                </c:pt>
                <c:pt idx="82">
                  <c:v>6637</c:v>
                </c:pt>
                <c:pt idx="83">
                  <c:v>7198</c:v>
                </c:pt>
                <c:pt idx="84">
                  <c:v>5308</c:v>
                </c:pt>
                <c:pt idx="85">
                  <c:v>5481</c:v>
                </c:pt>
                <c:pt idx="86">
                  <c:v>6962</c:v>
                </c:pt>
                <c:pt idx="87">
                  <c:v>7140</c:v>
                </c:pt>
                <c:pt idx="88">
                  <c:v>7707</c:v>
                </c:pt>
                <c:pt idx="89">
                  <c:v>7342</c:v>
                </c:pt>
                <c:pt idx="90">
                  <c:v>8012</c:v>
                </c:pt>
                <c:pt idx="91">
                  <c:v>8038</c:v>
                </c:pt>
                <c:pt idx="92">
                  <c:v>6496</c:v>
                </c:pt>
                <c:pt idx="93">
                  <c:v>7038</c:v>
                </c:pt>
                <c:pt idx="94">
                  <c:v>5884</c:v>
                </c:pt>
                <c:pt idx="95">
                  <c:v>6240</c:v>
                </c:pt>
                <c:pt idx="96">
                  <c:v>4913</c:v>
                </c:pt>
                <c:pt idx="97">
                  <c:v>4595</c:v>
                </c:pt>
                <c:pt idx="98">
                  <c:v>5915</c:v>
                </c:pt>
                <c:pt idx="99">
                  <c:v>6642</c:v>
                </c:pt>
                <c:pt idx="100">
                  <c:v>6460</c:v>
                </c:pt>
                <c:pt idx="101">
                  <c:v>6792</c:v>
                </c:pt>
                <c:pt idx="102">
                  <c:v>7012</c:v>
                </c:pt>
                <c:pt idx="103">
                  <c:v>6508</c:v>
                </c:pt>
              </c:numCache>
            </c:numRef>
          </c:val>
        </c:ser>
        <c:gapWidth val="21"/>
        <c:axId val="116351744"/>
        <c:axId val="116353280"/>
      </c:barChart>
      <c:lineChart>
        <c:grouping val="standard"/>
        <c:ser>
          <c:idx val="0"/>
          <c:order val="1"/>
          <c:tx>
            <c:strRef>
              <c:f>Sheet1!$A$3</c:f>
              <c:strCache>
                <c:ptCount val="1"/>
                <c:pt idx="0">
                  <c:v>Median Home Price</c:v>
                </c:pt>
              </c:strCache>
            </c:strRef>
          </c:tx>
          <c:spPr>
            <a:ln w="53975" cmpd="sng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Sheet1!$B$1:$DA$1</c:f>
              <c:numCache>
                <c:formatCode>mmm\-yy</c:formatCode>
                <c:ptCount val="104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 formatCode="[$-409]mmm\-yy;@">
                  <c:v>41275</c:v>
                </c:pt>
                <c:pt idx="85">
                  <c:v>41306</c:v>
                </c:pt>
                <c:pt idx="86" formatCode="[$-409]mmm\-yy;@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</c:numCache>
            </c:numRef>
          </c:cat>
          <c:val>
            <c:numRef>
              <c:f>Sheet1!$B$3:$DA$3</c:f>
              <c:numCache>
                <c:formatCode>0.000</c:formatCode>
                <c:ptCount val="104"/>
                <c:pt idx="0">
                  <c:v>481.04199999999969</c:v>
                </c:pt>
                <c:pt idx="1">
                  <c:v>492.00400000000002</c:v>
                </c:pt>
                <c:pt idx="2">
                  <c:v>514.05699999999797</c:v>
                </c:pt>
                <c:pt idx="3">
                  <c:v>507.01499999999999</c:v>
                </c:pt>
                <c:pt idx="4">
                  <c:v>510.87599999999969</c:v>
                </c:pt>
                <c:pt idx="5">
                  <c:v>517.12300000000005</c:v>
                </c:pt>
                <c:pt idx="6">
                  <c:v>514.35499999999797</c:v>
                </c:pt>
                <c:pt idx="7">
                  <c:v>521.67100000000005</c:v>
                </c:pt>
                <c:pt idx="8">
                  <c:v>511.10899999999964</c:v>
                </c:pt>
                <c:pt idx="9">
                  <c:v>516.09</c:v>
                </c:pt>
                <c:pt idx="10">
                  <c:v>512.15800000000002</c:v>
                </c:pt>
                <c:pt idx="11">
                  <c:v>522.42399999999998</c:v>
                </c:pt>
                <c:pt idx="12">
                  <c:v>513.66199999999947</c:v>
                </c:pt>
                <c:pt idx="13">
                  <c:v>524.10599999999999</c:v>
                </c:pt>
                <c:pt idx="14">
                  <c:v>541.85199999999747</c:v>
                </c:pt>
                <c:pt idx="15">
                  <c:v>530.44099999999946</c:v>
                </c:pt>
                <c:pt idx="16">
                  <c:v>551.79400000000055</c:v>
                </c:pt>
                <c:pt idx="17">
                  <c:v>542.72</c:v>
                </c:pt>
                <c:pt idx="18">
                  <c:v>547.87900000000002</c:v>
                </c:pt>
                <c:pt idx="19">
                  <c:v>562.34599999999796</c:v>
                </c:pt>
                <c:pt idx="20">
                  <c:v>528.23599999999999</c:v>
                </c:pt>
                <c:pt idx="21">
                  <c:v>494.66899999999993</c:v>
                </c:pt>
                <c:pt idx="22">
                  <c:v>495.03799999999899</c:v>
                </c:pt>
                <c:pt idx="23">
                  <c:v>482.18200000000002</c:v>
                </c:pt>
                <c:pt idx="24">
                  <c:v>452.26900000000001</c:v>
                </c:pt>
                <c:pt idx="25">
                  <c:v>458.74400000000031</c:v>
                </c:pt>
                <c:pt idx="26">
                  <c:v>444.63799999999969</c:v>
                </c:pt>
                <c:pt idx="27">
                  <c:v>438.661</c:v>
                </c:pt>
                <c:pt idx="28">
                  <c:v>427.089</c:v>
                </c:pt>
                <c:pt idx="29">
                  <c:v>423.13</c:v>
                </c:pt>
                <c:pt idx="30">
                  <c:v>406.30599999999993</c:v>
                </c:pt>
                <c:pt idx="31">
                  <c:v>386.38099999999969</c:v>
                </c:pt>
                <c:pt idx="32">
                  <c:v>364.84500000000008</c:v>
                </c:pt>
                <c:pt idx="33">
                  <c:v>355</c:v>
                </c:pt>
                <c:pt idx="34">
                  <c:v>340</c:v>
                </c:pt>
                <c:pt idx="35">
                  <c:v>320</c:v>
                </c:pt>
                <c:pt idx="36">
                  <c:v>304.69900000000001</c:v>
                </c:pt>
                <c:pt idx="37">
                  <c:v>305.64900000000182</c:v>
                </c:pt>
                <c:pt idx="38">
                  <c:v>302.375</c:v>
                </c:pt>
                <c:pt idx="39">
                  <c:v>300.32599999999923</c:v>
                </c:pt>
                <c:pt idx="40">
                  <c:v>304.35300000000001</c:v>
                </c:pt>
                <c:pt idx="41">
                  <c:v>320</c:v>
                </c:pt>
                <c:pt idx="42">
                  <c:v>321</c:v>
                </c:pt>
                <c:pt idx="43">
                  <c:v>329.5</c:v>
                </c:pt>
                <c:pt idx="44">
                  <c:v>330</c:v>
                </c:pt>
                <c:pt idx="45">
                  <c:v>325</c:v>
                </c:pt>
                <c:pt idx="46">
                  <c:v>329</c:v>
                </c:pt>
                <c:pt idx="47">
                  <c:v>339</c:v>
                </c:pt>
                <c:pt idx="48">
                  <c:v>325</c:v>
                </c:pt>
                <c:pt idx="49">
                  <c:v>318.29599999999863</c:v>
                </c:pt>
                <c:pt idx="50">
                  <c:v>329</c:v>
                </c:pt>
                <c:pt idx="51">
                  <c:v>329.5</c:v>
                </c:pt>
                <c:pt idx="52">
                  <c:v>345</c:v>
                </c:pt>
                <c:pt idx="53">
                  <c:v>335</c:v>
                </c:pt>
                <c:pt idx="54">
                  <c:v>339</c:v>
                </c:pt>
                <c:pt idx="55">
                  <c:v>330</c:v>
                </c:pt>
                <c:pt idx="56">
                  <c:v>340</c:v>
                </c:pt>
                <c:pt idx="57">
                  <c:v>325</c:v>
                </c:pt>
                <c:pt idx="58">
                  <c:v>325</c:v>
                </c:pt>
                <c:pt idx="59">
                  <c:v>330</c:v>
                </c:pt>
                <c:pt idx="60">
                  <c:v>300</c:v>
                </c:pt>
                <c:pt idx="61">
                  <c:v>315</c:v>
                </c:pt>
                <c:pt idx="62">
                  <c:v>320</c:v>
                </c:pt>
                <c:pt idx="63">
                  <c:v>320</c:v>
                </c:pt>
                <c:pt idx="64">
                  <c:v>320</c:v>
                </c:pt>
                <c:pt idx="65" formatCode="General">
                  <c:v>318</c:v>
                </c:pt>
                <c:pt idx="66" formatCode="General">
                  <c:v>320</c:v>
                </c:pt>
                <c:pt idx="67" formatCode="General">
                  <c:v>315</c:v>
                </c:pt>
                <c:pt idx="68" formatCode="General">
                  <c:v>310</c:v>
                </c:pt>
                <c:pt idx="69" formatCode="General">
                  <c:v>300</c:v>
                </c:pt>
                <c:pt idx="70" formatCode="General">
                  <c:v>308</c:v>
                </c:pt>
                <c:pt idx="71" formatCode="General">
                  <c:v>305</c:v>
                </c:pt>
                <c:pt idx="72" formatCode="General">
                  <c:v>289</c:v>
                </c:pt>
                <c:pt idx="73" formatCode="General">
                  <c:v>299</c:v>
                </c:pt>
                <c:pt idx="74" formatCode="General">
                  <c:v>306</c:v>
                </c:pt>
                <c:pt idx="75" formatCode="General">
                  <c:v>310</c:v>
                </c:pt>
                <c:pt idx="76" formatCode="General">
                  <c:v>315</c:v>
                </c:pt>
                <c:pt idx="77" formatCode="General">
                  <c:v>325</c:v>
                </c:pt>
                <c:pt idx="78" formatCode="General">
                  <c:v>330</c:v>
                </c:pt>
                <c:pt idx="79" formatCode="General">
                  <c:v>335</c:v>
                </c:pt>
                <c:pt idx="80" formatCode="General">
                  <c:v>340</c:v>
                </c:pt>
                <c:pt idx="81" formatCode="General">
                  <c:v>341</c:v>
                </c:pt>
                <c:pt idx="82" formatCode="General">
                  <c:v>350</c:v>
                </c:pt>
                <c:pt idx="83" formatCode="General">
                  <c:v>352</c:v>
                </c:pt>
                <c:pt idx="84" formatCode="0">
                  <c:v>340</c:v>
                </c:pt>
                <c:pt idx="85" formatCode="0">
                  <c:v>350</c:v>
                </c:pt>
                <c:pt idx="86" formatCode="0">
                  <c:v>380</c:v>
                </c:pt>
                <c:pt idx="87" formatCode="0">
                  <c:v>395</c:v>
                </c:pt>
                <c:pt idx="88" formatCode="0">
                  <c:v>410</c:v>
                </c:pt>
                <c:pt idx="89" formatCode="0">
                  <c:v>425</c:v>
                </c:pt>
                <c:pt idx="90" formatCode="0">
                  <c:v>425</c:v>
                </c:pt>
                <c:pt idx="91" formatCode="0">
                  <c:v>429</c:v>
                </c:pt>
                <c:pt idx="92" formatCode="0">
                  <c:v>425</c:v>
                </c:pt>
                <c:pt idx="93" formatCode="0">
                  <c:v>425</c:v>
                </c:pt>
                <c:pt idx="94" formatCode="0">
                  <c:v>424.5</c:v>
                </c:pt>
                <c:pt idx="95" formatCode="0">
                  <c:v>430</c:v>
                </c:pt>
                <c:pt idx="96" formatCode="0">
                  <c:v>410</c:v>
                </c:pt>
                <c:pt idx="97" formatCode="0">
                  <c:v>426</c:v>
                </c:pt>
                <c:pt idx="98" formatCode="0">
                  <c:v>435</c:v>
                </c:pt>
                <c:pt idx="99" formatCode="0">
                  <c:v>441</c:v>
                </c:pt>
                <c:pt idx="100" formatCode="0">
                  <c:v>450</c:v>
                </c:pt>
                <c:pt idx="101" formatCode="0">
                  <c:v>450</c:v>
                </c:pt>
                <c:pt idx="102" formatCode="0">
                  <c:v>457.5</c:v>
                </c:pt>
                <c:pt idx="103" formatCode="General">
                  <c:v>465</c:v>
                </c:pt>
              </c:numCache>
            </c:numRef>
          </c:val>
        </c:ser>
        <c:marker val="1"/>
        <c:axId val="116359168"/>
        <c:axId val="116360704"/>
      </c:lineChart>
      <c:catAx>
        <c:axId val="116351744"/>
        <c:scaling>
          <c:orientation val="minMax"/>
        </c:scaling>
        <c:axPos val="b"/>
        <c:numFmt formatCode="mmm\-yy" sourceLinked="1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6353280"/>
        <c:crosses val="autoZero"/>
        <c:lblAlgn val="ctr"/>
        <c:lblOffset val="100"/>
        <c:tickLblSkip val="12"/>
        <c:tickMarkSkip val="12"/>
      </c:catAx>
      <c:valAx>
        <c:axId val="116353280"/>
        <c:scaling>
          <c:orientation val="minMax"/>
        </c:scaling>
        <c:axPos val="l"/>
        <c:majorGridlines/>
        <c:numFmt formatCode="#,##0" sourceLinked="0"/>
        <c:majorTickMark val="none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6351744"/>
        <c:crosses val="autoZero"/>
        <c:crossBetween val="between"/>
      </c:valAx>
      <c:catAx>
        <c:axId val="116359168"/>
        <c:scaling>
          <c:orientation val="minMax"/>
        </c:scaling>
        <c:delete val="1"/>
        <c:axPos val="b"/>
        <c:numFmt formatCode="mmm\-yy" sourceLinked="1"/>
        <c:tickLblPos val="none"/>
        <c:crossAx val="116360704"/>
        <c:crosses val="autoZero"/>
        <c:lblAlgn val="ctr"/>
        <c:lblOffset val="100"/>
      </c:catAx>
      <c:valAx>
        <c:axId val="116360704"/>
        <c:scaling>
          <c:orientation val="minMax"/>
        </c:scaling>
        <c:axPos val="r"/>
        <c:numFmt formatCode="\$#,##0" sourceLinked="0"/>
        <c:majorTickMark val="none"/>
        <c:tickLblPos val="nextTo"/>
        <c:spPr>
          <a:ln w="3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6359168"/>
        <c:crosses val="max"/>
        <c:crossBetween val="between"/>
      </c:valAx>
      <c:spPr>
        <a:noFill/>
        <a:ln w="1276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62686479455556265"/>
          <c:y val="0.73135915398020002"/>
          <c:w val="0.26432581722742005"/>
          <c:h val="0.13217162058927787"/>
        </c:manualLayout>
      </c:layout>
      <c:spPr>
        <a:solidFill>
          <a:sysClr val="window" lastClr="FFFFFF">
            <a:lumMod val="95000"/>
          </a:sysClr>
        </a:solidFill>
        <a:ln>
          <a:solidFill>
            <a:srgbClr val="1F497D">
              <a:lumMod val="50000"/>
            </a:srgbClr>
          </a:solidFill>
        </a:ln>
      </c:spPr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595110992482112E-2"/>
          <c:y val="9.3525184323884444E-2"/>
          <c:w val="0.87142857142860064"/>
          <c:h val="0.76258992805755399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Single-Family</c:v>
                </c:pt>
              </c:strCache>
            </c:strRef>
          </c:tx>
          <c:spPr>
            <a:solidFill>
              <a:srgbClr val="F79646">
                <a:lumMod val="75000"/>
                <a:alpha val="86000"/>
              </a:srgb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Sheet1!$E$1:$Q$1</c:f>
              <c:strCache>
                <c:ptCount val="13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  <c:pt idx="11">
                  <c:v>'14f</c:v>
                </c:pt>
                <c:pt idx="12">
                  <c:v>'15f</c:v>
                </c:pt>
              </c:strCache>
            </c:strRef>
          </c:cat>
          <c:val>
            <c:numRef>
              <c:f>Sheet1!$E$2:$Q$2</c:f>
              <c:numCache>
                <c:formatCode>0.0</c:formatCode>
                <c:ptCount val="13"/>
                <c:pt idx="0">
                  <c:v>10.200000000000001</c:v>
                </c:pt>
                <c:pt idx="1">
                  <c:v>11.8</c:v>
                </c:pt>
                <c:pt idx="2">
                  <c:v>11.9</c:v>
                </c:pt>
                <c:pt idx="3">
                  <c:v>10.1</c:v>
                </c:pt>
                <c:pt idx="4">
                  <c:v>7.5</c:v>
                </c:pt>
                <c:pt idx="5">
                  <c:v>3.4259999999999997</c:v>
                </c:pt>
                <c:pt idx="6">
                  <c:v>2.0972629999999977</c:v>
                </c:pt>
                <c:pt idx="7">
                  <c:v>2.3972279999999997</c:v>
                </c:pt>
                <c:pt idx="8">
                  <c:v>2.2886600000000001</c:v>
                </c:pt>
                <c:pt idx="9">
                  <c:v>3.6155999999999997</c:v>
                </c:pt>
                <c:pt idx="10">
                  <c:v>3.7407000000000012</c:v>
                </c:pt>
                <c:pt idx="11" formatCode="General">
                  <c:v>4.5999999999999996</c:v>
                </c:pt>
                <c:pt idx="12" formatCode="General">
                  <c:v>5.4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Multi-Family</c:v>
                </c:pt>
              </c:strCache>
            </c:strRef>
          </c:tx>
          <c:spPr>
            <a:solidFill>
              <a:srgbClr val="92230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Sheet1!$E$1:$Q$1</c:f>
              <c:strCache>
                <c:ptCount val="13"/>
                <c:pt idx="0">
                  <c:v>'03</c:v>
                </c:pt>
                <c:pt idx="1">
                  <c:v>'04</c:v>
                </c:pt>
                <c:pt idx="2">
                  <c:v>'05</c:v>
                </c:pt>
                <c:pt idx="3">
                  <c:v>'06</c:v>
                </c:pt>
                <c:pt idx="4">
                  <c:v>'07</c:v>
                </c:pt>
                <c:pt idx="5">
                  <c:v>'08</c:v>
                </c:pt>
                <c:pt idx="6">
                  <c:v>'09</c:v>
                </c:pt>
                <c:pt idx="7">
                  <c:v>'10</c:v>
                </c:pt>
                <c:pt idx="8">
                  <c:v>'11</c:v>
                </c:pt>
                <c:pt idx="9">
                  <c:v>'12</c:v>
                </c:pt>
                <c:pt idx="10">
                  <c:v>'13</c:v>
                </c:pt>
                <c:pt idx="11">
                  <c:v>'14f</c:v>
                </c:pt>
                <c:pt idx="12">
                  <c:v>'15f</c:v>
                </c:pt>
              </c:strCache>
            </c:strRef>
          </c:cat>
          <c:val>
            <c:numRef>
              <c:f>Sheet1!$E$3:$Q$3</c:f>
              <c:numCache>
                <c:formatCode>0.0</c:formatCode>
                <c:ptCount val="13"/>
                <c:pt idx="0">
                  <c:v>11.1</c:v>
                </c:pt>
                <c:pt idx="1">
                  <c:v>15.2</c:v>
                </c:pt>
                <c:pt idx="2">
                  <c:v>13.7</c:v>
                </c:pt>
                <c:pt idx="3">
                  <c:v>16.3</c:v>
                </c:pt>
                <c:pt idx="4">
                  <c:v>12.9</c:v>
                </c:pt>
                <c:pt idx="5">
                  <c:v>10.278</c:v>
                </c:pt>
                <c:pt idx="6">
                  <c:v>3.4992069999999784</c:v>
                </c:pt>
                <c:pt idx="7">
                  <c:v>4.7645839999999655</c:v>
                </c:pt>
                <c:pt idx="8">
                  <c:v>8.1143400000000003</c:v>
                </c:pt>
                <c:pt idx="9">
                  <c:v>9.4844000000000008</c:v>
                </c:pt>
                <c:pt idx="10">
                  <c:v>13.109300000000001</c:v>
                </c:pt>
                <c:pt idx="11" formatCode="General">
                  <c:v>13.8</c:v>
                </c:pt>
                <c:pt idx="12" formatCode="General">
                  <c:v>16.2</c:v>
                </c:pt>
              </c:numCache>
            </c:numRef>
          </c:val>
        </c:ser>
        <c:gapWidth val="12"/>
        <c:overlap val="100"/>
        <c:axId val="116523392"/>
        <c:axId val="116524928"/>
      </c:barChart>
      <c:catAx>
        <c:axId val="1165233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116524928"/>
        <c:crosses val="autoZero"/>
        <c:auto val="1"/>
        <c:lblAlgn val="ctr"/>
        <c:lblOffset val="100"/>
        <c:tickLblSkip val="1"/>
        <c:tickMarkSkip val="1"/>
      </c:catAx>
      <c:valAx>
        <c:axId val="116524928"/>
        <c:scaling>
          <c:orientation val="minMax"/>
        </c:scaling>
        <c:axPos val="l"/>
        <c:numFmt formatCode="0" sourceLinked="0"/>
        <c:tickLblPos val="nextTo"/>
        <c:spPr>
          <a:ln w="389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/>
            </a:pPr>
            <a:endParaRPr lang="en-US"/>
          </a:p>
        </c:txPr>
        <c:crossAx val="116523392"/>
        <c:crosses val="autoZero"/>
        <c:crossBetween val="between"/>
      </c:valAx>
      <c:spPr>
        <a:solidFill>
          <a:schemeClr val="bg1"/>
        </a:solidFill>
        <a:ln w="1556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1059634437587194"/>
          <c:y val="0.10776308140031385"/>
          <c:w val="0.19971022203305669"/>
          <c:h val="0.12913484868947692"/>
        </c:manualLayout>
      </c:layout>
      <c:spPr>
        <a:noFill/>
        <a:ln w="31120">
          <a:noFill/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2"/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186072227082726"/>
          <c:y val="4.0577361205483817E-2"/>
          <c:w val="0.8711639690871974"/>
          <c:h val="0.8726026094564266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Single-Family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Sheet1!$A$2:$A$15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 YTD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3"/>
                <c:pt idx="0">
                  <c:v>1293</c:v>
                </c:pt>
                <c:pt idx="1">
                  <c:v>1360</c:v>
                </c:pt>
                <c:pt idx="2">
                  <c:v>1395</c:v>
                </c:pt>
                <c:pt idx="3">
                  <c:v>1267</c:v>
                </c:pt>
                <c:pt idx="4">
                  <c:v>1319</c:v>
                </c:pt>
                <c:pt idx="5">
                  <c:v>1195</c:v>
                </c:pt>
                <c:pt idx="6">
                  <c:v>557</c:v>
                </c:pt>
                <c:pt idx="7">
                  <c:v>329</c:v>
                </c:pt>
                <c:pt idx="8">
                  <c:v>354</c:v>
                </c:pt>
                <c:pt idx="9">
                  <c:v>586</c:v>
                </c:pt>
                <c:pt idx="10">
                  <c:v>533</c:v>
                </c:pt>
                <c:pt idx="11">
                  <c:v>647</c:v>
                </c:pt>
                <c:pt idx="12">
                  <c:v>688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Multi-Family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2222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Sheet1!$A$2:$A$15</c:f>
              <c:strCach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 YTD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3"/>
                <c:pt idx="0">
                  <c:v>893</c:v>
                </c:pt>
                <c:pt idx="1">
                  <c:v>1765</c:v>
                </c:pt>
                <c:pt idx="2">
                  <c:v>754</c:v>
                </c:pt>
                <c:pt idx="3">
                  <c:v>1015</c:v>
                </c:pt>
                <c:pt idx="4">
                  <c:v>666</c:v>
                </c:pt>
                <c:pt idx="5">
                  <c:v>1059</c:v>
                </c:pt>
                <c:pt idx="6">
                  <c:v>1527</c:v>
                </c:pt>
                <c:pt idx="7">
                  <c:v>270</c:v>
                </c:pt>
                <c:pt idx="8">
                  <c:v>219</c:v>
                </c:pt>
                <c:pt idx="9">
                  <c:v>254</c:v>
                </c:pt>
                <c:pt idx="10">
                  <c:v>334</c:v>
                </c:pt>
                <c:pt idx="11">
                  <c:v>1148</c:v>
                </c:pt>
                <c:pt idx="12">
                  <c:v>1492</c:v>
                </c:pt>
              </c:numCache>
            </c:numRef>
          </c:val>
        </c:ser>
        <c:gapWidth val="32"/>
        <c:overlap val="100"/>
        <c:axId val="116529792"/>
        <c:axId val="116790400"/>
      </c:barChart>
      <c:catAx>
        <c:axId val="1165297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16790400"/>
        <c:crosses val="autoZero"/>
        <c:auto val="1"/>
        <c:lblAlgn val="ctr"/>
        <c:lblOffset val="100"/>
        <c:tickMarkSkip val="1"/>
      </c:catAx>
      <c:valAx>
        <c:axId val="116790400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1165297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572664396680147"/>
          <c:y val="6.7137105743138054E-2"/>
          <c:w val="0.4364469981792839"/>
          <c:h val="6.6433070866141933E-2"/>
        </c:manualLayout>
      </c:layout>
      <c:overlay val="1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3872133907789868E-2"/>
          <c:y val="0.24557505444798144"/>
          <c:w val="0.80282201753083016"/>
          <c:h val="0.75442494555201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dLbls>
            <c:numFmt formatCode="General" sourceLinked="0"/>
            <c:txPr>
              <a:bodyPr anchor="ctr" anchorCtr="0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Post-Millenial</c:v>
                </c:pt>
                <c:pt idx="1">
                  <c:v>Millenials</c:v>
                </c:pt>
                <c:pt idx="2">
                  <c:v>Gen X</c:v>
                </c:pt>
                <c:pt idx="3">
                  <c:v>Boomers</c:v>
                </c:pt>
                <c:pt idx="4">
                  <c:v>Pre-Boomer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0.19621813562076029</c:v>
                </c:pt>
                <c:pt idx="1">
                  <c:v>0.29114179233831539</c:v>
                </c:pt>
                <c:pt idx="2">
                  <c:v>0.20005424768407595</c:v>
                </c:pt>
                <c:pt idx="3">
                  <c:v>0.22579660786648256</c:v>
                </c:pt>
                <c:pt idx="4">
                  <c:v>8.6789216490365917E-2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"/>
          <c:y val="1.8809217996686584E-2"/>
          <c:w val="1"/>
          <c:h val="0.22525618473222836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3872133907789868E-2"/>
          <c:y val="0.24557505444798144"/>
          <c:w val="0.8028220175308306"/>
          <c:h val="0.75442494555201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4"/>
              <c:layout>
                <c:manualLayout>
                  <c:x val="3.1782548407864188E-2"/>
                  <c:y val="0.13886143221459021"/>
                </c:manualLayout>
              </c:layout>
              <c:showPercent val="1"/>
            </c:dLbl>
            <c:numFmt formatCode="General" sourceLinked="0"/>
            <c:txPr>
              <a:bodyPr anchor="ctr" anchorCtr="0"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Post-Millenial</c:v>
                </c:pt>
                <c:pt idx="1">
                  <c:v>Millenials</c:v>
                </c:pt>
                <c:pt idx="2">
                  <c:v>Gen X</c:v>
                </c:pt>
                <c:pt idx="3">
                  <c:v>Boomers</c:v>
                </c:pt>
                <c:pt idx="4">
                  <c:v>Pre-Boomer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0.32916421477476288</c:v>
                </c:pt>
                <c:pt idx="1">
                  <c:v>0.27693829795591046</c:v>
                </c:pt>
                <c:pt idx="2">
                  <c:v>0.18318259874474938</c:v>
                </c:pt>
                <c:pt idx="3">
                  <c:v>0.16515177196149119</c:v>
                </c:pt>
                <c:pt idx="4">
                  <c:v>4.5563116563088618E-2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1.5270143118902601E-2"/>
          <c:y val="1.8809217996686584E-2"/>
          <c:w val="0.94744713514584267"/>
          <c:h val="0.21074998603897968"/>
        </c:manualLayout>
      </c:layout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645622422197226E-2"/>
          <c:y val="2.6900584795321637E-2"/>
          <c:w val="0.90827307524059564"/>
          <c:h val="0.9121557917214555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numFmt formatCode="0.0%" sourceLinked="0"/>
            <c:showVal val="1"/>
          </c:dLbls>
          <c:cat>
            <c:strRef>
              <c:f>Sheet1!$A$2:$A$4</c:f>
              <c:strCache>
                <c:ptCount val="3"/>
                <c:pt idx="0">
                  <c:v>Equipment</c:v>
                </c:pt>
                <c:pt idx="1">
                  <c:v>Intellectual Property</c:v>
                </c:pt>
                <c:pt idx="2">
                  <c:v>Structures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4.5937637508702937E-2</c:v>
                </c:pt>
                <c:pt idx="1">
                  <c:v>3.3664596273291984E-2</c:v>
                </c:pt>
                <c:pt idx="2">
                  <c:v>-4.9166633236031477E-3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numFmt formatCode="0.0%" sourceLinked="0"/>
            <c:spPr>
              <a:noFill/>
            </c:spPr>
            <c:showVal val="1"/>
          </c:dLbls>
          <c:cat>
            <c:strRef>
              <c:f>Sheet1!$A$2:$A$4</c:f>
              <c:strCache>
                <c:ptCount val="3"/>
                <c:pt idx="0">
                  <c:v>Equipment</c:v>
                </c:pt>
                <c:pt idx="1">
                  <c:v>Intellectual Property</c:v>
                </c:pt>
                <c:pt idx="2">
                  <c:v>Structures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6.4893120892120473E-2</c:v>
                </c:pt>
                <c:pt idx="1">
                  <c:v>3.909954733004839E-2</c:v>
                </c:pt>
                <c:pt idx="2">
                  <c:v>7.392533903118359E-2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showVal val="1"/>
          </c:dLbls>
          <c:cat>
            <c:strRef>
              <c:f>Sheet1!$A$2:$A$4</c:f>
              <c:strCache>
                <c:ptCount val="3"/>
                <c:pt idx="0">
                  <c:v>Equipment</c:v>
                </c:pt>
                <c:pt idx="1">
                  <c:v>Intellectual Property</c:v>
                </c:pt>
                <c:pt idx="2">
                  <c:v>Structures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7.5119070898767473E-2</c:v>
                </c:pt>
                <c:pt idx="1">
                  <c:v>5.0981181186259716E-2</c:v>
                </c:pt>
                <c:pt idx="2">
                  <c:v>1.108716903944186E-2</c:v>
                </c:pt>
              </c:numCache>
            </c:numRef>
          </c:val>
        </c:ser>
        <c:gapWidth val="51"/>
        <c:axId val="123554816"/>
        <c:axId val="123577088"/>
      </c:barChart>
      <c:catAx>
        <c:axId val="123554816"/>
        <c:scaling>
          <c:orientation val="minMax"/>
        </c:scaling>
        <c:axPos val="b"/>
        <c:majorTickMark val="none"/>
        <c:tickLblPos val="low"/>
        <c:txPr>
          <a:bodyPr/>
          <a:lstStyle/>
          <a:p>
            <a:pPr>
              <a:defRPr sz="1800" b="1"/>
            </a:pPr>
            <a:endParaRPr lang="en-US"/>
          </a:p>
        </c:txPr>
        <c:crossAx val="123577088"/>
        <c:crosses val="autoZero"/>
        <c:lblAlgn val="ctr"/>
        <c:lblOffset val="20"/>
      </c:catAx>
      <c:valAx>
        <c:axId val="123577088"/>
        <c:scaling>
          <c:orientation val="minMax"/>
          <c:max val="0.1"/>
        </c:scaling>
        <c:axPos val="l"/>
        <c:numFmt formatCode="0%" sourceLinked="0"/>
        <c:majorTickMark val="none"/>
        <c:tickLblPos val="nextTo"/>
        <c:crossAx val="1235548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8296084083239645"/>
          <c:y val="3.3898305084745811E-2"/>
          <c:w val="0.31145915354330711"/>
          <c:h val="7.3188976377952755E-2"/>
        </c:manualLayout>
      </c:layout>
      <c:txPr>
        <a:bodyPr/>
        <a:lstStyle/>
        <a:p>
          <a:pPr>
            <a:defRPr sz="1800" b="0"/>
          </a:pPr>
          <a:endParaRPr lang="en-US"/>
        </a:p>
      </c:txPr>
    </c:legend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879265091863505E-2"/>
          <c:y val="0.12823147106611674"/>
          <c:w val="0.92133812621248434"/>
          <c:h val="0.76842644669416438"/>
        </c:manualLayout>
      </c:layout>
      <c:lineChart>
        <c:grouping val="standard"/>
        <c:ser>
          <c:idx val="0"/>
          <c:order val="0"/>
          <c:tx>
            <c:strRef>
              <c:f>PPT!$B$1</c:f>
              <c:strCache>
                <c:ptCount val="1"/>
                <c:pt idx="0">
                  <c:v>Receipts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diamond"/>
            <c:size val="1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PPT!$A$2:$A$17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2014f</c:v>
                </c:pt>
                <c:pt idx="15">
                  <c:v>2015f</c:v>
                </c:pt>
              </c:strCache>
            </c:strRef>
          </c:cat>
          <c:val>
            <c:numRef>
              <c:f>PPT!$B$2:$B$17</c:f>
              <c:numCache>
                <c:formatCode>General</c:formatCode>
                <c:ptCount val="16"/>
                <c:pt idx="0">
                  <c:v>19.944999999999986</c:v>
                </c:pt>
                <c:pt idx="1">
                  <c:v>18.84</c:v>
                </c:pt>
                <c:pt idx="2">
                  <c:v>17.033000000000001</c:v>
                </c:pt>
                <c:pt idx="3">
                  <c:v>15.725</c:v>
                </c:pt>
                <c:pt idx="4">
                  <c:v>15.55</c:v>
                </c:pt>
                <c:pt idx="5">
                  <c:v>16.707000000000001</c:v>
                </c:pt>
                <c:pt idx="6">
                  <c:v>17.58599999999986</c:v>
                </c:pt>
                <c:pt idx="7">
                  <c:v>17.927</c:v>
                </c:pt>
                <c:pt idx="8">
                  <c:v>17.105</c:v>
                </c:pt>
                <c:pt idx="9">
                  <c:v>14.604000000000001</c:v>
                </c:pt>
                <c:pt idx="10">
                  <c:v>14.621</c:v>
                </c:pt>
                <c:pt idx="11">
                  <c:v>14.97</c:v>
                </c:pt>
                <c:pt idx="12">
                  <c:v>15.224</c:v>
                </c:pt>
                <c:pt idx="13">
                  <c:v>16.684999999999999</c:v>
                </c:pt>
                <c:pt idx="14">
                  <c:v>17.478000000000002</c:v>
                </c:pt>
                <c:pt idx="15">
                  <c:v>18.254000000000001</c:v>
                </c:pt>
              </c:numCache>
            </c:numRef>
          </c:val>
        </c:ser>
        <c:ser>
          <c:idx val="1"/>
          <c:order val="1"/>
          <c:tx>
            <c:strRef>
              <c:f>PPT!$C$1</c:f>
              <c:strCache>
                <c:ptCount val="1"/>
                <c:pt idx="0">
                  <c:v>Outlays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PPT!$A$2:$A$17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2014f</c:v>
                </c:pt>
                <c:pt idx="15">
                  <c:v>2015f</c:v>
                </c:pt>
              </c:strCache>
            </c:strRef>
          </c:cat>
          <c:val>
            <c:numRef>
              <c:f>PPT!$C$2:$C$17</c:f>
              <c:numCache>
                <c:formatCode>General</c:formatCode>
                <c:ptCount val="16"/>
                <c:pt idx="0">
                  <c:v>17.618000000000031</c:v>
                </c:pt>
                <c:pt idx="1">
                  <c:v>17.626999999999999</c:v>
                </c:pt>
                <c:pt idx="2">
                  <c:v>18.482999999999823</c:v>
                </c:pt>
                <c:pt idx="3">
                  <c:v>19.056999999999999</c:v>
                </c:pt>
                <c:pt idx="4">
                  <c:v>18.963999999999889</c:v>
                </c:pt>
                <c:pt idx="5">
                  <c:v>19.177000000000035</c:v>
                </c:pt>
                <c:pt idx="6">
                  <c:v>19.399000000000001</c:v>
                </c:pt>
                <c:pt idx="7">
                  <c:v>19.047999999999988</c:v>
                </c:pt>
                <c:pt idx="8">
                  <c:v>20.212</c:v>
                </c:pt>
                <c:pt idx="9">
                  <c:v>24.404999999999987</c:v>
                </c:pt>
                <c:pt idx="10">
                  <c:v>23.372</c:v>
                </c:pt>
                <c:pt idx="11">
                  <c:v>23.416</c:v>
                </c:pt>
                <c:pt idx="12">
                  <c:v>21.978000000000002</c:v>
                </c:pt>
                <c:pt idx="13">
                  <c:v>20.77</c:v>
                </c:pt>
                <c:pt idx="14">
                  <c:v>20.420000000000002</c:v>
                </c:pt>
                <c:pt idx="15">
                  <c:v>20.863</c:v>
                </c:pt>
              </c:numCache>
            </c:numRef>
          </c:val>
        </c:ser>
        <c:marker val="1"/>
        <c:axId val="123884288"/>
        <c:axId val="123886208"/>
      </c:lineChart>
      <c:catAx>
        <c:axId val="1238842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23886208"/>
        <c:crosses val="autoZero"/>
        <c:auto val="1"/>
        <c:lblAlgn val="ctr"/>
        <c:lblOffset val="100"/>
      </c:catAx>
      <c:valAx>
        <c:axId val="123886208"/>
        <c:scaling>
          <c:orientation val="minMax"/>
          <c:min val="1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23884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163037772452414"/>
          <c:y val="0.05"/>
          <c:w val="0.3367391304347826"/>
          <c:h val="7.8115266841644895E-2"/>
        </c:manualLayout>
      </c:layout>
      <c:txPr>
        <a:bodyPr/>
        <a:lstStyle/>
        <a:p>
          <a:pPr>
            <a:defRPr sz="2000">
              <a:latin typeface="+mn-lt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556844547564423"/>
          <c:y val="6.2162162162162166E-2"/>
          <c:w val="0.83467057368649522"/>
          <c:h val="0.74290044371303265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Sheet1!$B$1:$F$1</c:f>
              <c:strCache>
                <c:ptCount val="5"/>
                <c:pt idx="0">
                  <c:v>World</c:v>
                </c:pt>
                <c:pt idx="1">
                  <c:v>Euro Area</c:v>
                </c:pt>
                <c:pt idx="2">
                  <c:v>Developing Asia</c:v>
                </c:pt>
                <c:pt idx="3">
                  <c:v>Latin America/Carb.</c:v>
                </c:pt>
                <c:pt idx="4">
                  <c:v>Japan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3.5</c:v>
                </c:pt>
                <c:pt idx="1">
                  <c:v>-0.70000000000000062</c:v>
                </c:pt>
                <c:pt idx="2">
                  <c:v>6.7</c:v>
                </c:pt>
                <c:pt idx="3">
                  <c:v>2.9</c:v>
                </c:pt>
                <c:pt idx="4" formatCode="0.0">
                  <c:v>1.4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Sheet1!$B$1:$F$1</c:f>
              <c:strCache>
                <c:ptCount val="5"/>
                <c:pt idx="0">
                  <c:v>World</c:v>
                </c:pt>
                <c:pt idx="1">
                  <c:v>Euro Area</c:v>
                </c:pt>
                <c:pt idx="2">
                  <c:v>Developing Asia</c:v>
                </c:pt>
                <c:pt idx="3">
                  <c:v>Latin America/Carb.</c:v>
                </c:pt>
                <c:pt idx="4">
                  <c:v>Japan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3.2</c:v>
                </c:pt>
                <c:pt idx="1">
                  <c:v>-0.4</c:v>
                </c:pt>
                <c:pt idx="2" formatCode="General">
                  <c:v>6.6</c:v>
                </c:pt>
                <c:pt idx="3" formatCode="General">
                  <c:v>2.6</c:v>
                </c:pt>
                <c:pt idx="4" formatCode="General">
                  <c:v>1.5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2014F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Sheet1!$B$1:$F$1</c:f>
              <c:strCache>
                <c:ptCount val="5"/>
                <c:pt idx="0">
                  <c:v>World</c:v>
                </c:pt>
                <c:pt idx="1">
                  <c:v>Euro Area</c:v>
                </c:pt>
                <c:pt idx="2">
                  <c:v>Developing Asia</c:v>
                </c:pt>
                <c:pt idx="3">
                  <c:v>Latin America/Carb.</c:v>
                </c:pt>
                <c:pt idx="4">
                  <c:v>Japan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 formatCode="0.0">
                  <c:v>3.4</c:v>
                </c:pt>
                <c:pt idx="1">
                  <c:v>1.1000000000000001</c:v>
                </c:pt>
                <c:pt idx="2" formatCode="0.0">
                  <c:v>6.4</c:v>
                </c:pt>
                <c:pt idx="3" formatCode="0.0">
                  <c:v>2</c:v>
                </c:pt>
                <c:pt idx="4">
                  <c:v>1.6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2015F</c:v>
                </c:pt>
              </c:strCache>
            </c:strRef>
          </c:tx>
          <c:spPr>
            <a:solidFill>
              <a:schemeClr val="accent6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Sheet1!$B$1:$F$1</c:f>
              <c:strCache>
                <c:ptCount val="5"/>
                <c:pt idx="0">
                  <c:v>World</c:v>
                </c:pt>
                <c:pt idx="1">
                  <c:v>Euro Area</c:v>
                </c:pt>
                <c:pt idx="2">
                  <c:v>Developing Asia</c:v>
                </c:pt>
                <c:pt idx="3">
                  <c:v>Latin America/Carb.</c:v>
                </c:pt>
                <c:pt idx="4">
                  <c:v>Japan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4</c:v>
                </c:pt>
                <c:pt idx="1">
                  <c:v>1.5</c:v>
                </c:pt>
                <c:pt idx="2">
                  <c:v>6.7</c:v>
                </c:pt>
                <c:pt idx="3">
                  <c:v>2.6</c:v>
                </c:pt>
                <c:pt idx="4">
                  <c:v>1.1000000000000001</c:v>
                </c:pt>
              </c:numCache>
            </c:numRef>
          </c:val>
        </c:ser>
        <c:axId val="123979648"/>
        <c:axId val="123981184"/>
      </c:barChart>
      <c:catAx>
        <c:axId val="12397964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23981184"/>
        <c:crosses val="autoZero"/>
        <c:auto val="1"/>
        <c:lblAlgn val="ctr"/>
        <c:lblOffset val="100"/>
        <c:tickLblSkip val="1"/>
        <c:tickMarkSkip val="1"/>
      </c:catAx>
      <c:valAx>
        <c:axId val="123981184"/>
        <c:scaling>
          <c:orientation val="minMax"/>
          <c:max val="12"/>
          <c:min val="-2"/>
        </c:scaling>
        <c:axPos val="l"/>
        <c:majorGridlines/>
        <c:numFmt formatCode="0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397964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4982716535433071"/>
          <c:y val="9.0610832736817179E-2"/>
          <c:w val="0.44425218722659665"/>
          <c:h val="6.1687851518560155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7959662936869734E-2"/>
          <c:y val="4.5149000605693476E-2"/>
          <c:w val="0.8964760926623303"/>
          <c:h val="0.8370639255404692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11/1973 - 3/1975</c:v>
                </c:pt>
              </c:strCache>
            </c:strRef>
          </c:tx>
          <c:marker>
            <c:symbol val="none"/>
          </c:marker>
          <c:dPt>
            <c:idx val="15"/>
            <c:marker>
              <c:symbol val="square"/>
              <c:size val="10"/>
              <c:spPr>
                <a:solidFill>
                  <a:schemeClr val="tx1"/>
                </a:solidFill>
              </c:spPr>
            </c:marker>
          </c:dPt>
          <c:cat>
            <c:numRef>
              <c:f>Sheet1!$A$2:$A$86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100</c:v>
                </c:pt>
                <c:pt idx="1">
                  <c:v>100.2</c:v>
                </c:pt>
                <c:pt idx="2">
                  <c:v>100.3</c:v>
                </c:pt>
                <c:pt idx="3">
                  <c:v>100.4</c:v>
                </c:pt>
                <c:pt idx="4">
                  <c:v>100.5</c:v>
                </c:pt>
                <c:pt idx="5">
                  <c:v>100.6</c:v>
                </c:pt>
                <c:pt idx="6">
                  <c:v>100.8</c:v>
                </c:pt>
                <c:pt idx="7">
                  <c:v>100.9</c:v>
                </c:pt>
                <c:pt idx="8">
                  <c:v>100.9</c:v>
                </c:pt>
                <c:pt idx="9">
                  <c:v>100.9</c:v>
                </c:pt>
                <c:pt idx="10">
                  <c:v>100.9</c:v>
                </c:pt>
                <c:pt idx="11">
                  <c:v>100.9</c:v>
                </c:pt>
                <c:pt idx="12">
                  <c:v>100.4</c:v>
                </c:pt>
                <c:pt idx="13">
                  <c:v>99.7</c:v>
                </c:pt>
                <c:pt idx="14">
                  <c:v>99.2</c:v>
                </c:pt>
                <c:pt idx="15">
                  <c:v>98.7</c:v>
                </c:pt>
                <c:pt idx="16">
                  <c:v>98.4</c:v>
                </c:pt>
                <c:pt idx="17">
                  <c:v>98.1</c:v>
                </c:pt>
                <c:pt idx="18">
                  <c:v>98.3</c:v>
                </c:pt>
                <c:pt idx="19">
                  <c:v>98.2</c:v>
                </c:pt>
                <c:pt idx="20">
                  <c:v>98.5</c:v>
                </c:pt>
                <c:pt idx="21">
                  <c:v>99</c:v>
                </c:pt>
                <c:pt idx="22">
                  <c:v>99.1</c:v>
                </c:pt>
                <c:pt idx="23">
                  <c:v>99.5</c:v>
                </c:pt>
                <c:pt idx="24">
                  <c:v>99.7</c:v>
                </c:pt>
                <c:pt idx="25">
                  <c:v>100.1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1/1980-7/1980</c:v>
                </c:pt>
              </c:strCache>
            </c:strRef>
          </c:tx>
          <c:marker>
            <c:symbol val="none"/>
          </c:marker>
          <c:cat>
            <c:numRef>
              <c:f>Sheet1!$A$2:$A$86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Sheet1!$C$2:$C$86</c:f>
              <c:numCache>
                <c:formatCode>General</c:formatCode>
                <c:ptCount val="85"/>
                <c:pt idx="0">
                  <c:v>100</c:v>
                </c:pt>
                <c:pt idx="1">
                  <c:v>100.1</c:v>
                </c:pt>
                <c:pt idx="2">
                  <c:v>100.2</c:v>
                </c:pt>
                <c:pt idx="3">
                  <c:v>100.1</c:v>
                </c:pt>
                <c:pt idx="4">
                  <c:v>99.6</c:v>
                </c:pt>
                <c:pt idx="5">
                  <c:v>99.2</c:v>
                </c:pt>
                <c:pt idx="6">
                  <c:v>98.9</c:v>
                </c:pt>
                <c:pt idx="7">
                  <c:v>99.2</c:v>
                </c:pt>
                <c:pt idx="8">
                  <c:v>99.3</c:v>
                </c:pt>
                <c:pt idx="9">
                  <c:v>99.7</c:v>
                </c:pt>
                <c:pt idx="10">
                  <c:v>99.9</c:v>
                </c:pt>
                <c:pt idx="11">
                  <c:v>100.1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7/1981-11/1982</c:v>
                </c:pt>
              </c:strCache>
            </c:strRef>
          </c:tx>
          <c:marker>
            <c:symbol val="none"/>
          </c:marker>
          <c:dPt>
            <c:idx val="16"/>
            <c:marker>
              <c:symbol val="square"/>
              <c:size val="10"/>
              <c:spPr>
                <a:solidFill>
                  <a:prstClr val="black"/>
                </a:solidFill>
              </c:spPr>
            </c:marker>
          </c:dPt>
          <c:cat>
            <c:numRef>
              <c:f>Sheet1!$A$2:$A$86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Sheet1!$D$2:$D$86</c:f>
              <c:numCache>
                <c:formatCode>General</c:formatCode>
                <c:ptCount val="85"/>
                <c:pt idx="0">
                  <c:v>100</c:v>
                </c:pt>
                <c:pt idx="1">
                  <c:v>100</c:v>
                </c:pt>
                <c:pt idx="2">
                  <c:v>99.9</c:v>
                </c:pt>
                <c:pt idx="3">
                  <c:v>99.8</c:v>
                </c:pt>
                <c:pt idx="4">
                  <c:v>99.5</c:v>
                </c:pt>
                <c:pt idx="5">
                  <c:v>99.2</c:v>
                </c:pt>
                <c:pt idx="6">
                  <c:v>98.9</c:v>
                </c:pt>
                <c:pt idx="7">
                  <c:v>98.9</c:v>
                </c:pt>
                <c:pt idx="8">
                  <c:v>98.7</c:v>
                </c:pt>
                <c:pt idx="9">
                  <c:v>98.4</c:v>
                </c:pt>
                <c:pt idx="10">
                  <c:v>98.4</c:v>
                </c:pt>
                <c:pt idx="11">
                  <c:v>98.1</c:v>
                </c:pt>
                <c:pt idx="12">
                  <c:v>97.7</c:v>
                </c:pt>
                <c:pt idx="13">
                  <c:v>97.6</c:v>
                </c:pt>
                <c:pt idx="14">
                  <c:v>97.4</c:v>
                </c:pt>
                <c:pt idx="15">
                  <c:v>97.1</c:v>
                </c:pt>
                <c:pt idx="16">
                  <c:v>96.9</c:v>
                </c:pt>
                <c:pt idx="17">
                  <c:v>96.9</c:v>
                </c:pt>
                <c:pt idx="18">
                  <c:v>97.1</c:v>
                </c:pt>
                <c:pt idx="19">
                  <c:v>97.1</c:v>
                </c:pt>
                <c:pt idx="20">
                  <c:v>97.3</c:v>
                </c:pt>
                <c:pt idx="21">
                  <c:v>97.6</c:v>
                </c:pt>
                <c:pt idx="22">
                  <c:v>97.9</c:v>
                </c:pt>
                <c:pt idx="23">
                  <c:v>98.3</c:v>
                </c:pt>
                <c:pt idx="24">
                  <c:v>98.7</c:v>
                </c:pt>
                <c:pt idx="25">
                  <c:v>98.4</c:v>
                </c:pt>
                <c:pt idx="26">
                  <c:v>99.6</c:v>
                </c:pt>
                <c:pt idx="27">
                  <c:v>99.9</c:v>
                </c:pt>
                <c:pt idx="28">
                  <c:v>100.3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7/1990-3/1991</c:v>
                </c:pt>
              </c:strCache>
            </c:strRef>
          </c:tx>
          <c:marker>
            <c:symbol val="none"/>
          </c:marker>
          <c:cat>
            <c:numRef>
              <c:f>Sheet1!$A$2:$A$86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Sheet1!$E$2:$E$86</c:f>
              <c:numCache>
                <c:formatCode>General</c:formatCode>
                <c:ptCount val="85"/>
                <c:pt idx="0">
                  <c:v>100</c:v>
                </c:pt>
                <c:pt idx="1">
                  <c:v>99.8</c:v>
                </c:pt>
                <c:pt idx="2">
                  <c:v>99.7</c:v>
                </c:pt>
                <c:pt idx="3">
                  <c:v>99.6</c:v>
                </c:pt>
                <c:pt idx="4">
                  <c:v>99.5</c:v>
                </c:pt>
                <c:pt idx="5">
                  <c:v>99.4</c:v>
                </c:pt>
                <c:pt idx="6">
                  <c:v>99.3</c:v>
                </c:pt>
                <c:pt idx="7">
                  <c:v>99</c:v>
                </c:pt>
                <c:pt idx="8">
                  <c:v>98.9</c:v>
                </c:pt>
                <c:pt idx="9">
                  <c:v>98.7</c:v>
                </c:pt>
                <c:pt idx="10">
                  <c:v>98.6</c:v>
                </c:pt>
                <c:pt idx="11">
                  <c:v>98.6</c:v>
                </c:pt>
                <c:pt idx="12">
                  <c:v>98.6</c:v>
                </c:pt>
                <c:pt idx="13">
                  <c:v>98.6</c:v>
                </c:pt>
                <c:pt idx="14">
                  <c:v>98.6</c:v>
                </c:pt>
                <c:pt idx="15">
                  <c:v>98.7</c:v>
                </c:pt>
                <c:pt idx="16">
                  <c:v>98.6</c:v>
                </c:pt>
                <c:pt idx="17">
                  <c:v>98.6</c:v>
                </c:pt>
                <c:pt idx="18">
                  <c:v>98.7</c:v>
                </c:pt>
                <c:pt idx="19">
                  <c:v>98.6</c:v>
                </c:pt>
                <c:pt idx="20">
                  <c:v>98.7</c:v>
                </c:pt>
                <c:pt idx="21">
                  <c:v>98.8</c:v>
                </c:pt>
                <c:pt idx="22">
                  <c:v>98.9</c:v>
                </c:pt>
                <c:pt idx="23">
                  <c:v>99</c:v>
                </c:pt>
                <c:pt idx="24">
                  <c:v>99</c:v>
                </c:pt>
                <c:pt idx="25">
                  <c:v>99.2</c:v>
                </c:pt>
                <c:pt idx="26">
                  <c:v>99.2</c:v>
                </c:pt>
                <c:pt idx="27">
                  <c:v>99.4</c:v>
                </c:pt>
                <c:pt idx="28">
                  <c:v>99.5</c:v>
                </c:pt>
                <c:pt idx="29">
                  <c:v>99.7</c:v>
                </c:pt>
                <c:pt idx="30">
                  <c:v>100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3/2001-11/2001</c:v>
                </c:pt>
              </c:strCache>
            </c:strRef>
          </c:tx>
          <c:marker>
            <c:symbol val="none"/>
          </c:marker>
          <c:cat>
            <c:numRef>
              <c:f>Sheet1!$A$2:$A$86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Sheet1!$F$2:$F$86</c:f>
              <c:numCache>
                <c:formatCode>0.0</c:formatCode>
                <c:ptCount val="85"/>
                <c:pt idx="0">
                  <c:v>100</c:v>
                </c:pt>
                <c:pt idx="1">
                  <c:v>99.788065284942917</c:v>
                </c:pt>
                <c:pt idx="2">
                  <c:v>99.757142426162247</c:v>
                </c:pt>
                <c:pt idx="3">
                  <c:v>99.662111201617037</c:v>
                </c:pt>
                <c:pt idx="4">
                  <c:v>99.570096841343101</c:v>
                </c:pt>
                <c:pt idx="5">
                  <c:v>99.452439134763196</c:v>
                </c:pt>
                <c:pt idx="6">
                  <c:v>99.268410414215467</c:v>
                </c:pt>
                <c:pt idx="7">
                  <c:v>99.021781760038579</c:v>
                </c:pt>
                <c:pt idx="8">
                  <c:v>98.798533803964148</c:v>
                </c:pt>
                <c:pt idx="9">
                  <c:v>98.668808640299289</c:v>
                </c:pt>
                <c:pt idx="10">
                  <c:v>98.560955742601152</c:v>
                </c:pt>
                <c:pt idx="11">
                  <c:v>98.459136573445548</c:v>
                </c:pt>
                <c:pt idx="12">
                  <c:v>98.442543819953556</c:v>
                </c:pt>
                <c:pt idx="13">
                  <c:v>98.379943886324497</c:v>
                </c:pt>
                <c:pt idx="14">
                  <c:v>98.375418589917672</c:v>
                </c:pt>
                <c:pt idx="15">
                  <c:v>98.41463782544426</c:v>
                </c:pt>
                <c:pt idx="16">
                  <c:v>98.345249947204906</c:v>
                </c:pt>
                <c:pt idx="17">
                  <c:v>98.334690922255447</c:v>
                </c:pt>
                <c:pt idx="18">
                  <c:v>98.290946390321949</c:v>
                </c:pt>
                <c:pt idx="19">
                  <c:v>98.384469182731479</c:v>
                </c:pt>
                <c:pt idx="20">
                  <c:v>98.389748695206251</c:v>
                </c:pt>
                <c:pt idx="21">
                  <c:v>98.267565692219634</c:v>
                </c:pt>
                <c:pt idx="22">
                  <c:v>98.334690922255476</c:v>
                </c:pt>
                <c:pt idx="23">
                  <c:v>98.215524783540118</c:v>
                </c:pt>
                <c:pt idx="24">
                  <c:v>98.05336832895884</c:v>
                </c:pt>
                <c:pt idx="25">
                  <c:v>98.014903309500227</c:v>
                </c:pt>
                <c:pt idx="26">
                  <c:v>98.0073611488219</c:v>
                </c:pt>
                <c:pt idx="27">
                  <c:v>98.005098500618459</c:v>
                </c:pt>
                <c:pt idx="28">
                  <c:v>98.020182821974828</c:v>
                </c:pt>
                <c:pt idx="29">
                  <c:v>97.986997314990859</c:v>
                </c:pt>
                <c:pt idx="30">
                  <c:v>98.066190002111853</c:v>
                </c:pt>
                <c:pt idx="31">
                  <c:v>98.214770567472229</c:v>
                </c:pt>
                <c:pt idx="32">
                  <c:v>98.224575376353798</c:v>
                </c:pt>
                <c:pt idx="33">
                  <c:v>98.314327088424349</c:v>
                </c:pt>
                <c:pt idx="34">
                  <c:v>98.43424744320771</c:v>
                </c:pt>
                <c:pt idx="35">
                  <c:v>98.466678734123818</c:v>
                </c:pt>
                <c:pt idx="36">
                  <c:v>98.717832684707659</c:v>
                </c:pt>
                <c:pt idx="37">
                  <c:v>98.904124053458901</c:v>
                </c:pt>
                <c:pt idx="38">
                  <c:v>99.134914170211545</c:v>
                </c:pt>
                <c:pt idx="39">
                  <c:v>99.193743023501355</c:v>
                </c:pt>
                <c:pt idx="40">
                  <c:v>99.221649018010766</c:v>
                </c:pt>
                <c:pt idx="41">
                  <c:v>99.315926026488071</c:v>
                </c:pt>
                <c:pt idx="42">
                  <c:v>99.432829517000101</c:v>
                </c:pt>
                <c:pt idx="43">
                  <c:v>99.691525628262198</c:v>
                </c:pt>
                <c:pt idx="44">
                  <c:v>99.740549672670326</c:v>
                </c:pt>
                <c:pt idx="45">
                  <c:v>99.83708932935113</c:v>
                </c:pt>
                <c:pt idx="46">
                  <c:v>99.935137418167614</c:v>
                </c:pt>
                <c:pt idx="47">
                  <c:v>100.1161492744442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12/2007-6/2009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dPt>
            <c:idx val="19"/>
            <c:marker>
              <c:symbol val="square"/>
              <c:size val="12"/>
              <c:spPr>
                <a:solidFill>
                  <a:schemeClr val="tx1"/>
                </a:solidFill>
                <a:ln>
                  <a:noFill/>
                </a:ln>
              </c:spPr>
            </c:marker>
          </c:dPt>
          <c:dLbls>
            <c:dLbl>
              <c:idx val="79"/>
              <c:layout>
                <c:manualLayout>
                  <c:x val="-9.6899224806201549E-3"/>
                  <c:y val="-5.4054054054054092E-2"/>
                </c:manualLayout>
              </c:layout>
              <c:showVal val="1"/>
            </c:dLbl>
            <c:delete val="1"/>
          </c:dLbls>
          <c:cat>
            <c:numRef>
              <c:f>Sheet1!$A$2:$A$86</c:f>
              <c:numCache>
                <c:formatCode>General</c:formatCode>
                <c:ptCount val="8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</c:numCache>
            </c:numRef>
          </c:cat>
          <c:val>
            <c:numRef>
              <c:f>Sheet1!$G$2:$G$86</c:f>
              <c:numCache>
                <c:formatCode>0.0</c:formatCode>
                <c:ptCount val="85"/>
                <c:pt idx="0">
                  <c:v>100</c:v>
                </c:pt>
                <c:pt idx="1">
                  <c:v>100.01084206722081</c:v>
                </c:pt>
                <c:pt idx="2">
                  <c:v>99.948680881821474</c:v>
                </c:pt>
                <c:pt idx="3">
                  <c:v>99.890856523310447</c:v>
                </c:pt>
                <c:pt idx="4">
                  <c:v>99.736176364293456</c:v>
                </c:pt>
                <c:pt idx="5">
                  <c:v>99.604625948680876</c:v>
                </c:pt>
                <c:pt idx="6">
                  <c:v>99.480303577882168</c:v>
                </c:pt>
                <c:pt idx="7">
                  <c:v>99.328514636790658</c:v>
                </c:pt>
                <c:pt idx="8">
                  <c:v>99.141308276111289</c:v>
                </c:pt>
                <c:pt idx="9">
                  <c:v>98.814600650524014</c:v>
                </c:pt>
                <c:pt idx="10">
                  <c:v>98.471991326346199</c:v>
                </c:pt>
                <c:pt idx="11">
                  <c:v>97.919045898084548</c:v>
                </c:pt>
                <c:pt idx="12">
                  <c:v>97.41525117455727</c:v>
                </c:pt>
                <c:pt idx="13">
                  <c:v>96.838453198409695</c:v>
                </c:pt>
                <c:pt idx="14">
                  <c:v>96.331767256956866</c:v>
                </c:pt>
                <c:pt idx="15">
                  <c:v>95.734730755330673</c:v>
                </c:pt>
                <c:pt idx="16">
                  <c:v>95.240332490061419</c:v>
                </c:pt>
                <c:pt idx="17">
                  <c:v>94.98445970365016</c:v>
                </c:pt>
                <c:pt idx="18">
                  <c:v>94.646910010842063</c:v>
                </c:pt>
                <c:pt idx="19">
                  <c:v>94.410552945428265</c:v>
                </c:pt>
                <c:pt idx="20">
                  <c:v>94.254427177448449</c:v>
                </c:pt>
                <c:pt idx="21">
                  <c:v>94.090350560173476</c:v>
                </c:pt>
                <c:pt idx="22">
                  <c:v>93.947235272858705</c:v>
                </c:pt>
                <c:pt idx="23">
                  <c:v>93.942898445970457</c:v>
                </c:pt>
                <c:pt idx="24">
                  <c:v>93.738344777737638</c:v>
                </c:pt>
                <c:pt idx="25">
                  <c:v>93.751355258402612</c:v>
                </c:pt>
                <c:pt idx="26">
                  <c:v>93.715215034333312</c:v>
                </c:pt>
                <c:pt idx="27">
                  <c:v>93.827972533429559</c:v>
                </c:pt>
                <c:pt idx="28">
                  <c:v>94.009396458258081</c:v>
                </c:pt>
                <c:pt idx="29">
                  <c:v>94.382363570654064</c:v>
                </c:pt>
                <c:pt idx="30">
                  <c:v>94.294181423924869</c:v>
                </c:pt>
                <c:pt idx="31">
                  <c:v>94.250090350560143</c:v>
                </c:pt>
                <c:pt idx="32">
                  <c:v>94.219732562341918</c:v>
                </c:pt>
                <c:pt idx="33">
                  <c:v>94.178532706902686</c:v>
                </c:pt>
                <c:pt idx="34">
                  <c:v>94.35272858691728</c:v>
                </c:pt>
                <c:pt idx="35">
                  <c:v>94.451752800867411</c:v>
                </c:pt>
                <c:pt idx="36">
                  <c:v>94.503071919045908</c:v>
                </c:pt>
                <c:pt idx="37">
                  <c:v>94.553668232743078</c:v>
                </c:pt>
                <c:pt idx="38">
                  <c:v>94.675099385616178</c:v>
                </c:pt>
                <c:pt idx="39">
                  <c:v>94.828333935670358</c:v>
                </c:pt>
                <c:pt idx="40">
                  <c:v>95.061076978677306</c:v>
                </c:pt>
                <c:pt idx="41">
                  <c:v>95.134803035778873</c:v>
                </c:pt>
                <c:pt idx="42">
                  <c:v>95.291651608240159</c:v>
                </c:pt>
                <c:pt idx="43">
                  <c:v>95.36826888326712</c:v>
                </c:pt>
                <c:pt idx="44">
                  <c:v>95.45645102999643</c:v>
                </c:pt>
                <c:pt idx="45">
                  <c:v>95.616190820383139</c:v>
                </c:pt>
                <c:pt idx="46">
                  <c:v>95.748464040477188</c:v>
                </c:pt>
                <c:pt idx="47">
                  <c:v>95.867003975424709</c:v>
                </c:pt>
                <c:pt idx="48">
                  <c:v>96.008673653776711</c:v>
                </c:pt>
                <c:pt idx="49">
                  <c:v>96.268883267076333</c:v>
                </c:pt>
                <c:pt idx="50">
                  <c:v>96.432237079869978</c:v>
                </c:pt>
                <c:pt idx="51">
                  <c:v>96.607878568847212</c:v>
                </c:pt>
                <c:pt idx="52">
                  <c:v>96.677267799060445</c:v>
                </c:pt>
                <c:pt idx="53">
                  <c:v>96.756776292013058</c:v>
                </c:pt>
                <c:pt idx="54">
                  <c:v>96.820383086375216</c:v>
                </c:pt>
                <c:pt idx="55">
                  <c:v>96.93603180339727</c:v>
                </c:pt>
                <c:pt idx="56">
                  <c:v>97.044452475605496</c:v>
                </c:pt>
                <c:pt idx="57">
                  <c:v>97.160823997108864</c:v>
                </c:pt>
                <c:pt idx="58">
                  <c:v>97.323455005420996</c:v>
                </c:pt>
                <c:pt idx="59">
                  <c:v>97.470184315142873</c:v>
                </c:pt>
                <c:pt idx="60">
                  <c:v>97.624864474159779</c:v>
                </c:pt>
                <c:pt idx="61">
                  <c:v>97.767256956993137</c:v>
                </c:pt>
                <c:pt idx="62">
                  <c:v>97.969642211781718</c:v>
                </c:pt>
                <c:pt idx="63">
                  <c:v>98.071557643657385</c:v>
                </c:pt>
                <c:pt idx="64">
                  <c:v>98.218286953379106</c:v>
                </c:pt>
                <c:pt idx="65">
                  <c:v>98.362125045175361</c:v>
                </c:pt>
                <c:pt idx="66">
                  <c:v>98.507408745934228</c:v>
                </c:pt>
                <c:pt idx="67">
                  <c:v>98.615106613660942</c:v>
                </c:pt>
                <c:pt idx="68">
                  <c:v>98.76111311890142</c:v>
                </c:pt>
                <c:pt idx="69">
                  <c:v>98.879653053849012</c:v>
                </c:pt>
                <c:pt idx="70">
                  <c:v>99.050957715937912</c:v>
                </c:pt>
                <c:pt idx="71">
                  <c:v>99.249006143838173</c:v>
                </c:pt>
                <c:pt idx="72">
                  <c:v>99.309721720274709</c:v>
                </c:pt>
                <c:pt idx="73">
                  <c:v>99.413805565594572</c:v>
                </c:pt>
                <c:pt idx="74">
                  <c:v>99.574268160462651</c:v>
                </c:pt>
                <c:pt idx="75">
                  <c:v>99.720997470184358</c:v>
                </c:pt>
                <c:pt idx="76">
                  <c:v>99.940730032526147</c:v>
                </c:pt>
                <c:pt idx="77">
                  <c:v>100.106252258764</c:v>
                </c:pt>
                <c:pt idx="78">
                  <c:v>100.29924105529462</c:v>
                </c:pt>
                <c:pt idx="79">
                  <c:v>100.45247560534882</c:v>
                </c:pt>
                <c:pt idx="80">
                  <c:v>100.5551138417059</c:v>
                </c:pt>
              </c:numCache>
            </c:numRef>
          </c:val>
        </c:ser>
        <c:marker val="1"/>
        <c:axId val="124388864"/>
        <c:axId val="124390400"/>
      </c:lineChart>
      <c:catAx>
        <c:axId val="124388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390400"/>
        <c:crosses val="autoZero"/>
        <c:auto val="1"/>
        <c:lblAlgn val="ctr"/>
        <c:lblOffset val="100"/>
        <c:tickLblSkip val="5"/>
      </c:catAx>
      <c:valAx>
        <c:axId val="124390400"/>
        <c:scaling>
          <c:orientation val="minMax"/>
          <c:max val="104"/>
          <c:min val="92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4388864"/>
        <c:crosses val="autoZero"/>
        <c:crossBetween val="between"/>
      </c:valAx>
    </c:plotArea>
    <c:plotVisOnly val="1"/>
  </c:chart>
  <c:txPr>
    <a:bodyPr/>
    <a:lstStyle/>
    <a:p>
      <a:pPr>
        <a:defRPr sz="1600">
          <a:latin typeface="+mj-lt"/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592734319425044E-2"/>
          <c:y val="7.360594130279173E-2"/>
          <c:w val="0.90206224221972253"/>
          <c:h val="0.75539221911777465"/>
        </c:manualLayout>
      </c:layout>
      <c:lineChart>
        <c:grouping val="standard"/>
        <c:ser>
          <c:idx val="0"/>
          <c:order val="0"/>
          <c:tx>
            <c:strRef>
              <c:f>'Series Data'!$B$1</c:f>
              <c:strCache>
                <c:ptCount val="1"/>
                <c:pt idx="0">
                  <c:v> U.S.</c:v>
                </c:pt>
              </c:strCache>
            </c:strRef>
          </c:tx>
          <c:spPr>
            <a:ln w="28575">
              <a:solidFill>
                <a:srgbClr val="FF3300"/>
              </a:solidFill>
            </a:ln>
          </c:spPr>
          <c:marker>
            <c:symbol val="none"/>
          </c:marker>
          <c:cat>
            <c:numRef>
              <c:f>'Series Data'!$A$2:$A$298</c:f>
              <c:numCache>
                <c:formatCode>mmm\-yy</c:formatCode>
                <c:ptCount val="297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</c:numCache>
            </c:numRef>
          </c:cat>
          <c:val>
            <c:numRef>
              <c:f>'Series Data'!$B$2:$B$298</c:f>
              <c:numCache>
                <c:formatCode>0.0%</c:formatCode>
                <c:ptCount val="297"/>
                <c:pt idx="0">
                  <c:v>5.4000000000000034E-2</c:v>
                </c:pt>
                <c:pt idx="1">
                  <c:v>5.3000000000000012E-2</c:v>
                </c:pt>
                <c:pt idx="2">
                  <c:v>5.2000000000000032E-2</c:v>
                </c:pt>
                <c:pt idx="3">
                  <c:v>5.4000000000000034E-2</c:v>
                </c:pt>
                <c:pt idx="4">
                  <c:v>5.4000000000000034E-2</c:v>
                </c:pt>
                <c:pt idx="5">
                  <c:v>5.2000000000000032E-2</c:v>
                </c:pt>
                <c:pt idx="6">
                  <c:v>5.5000000000000014E-2</c:v>
                </c:pt>
                <c:pt idx="7">
                  <c:v>5.7000000000000023E-2</c:v>
                </c:pt>
                <c:pt idx="8">
                  <c:v>5.900000000000015E-2</c:v>
                </c:pt>
                <c:pt idx="9">
                  <c:v>5.900000000000015E-2</c:v>
                </c:pt>
                <c:pt idx="10">
                  <c:v>6.2000000000000034E-2</c:v>
                </c:pt>
                <c:pt idx="11">
                  <c:v>6.3E-2</c:v>
                </c:pt>
                <c:pt idx="12">
                  <c:v>6.4000000000000112E-2</c:v>
                </c:pt>
                <c:pt idx="13">
                  <c:v>6.6000000000000003E-2</c:v>
                </c:pt>
                <c:pt idx="14">
                  <c:v>6.8000000000000019E-2</c:v>
                </c:pt>
                <c:pt idx="15">
                  <c:v>6.7000000000000004E-2</c:v>
                </c:pt>
                <c:pt idx="16">
                  <c:v>6.9000000000000034E-2</c:v>
                </c:pt>
                <c:pt idx="17">
                  <c:v>6.9000000000000034E-2</c:v>
                </c:pt>
                <c:pt idx="18">
                  <c:v>6.8000000000000019E-2</c:v>
                </c:pt>
                <c:pt idx="19">
                  <c:v>6.9000000000000034E-2</c:v>
                </c:pt>
                <c:pt idx="20">
                  <c:v>6.9000000000000034E-2</c:v>
                </c:pt>
                <c:pt idx="21">
                  <c:v>7.0000000000000021E-2</c:v>
                </c:pt>
                <c:pt idx="22">
                  <c:v>7.0000000000000021E-2</c:v>
                </c:pt>
                <c:pt idx="23">
                  <c:v>7.3000000000000009E-2</c:v>
                </c:pt>
                <c:pt idx="24">
                  <c:v>7.3000000000000009E-2</c:v>
                </c:pt>
                <c:pt idx="25">
                  <c:v>7.4000000000000024E-2</c:v>
                </c:pt>
                <c:pt idx="26">
                  <c:v>7.4000000000000024E-2</c:v>
                </c:pt>
                <c:pt idx="27">
                  <c:v>7.4000000000000024E-2</c:v>
                </c:pt>
                <c:pt idx="28">
                  <c:v>7.5999999999999998E-2</c:v>
                </c:pt>
                <c:pt idx="29">
                  <c:v>7.8000000000000014E-2</c:v>
                </c:pt>
                <c:pt idx="30">
                  <c:v>7.6999999999999999E-2</c:v>
                </c:pt>
                <c:pt idx="31">
                  <c:v>7.5999999999999998E-2</c:v>
                </c:pt>
                <c:pt idx="32">
                  <c:v>7.5999999999999998E-2</c:v>
                </c:pt>
                <c:pt idx="33">
                  <c:v>7.3000000000000009E-2</c:v>
                </c:pt>
                <c:pt idx="34">
                  <c:v>7.4000000000000024E-2</c:v>
                </c:pt>
                <c:pt idx="35">
                  <c:v>7.4000000000000024E-2</c:v>
                </c:pt>
                <c:pt idx="36">
                  <c:v>7.3000000000000009E-2</c:v>
                </c:pt>
                <c:pt idx="37">
                  <c:v>7.0999999999999994E-2</c:v>
                </c:pt>
                <c:pt idx="38">
                  <c:v>7.0000000000000021E-2</c:v>
                </c:pt>
                <c:pt idx="39">
                  <c:v>7.0999999999999994E-2</c:v>
                </c:pt>
                <c:pt idx="40">
                  <c:v>7.0999999999999994E-2</c:v>
                </c:pt>
                <c:pt idx="41">
                  <c:v>7.0000000000000021E-2</c:v>
                </c:pt>
                <c:pt idx="42">
                  <c:v>6.9000000000000034E-2</c:v>
                </c:pt>
                <c:pt idx="43">
                  <c:v>6.8000000000000019E-2</c:v>
                </c:pt>
                <c:pt idx="44">
                  <c:v>6.7000000000000004E-2</c:v>
                </c:pt>
                <c:pt idx="45">
                  <c:v>6.8000000000000019E-2</c:v>
                </c:pt>
                <c:pt idx="46">
                  <c:v>6.6000000000000003E-2</c:v>
                </c:pt>
                <c:pt idx="47">
                  <c:v>6.5000000000000002E-2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6.5000000000000002E-2</c:v>
                </c:pt>
                <c:pt idx="51">
                  <c:v>6.4000000000000112E-2</c:v>
                </c:pt>
                <c:pt idx="52">
                  <c:v>6.1000000000000013E-2</c:v>
                </c:pt>
                <c:pt idx="53">
                  <c:v>6.1000000000000013E-2</c:v>
                </c:pt>
                <c:pt idx="54">
                  <c:v>6.1000000000000013E-2</c:v>
                </c:pt>
                <c:pt idx="55">
                  <c:v>6.0000000000000032E-2</c:v>
                </c:pt>
                <c:pt idx="56">
                  <c:v>5.900000000000015E-2</c:v>
                </c:pt>
                <c:pt idx="57">
                  <c:v>5.8000000000000003E-2</c:v>
                </c:pt>
                <c:pt idx="58">
                  <c:v>5.5999999999999994E-2</c:v>
                </c:pt>
                <c:pt idx="59">
                  <c:v>5.5000000000000014E-2</c:v>
                </c:pt>
                <c:pt idx="60">
                  <c:v>5.5999999999999994E-2</c:v>
                </c:pt>
                <c:pt idx="61">
                  <c:v>5.4000000000000034E-2</c:v>
                </c:pt>
                <c:pt idx="62">
                  <c:v>5.4000000000000034E-2</c:v>
                </c:pt>
                <c:pt idx="63">
                  <c:v>5.8000000000000003E-2</c:v>
                </c:pt>
                <c:pt idx="64">
                  <c:v>5.5999999999999994E-2</c:v>
                </c:pt>
                <c:pt idx="65">
                  <c:v>5.5999999999999994E-2</c:v>
                </c:pt>
                <c:pt idx="66">
                  <c:v>5.7000000000000023E-2</c:v>
                </c:pt>
                <c:pt idx="67">
                  <c:v>5.7000000000000023E-2</c:v>
                </c:pt>
                <c:pt idx="68">
                  <c:v>5.5999999999999994E-2</c:v>
                </c:pt>
                <c:pt idx="69">
                  <c:v>5.5000000000000014E-2</c:v>
                </c:pt>
                <c:pt idx="70">
                  <c:v>5.5999999999999994E-2</c:v>
                </c:pt>
                <c:pt idx="71">
                  <c:v>5.5999999999999994E-2</c:v>
                </c:pt>
                <c:pt idx="72">
                  <c:v>5.5999999999999994E-2</c:v>
                </c:pt>
                <c:pt idx="73">
                  <c:v>5.5000000000000014E-2</c:v>
                </c:pt>
                <c:pt idx="74">
                  <c:v>5.5000000000000014E-2</c:v>
                </c:pt>
                <c:pt idx="75">
                  <c:v>5.5999999999999994E-2</c:v>
                </c:pt>
                <c:pt idx="76">
                  <c:v>5.5999999999999994E-2</c:v>
                </c:pt>
                <c:pt idx="77">
                  <c:v>5.3000000000000012E-2</c:v>
                </c:pt>
                <c:pt idx="78">
                  <c:v>5.5000000000000014E-2</c:v>
                </c:pt>
                <c:pt idx="79">
                  <c:v>5.1000000000000004E-2</c:v>
                </c:pt>
                <c:pt idx="80">
                  <c:v>5.2000000000000032E-2</c:v>
                </c:pt>
                <c:pt idx="81">
                  <c:v>5.2000000000000032E-2</c:v>
                </c:pt>
                <c:pt idx="82">
                  <c:v>5.4000000000000034E-2</c:v>
                </c:pt>
                <c:pt idx="83">
                  <c:v>5.4000000000000034E-2</c:v>
                </c:pt>
                <c:pt idx="84">
                  <c:v>5.3000000000000012E-2</c:v>
                </c:pt>
                <c:pt idx="85">
                  <c:v>5.2000000000000032E-2</c:v>
                </c:pt>
                <c:pt idx="86">
                  <c:v>5.2000000000000032E-2</c:v>
                </c:pt>
                <c:pt idx="87">
                  <c:v>5.1000000000000004E-2</c:v>
                </c:pt>
                <c:pt idx="88">
                  <c:v>4.9000000000000113E-2</c:v>
                </c:pt>
                <c:pt idx="89">
                  <c:v>0.05</c:v>
                </c:pt>
                <c:pt idx="90">
                  <c:v>4.9000000000000113E-2</c:v>
                </c:pt>
                <c:pt idx="91">
                  <c:v>4.8000000000000001E-2</c:v>
                </c:pt>
                <c:pt idx="92">
                  <c:v>4.9000000000000113E-2</c:v>
                </c:pt>
                <c:pt idx="93">
                  <c:v>4.7000000000000014E-2</c:v>
                </c:pt>
                <c:pt idx="94">
                  <c:v>4.5999999999999999E-2</c:v>
                </c:pt>
                <c:pt idx="95">
                  <c:v>4.7000000000000014E-2</c:v>
                </c:pt>
                <c:pt idx="96">
                  <c:v>4.5999999999999999E-2</c:v>
                </c:pt>
                <c:pt idx="97">
                  <c:v>4.5999999999999999E-2</c:v>
                </c:pt>
                <c:pt idx="98">
                  <c:v>4.7000000000000014E-2</c:v>
                </c:pt>
                <c:pt idx="99">
                  <c:v>4.3000000000000003E-2</c:v>
                </c:pt>
                <c:pt idx="100">
                  <c:v>4.4000000000000032E-2</c:v>
                </c:pt>
                <c:pt idx="101">
                  <c:v>4.5000000000000012E-2</c:v>
                </c:pt>
                <c:pt idx="102">
                  <c:v>4.5000000000000012E-2</c:v>
                </c:pt>
                <c:pt idx="103">
                  <c:v>4.5000000000000012E-2</c:v>
                </c:pt>
                <c:pt idx="104">
                  <c:v>4.5999999999999999E-2</c:v>
                </c:pt>
                <c:pt idx="105">
                  <c:v>4.5000000000000012E-2</c:v>
                </c:pt>
                <c:pt idx="106">
                  <c:v>4.4000000000000032E-2</c:v>
                </c:pt>
                <c:pt idx="107">
                  <c:v>4.4000000000000032E-2</c:v>
                </c:pt>
                <c:pt idx="108">
                  <c:v>4.3000000000000003E-2</c:v>
                </c:pt>
                <c:pt idx="109">
                  <c:v>4.4000000000000032E-2</c:v>
                </c:pt>
                <c:pt idx="110">
                  <c:v>4.2000000000000023E-2</c:v>
                </c:pt>
                <c:pt idx="111">
                  <c:v>4.3000000000000003E-2</c:v>
                </c:pt>
                <c:pt idx="112">
                  <c:v>4.2000000000000023E-2</c:v>
                </c:pt>
                <c:pt idx="113">
                  <c:v>4.3000000000000003E-2</c:v>
                </c:pt>
                <c:pt idx="114">
                  <c:v>4.3000000000000003E-2</c:v>
                </c:pt>
                <c:pt idx="115">
                  <c:v>4.2000000000000023E-2</c:v>
                </c:pt>
                <c:pt idx="116">
                  <c:v>4.2000000000000023E-2</c:v>
                </c:pt>
                <c:pt idx="117">
                  <c:v>4.1000000000000002E-2</c:v>
                </c:pt>
                <c:pt idx="118">
                  <c:v>4.1000000000000002E-2</c:v>
                </c:pt>
                <c:pt idx="119">
                  <c:v>4.0000000000000022E-2</c:v>
                </c:pt>
                <c:pt idx="120">
                  <c:v>4.0000000000000022E-2</c:v>
                </c:pt>
                <c:pt idx="121">
                  <c:v>4.1000000000000002E-2</c:v>
                </c:pt>
                <c:pt idx="122">
                  <c:v>4.0000000000000022E-2</c:v>
                </c:pt>
                <c:pt idx="123">
                  <c:v>3.7999999999999999E-2</c:v>
                </c:pt>
                <c:pt idx="124">
                  <c:v>4.0000000000000022E-2</c:v>
                </c:pt>
                <c:pt idx="125">
                  <c:v>4.0000000000000022E-2</c:v>
                </c:pt>
                <c:pt idx="126">
                  <c:v>4.0000000000000022E-2</c:v>
                </c:pt>
                <c:pt idx="127">
                  <c:v>4.1000000000000002E-2</c:v>
                </c:pt>
                <c:pt idx="128">
                  <c:v>3.9000000000000014E-2</c:v>
                </c:pt>
                <c:pt idx="129">
                  <c:v>3.9000000000000014E-2</c:v>
                </c:pt>
                <c:pt idx="130">
                  <c:v>3.9000000000000014E-2</c:v>
                </c:pt>
                <c:pt idx="131">
                  <c:v>3.9000000000000014E-2</c:v>
                </c:pt>
                <c:pt idx="132">
                  <c:v>4.2000000000000023E-2</c:v>
                </c:pt>
                <c:pt idx="133">
                  <c:v>4.2000000000000023E-2</c:v>
                </c:pt>
                <c:pt idx="134">
                  <c:v>4.3000000000000003E-2</c:v>
                </c:pt>
                <c:pt idx="135">
                  <c:v>4.4000000000000032E-2</c:v>
                </c:pt>
                <c:pt idx="136">
                  <c:v>4.3000000000000003E-2</c:v>
                </c:pt>
                <c:pt idx="137">
                  <c:v>4.5000000000000012E-2</c:v>
                </c:pt>
                <c:pt idx="138">
                  <c:v>4.5999999999999999E-2</c:v>
                </c:pt>
                <c:pt idx="139">
                  <c:v>4.9000000000000113E-2</c:v>
                </c:pt>
                <c:pt idx="140">
                  <c:v>0.05</c:v>
                </c:pt>
                <c:pt idx="141">
                  <c:v>5.3000000000000012E-2</c:v>
                </c:pt>
                <c:pt idx="142">
                  <c:v>5.5000000000000014E-2</c:v>
                </c:pt>
                <c:pt idx="143">
                  <c:v>5.7000000000000023E-2</c:v>
                </c:pt>
                <c:pt idx="144">
                  <c:v>5.7000000000000023E-2</c:v>
                </c:pt>
                <c:pt idx="145">
                  <c:v>5.7000000000000023E-2</c:v>
                </c:pt>
                <c:pt idx="146">
                  <c:v>5.7000000000000023E-2</c:v>
                </c:pt>
                <c:pt idx="147">
                  <c:v>5.900000000000015E-2</c:v>
                </c:pt>
                <c:pt idx="148">
                  <c:v>5.8000000000000003E-2</c:v>
                </c:pt>
                <c:pt idx="149">
                  <c:v>5.8000000000000003E-2</c:v>
                </c:pt>
                <c:pt idx="150">
                  <c:v>5.8000000000000003E-2</c:v>
                </c:pt>
                <c:pt idx="151">
                  <c:v>5.7000000000000023E-2</c:v>
                </c:pt>
                <c:pt idx="152">
                  <c:v>5.7000000000000023E-2</c:v>
                </c:pt>
                <c:pt idx="153">
                  <c:v>5.7000000000000023E-2</c:v>
                </c:pt>
                <c:pt idx="154">
                  <c:v>5.900000000000015E-2</c:v>
                </c:pt>
                <c:pt idx="155">
                  <c:v>6.0000000000000032E-2</c:v>
                </c:pt>
                <c:pt idx="156">
                  <c:v>5.8000000000000003E-2</c:v>
                </c:pt>
                <c:pt idx="157">
                  <c:v>5.900000000000015E-2</c:v>
                </c:pt>
                <c:pt idx="158">
                  <c:v>5.900000000000015E-2</c:v>
                </c:pt>
                <c:pt idx="159">
                  <c:v>6.0000000000000032E-2</c:v>
                </c:pt>
                <c:pt idx="160">
                  <c:v>6.1000000000000013E-2</c:v>
                </c:pt>
                <c:pt idx="161">
                  <c:v>6.3E-2</c:v>
                </c:pt>
                <c:pt idx="162">
                  <c:v>6.2000000000000034E-2</c:v>
                </c:pt>
                <c:pt idx="163">
                  <c:v>6.1000000000000013E-2</c:v>
                </c:pt>
                <c:pt idx="164">
                  <c:v>6.1000000000000013E-2</c:v>
                </c:pt>
                <c:pt idx="165">
                  <c:v>6.0000000000000032E-2</c:v>
                </c:pt>
                <c:pt idx="166">
                  <c:v>5.8000000000000003E-2</c:v>
                </c:pt>
                <c:pt idx="167">
                  <c:v>5.7000000000000023E-2</c:v>
                </c:pt>
                <c:pt idx="168">
                  <c:v>5.7000000000000023E-2</c:v>
                </c:pt>
                <c:pt idx="169">
                  <c:v>5.5999999999999994E-2</c:v>
                </c:pt>
                <c:pt idx="170">
                  <c:v>5.8000000000000003E-2</c:v>
                </c:pt>
                <c:pt idx="171">
                  <c:v>5.5999999999999994E-2</c:v>
                </c:pt>
                <c:pt idx="172">
                  <c:v>5.5999999999999994E-2</c:v>
                </c:pt>
                <c:pt idx="173">
                  <c:v>5.5999999999999994E-2</c:v>
                </c:pt>
                <c:pt idx="174">
                  <c:v>5.5000000000000014E-2</c:v>
                </c:pt>
                <c:pt idx="175">
                  <c:v>5.4000000000000034E-2</c:v>
                </c:pt>
                <c:pt idx="176">
                  <c:v>5.4000000000000034E-2</c:v>
                </c:pt>
                <c:pt idx="177">
                  <c:v>5.5000000000000014E-2</c:v>
                </c:pt>
                <c:pt idx="178">
                  <c:v>5.4000000000000034E-2</c:v>
                </c:pt>
                <c:pt idx="179">
                  <c:v>5.4000000000000034E-2</c:v>
                </c:pt>
                <c:pt idx="180">
                  <c:v>5.3000000000000012E-2</c:v>
                </c:pt>
                <c:pt idx="181">
                  <c:v>5.4000000000000034E-2</c:v>
                </c:pt>
                <c:pt idx="182">
                  <c:v>5.2000000000000032E-2</c:v>
                </c:pt>
                <c:pt idx="183">
                  <c:v>5.2000000000000032E-2</c:v>
                </c:pt>
                <c:pt idx="184">
                  <c:v>5.1000000000000004E-2</c:v>
                </c:pt>
                <c:pt idx="185">
                  <c:v>0.05</c:v>
                </c:pt>
                <c:pt idx="186">
                  <c:v>0.05</c:v>
                </c:pt>
                <c:pt idx="187">
                  <c:v>4.9000000000000113E-2</c:v>
                </c:pt>
                <c:pt idx="188">
                  <c:v>0.05</c:v>
                </c:pt>
                <c:pt idx="189">
                  <c:v>0.05</c:v>
                </c:pt>
                <c:pt idx="190">
                  <c:v>0.05</c:v>
                </c:pt>
                <c:pt idx="191">
                  <c:v>4.9000000000000113E-2</c:v>
                </c:pt>
                <c:pt idx="192">
                  <c:v>4.7000000000000014E-2</c:v>
                </c:pt>
                <c:pt idx="193">
                  <c:v>4.8000000000000001E-2</c:v>
                </c:pt>
                <c:pt idx="194">
                  <c:v>4.7000000000000014E-2</c:v>
                </c:pt>
                <c:pt idx="195">
                  <c:v>4.7000000000000014E-2</c:v>
                </c:pt>
                <c:pt idx="196">
                  <c:v>4.5999999999999999E-2</c:v>
                </c:pt>
                <c:pt idx="197">
                  <c:v>4.5999999999999999E-2</c:v>
                </c:pt>
                <c:pt idx="198">
                  <c:v>4.7000000000000014E-2</c:v>
                </c:pt>
                <c:pt idx="199">
                  <c:v>4.7000000000000014E-2</c:v>
                </c:pt>
                <c:pt idx="200">
                  <c:v>4.5000000000000012E-2</c:v>
                </c:pt>
                <c:pt idx="201">
                  <c:v>4.4000000000000032E-2</c:v>
                </c:pt>
                <c:pt idx="202">
                  <c:v>4.5000000000000012E-2</c:v>
                </c:pt>
                <c:pt idx="203">
                  <c:v>4.4000000000000032E-2</c:v>
                </c:pt>
                <c:pt idx="204">
                  <c:v>4.5999999999999999E-2</c:v>
                </c:pt>
                <c:pt idx="205">
                  <c:v>4.5000000000000012E-2</c:v>
                </c:pt>
                <c:pt idx="206">
                  <c:v>4.4000000000000032E-2</c:v>
                </c:pt>
                <c:pt idx="207">
                  <c:v>4.5000000000000012E-2</c:v>
                </c:pt>
                <c:pt idx="208">
                  <c:v>4.4000000000000032E-2</c:v>
                </c:pt>
                <c:pt idx="209">
                  <c:v>4.5999999999999999E-2</c:v>
                </c:pt>
                <c:pt idx="210">
                  <c:v>4.7000000000000014E-2</c:v>
                </c:pt>
                <c:pt idx="211">
                  <c:v>4.5999999999999999E-2</c:v>
                </c:pt>
                <c:pt idx="212">
                  <c:v>4.7000000000000014E-2</c:v>
                </c:pt>
                <c:pt idx="213">
                  <c:v>4.7000000000000014E-2</c:v>
                </c:pt>
                <c:pt idx="214">
                  <c:v>4.7000000000000014E-2</c:v>
                </c:pt>
                <c:pt idx="215">
                  <c:v>0.05</c:v>
                </c:pt>
                <c:pt idx="216">
                  <c:v>0.05</c:v>
                </c:pt>
                <c:pt idx="217">
                  <c:v>4.9000000000000113E-2</c:v>
                </c:pt>
                <c:pt idx="218">
                  <c:v>5.1000000000000004E-2</c:v>
                </c:pt>
                <c:pt idx="219">
                  <c:v>0.05</c:v>
                </c:pt>
                <c:pt idx="220">
                  <c:v>5.4000000000000034E-2</c:v>
                </c:pt>
                <c:pt idx="221">
                  <c:v>5.5999999999999994E-2</c:v>
                </c:pt>
                <c:pt idx="222">
                  <c:v>5.8000000000000003E-2</c:v>
                </c:pt>
                <c:pt idx="223">
                  <c:v>6.1000000000000013E-2</c:v>
                </c:pt>
                <c:pt idx="224">
                  <c:v>6.1000000000000013E-2</c:v>
                </c:pt>
                <c:pt idx="225">
                  <c:v>6.5000000000000002E-2</c:v>
                </c:pt>
                <c:pt idx="226">
                  <c:v>6.8000000000000019E-2</c:v>
                </c:pt>
                <c:pt idx="227">
                  <c:v>7.3000000000000009E-2</c:v>
                </c:pt>
                <c:pt idx="228">
                  <c:v>7.8000000000000014E-2</c:v>
                </c:pt>
                <c:pt idx="229">
                  <c:v>8.3000000000000046E-2</c:v>
                </c:pt>
                <c:pt idx="230">
                  <c:v>8.7000000000000022E-2</c:v>
                </c:pt>
                <c:pt idx="231">
                  <c:v>8.9000000000000065E-2</c:v>
                </c:pt>
                <c:pt idx="232">
                  <c:v>9.4000000000000028E-2</c:v>
                </c:pt>
                <c:pt idx="233">
                  <c:v>9.5000000000000043E-2</c:v>
                </c:pt>
                <c:pt idx="234">
                  <c:v>9.5000000000000043E-2</c:v>
                </c:pt>
                <c:pt idx="235">
                  <c:v>9.6000000000000002E-2</c:v>
                </c:pt>
                <c:pt idx="236">
                  <c:v>9.8000000000000226E-2</c:v>
                </c:pt>
                <c:pt idx="237">
                  <c:v>0.1</c:v>
                </c:pt>
                <c:pt idx="238">
                  <c:v>9.9000000000000046E-2</c:v>
                </c:pt>
                <c:pt idx="239">
                  <c:v>9.9000000000000046E-2</c:v>
                </c:pt>
                <c:pt idx="240">
                  <c:v>9.7000000000000045E-2</c:v>
                </c:pt>
                <c:pt idx="241">
                  <c:v>9.8000000000000226E-2</c:v>
                </c:pt>
                <c:pt idx="242">
                  <c:v>9.8000000000000226E-2</c:v>
                </c:pt>
                <c:pt idx="243">
                  <c:v>9.9000000000000046E-2</c:v>
                </c:pt>
                <c:pt idx="244">
                  <c:v>9.6000000000000002E-2</c:v>
                </c:pt>
                <c:pt idx="245">
                  <c:v>9.4000000000000028E-2</c:v>
                </c:pt>
                <c:pt idx="246">
                  <c:v>9.5000000000000043E-2</c:v>
                </c:pt>
                <c:pt idx="247">
                  <c:v>9.6000000000000002E-2</c:v>
                </c:pt>
                <c:pt idx="248">
                  <c:v>9.5000000000000043E-2</c:v>
                </c:pt>
                <c:pt idx="249">
                  <c:v>9.5000000000000043E-2</c:v>
                </c:pt>
                <c:pt idx="250">
                  <c:v>9.8000000000000226E-2</c:v>
                </c:pt>
                <c:pt idx="251">
                  <c:v>9.4000000000000028E-2</c:v>
                </c:pt>
                <c:pt idx="252">
                  <c:v>9.1000000000000025E-2</c:v>
                </c:pt>
                <c:pt idx="253">
                  <c:v>9.0000000000000024E-2</c:v>
                </c:pt>
                <c:pt idx="254">
                  <c:v>8.9000000000000065E-2</c:v>
                </c:pt>
                <c:pt idx="255">
                  <c:v>9.0000000000000024E-2</c:v>
                </c:pt>
                <c:pt idx="256">
                  <c:v>9.0000000000000024E-2</c:v>
                </c:pt>
                <c:pt idx="257">
                  <c:v>9.1000000000000025E-2</c:v>
                </c:pt>
                <c:pt idx="258">
                  <c:v>9.1000000000000025E-2</c:v>
                </c:pt>
                <c:pt idx="259">
                  <c:v>9.1000000000000025E-2</c:v>
                </c:pt>
                <c:pt idx="260">
                  <c:v>9.0000000000000024E-2</c:v>
                </c:pt>
                <c:pt idx="261">
                  <c:v>8.9000000000000065E-2</c:v>
                </c:pt>
                <c:pt idx="262">
                  <c:v>8.7000000000000022E-2</c:v>
                </c:pt>
                <c:pt idx="263">
                  <c:v>8.5000000000000006E-2</c:v>
                </c:pt>
                <c:pt idx="264">
                  <c:v>8.3000000000000046E-2</c:v>
                </c:pt>
                <c:pt idx="265">
                  <c:v>8.3000000000000046E-2</c:v>
                </c:pt>
                <c:pt idx="266">
                  <c:v>8.2000000000000003E-2</c:v>
                </c:pt>
                <c:pt idx="267">
                  <c:v>8.1000000000000003E-2</c:v>
                </c:pt>
                <c:pt idx="268">
                  <c:v>8.2000000000000003E-2</c:v>
                </c:pt>
                <c:pt idx="269">
                  <c:v>8.2000000000000003E-2</c:v>
                </c:pt>
                <c:pt idx="270">
                  <c:v>8.2000000000000003E-2</c:v>
                </c:pt>
                <c:pt idx="271">
                  <c:v>8.1000000000000003E-2</c:v>
                </c:pt>
                <c:pt idx="272">
                  <c:v>7.8000000000000014E-2</c:v>
                </c:pt>
                <c:pt idx="273">
                  <c:v>7.9000000000000209E-2</c:v>
                </c:pt>
                <c:pt idx="274">
                  <c:v>7.8000000000000014E-2</c:v>
                </c:pt>
                <c:pt idx="275">
                  <c:v>7.8000000000000014E-2</c:v>
                </c:pt>
                <c:pt idx="276">
                  <c:v>7.9000000000000209E-2</c:v>
                </c:pt>
                <c:pt idx="277">
                  <c:v>7.6999999999999999E-2</c:v>
                </c:pt>
                <c:pt idx="278">
                  <c:v>7.5999999999999998E-2</c:v>
                </c:pt>
                <c:pt idx="279">
                  <c:v>7.5000000000000011E-2</c:v>
                </c:pt>
                <c:pt idx="280">
                  <c:v>7.5999999999999998E-2</c:v>
                </c:pt>
                <c:pt idx="281">
                  <c:v>7.5999999999999998E-2</c:v>
                </c:pt>
                <c:pt idx="282">
                  <c:v>7.3999999999999996E-2</c:v>
                </c:pt>
                <c:pt idx="283">
                  <c:v>7.3000000000000009E-2</c:v>
                </c:pt>
                <c:pt idx="284">
                  <c:v>7.1999999999999995E-2</c:v>
                </c:pt>
                <c:pt idx="285">
                  <c:v>7.3000000000000009E-2</c:v>
                </c:pt>
                <c:pt idx="286">
                  <c:v>7.0000000000000021E-2</c:v>
                </c:pt>
                <c:pt idx="287">
                  <c:v>6.7000000000000004E-2</c:v>
                </c:pt>
                <c:pt idx="288">
                  <c:v>6.6000000000000003E-2</c:v>
                </c:pt>
                <c:pt idx="289">
                  <c:v>6.7000000000000004E-2</c:v>
                </c:pt>
                <c:pt idx="290">
                  <c:v>6.7000000000000004E-2</c:v>
                </c:pt>
                <c:pt idx="291">
                  <c:v>6.3E-2</c:v>
                </c:pt>
                <c:pt idx="292">
                  <c:v>6.3E-2</c:v>
                </c:pt>
                <c:pt idx="293">
                  <c:v>6.1000000000000013E-2</c:v>
                </c:pt>
                <c:pt idx="294">
                  <c:v>6.2000000000000034E-2</c:v>
                </c:pt>
                <c:pt idx="295">
                  <c:v>6.1000000000000013E-2</c:v>
                </c:pt>
                <c:pt idx="296">
                  <c:v>5.9000000000000143E-2</c:v>
                </c:pt>
              </c:numCache>
            </c:numRef>
          </c:val>
        </c:ser>
        <c:ser>
          <c:idx val="1"/>
          <c:order val="1"/>
          <c:tx>
            <c:strRef>
              <c:f>'Series Data'!$C$1</c:f>
              <c:strCache>
                <c:ptCount val="1"/>
                <c:pt idx="0">
                  <c:v> Average 1990-Now</c:v>
                </c:pt>
              </c:strCache>
            </c:strRef>
          </c:tx>
          <c:marker>
            <c:symbol val="none"/>
          </c:marker>
          <c:cat>
            <c:numRef>
              <c:f>'Series Data'!$A$2:$A$298</c:f>
              <c:numCache>
                <c:formatCode>mmm\-yy</c:formatCode>
                <c:ptCount val="297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40920</c:v>
                </c:pt>
                <c:pt idx="265">
                  <c:v>40940</c:v>
                </c:pt>
                <c:pt idx="266">
                  <c:v>40980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</c:numCache>
            </c:numRef>
          </c:cat>
          <c:val>
            <c:numRef>
              <c:f>'Series Data'!$C$2:$C$298</c:f>
              <c:numCache>
                <c:formatCode>0.0%</c:formatCode>
                <c:ptCount val="297"/>
                <c:pt idx="0">
                  <c:v>6.1000000000000013E-2</c:v>
                </c:pt>
                <c:pt idx="1">
                  <c:v>6.1000000000000013E-2</c:v>
                </c:pt>
                <c:pt idx="2">
                  <c:v>6.1000000000000013E-2</c:v>
                </c:pt>
                <c:pt idx="3">
                  <c:v>6.1000000000000013E-2</c:v>
                </c:pt>
                <c:pt idx="4">
                  <c:v>6.1000000000000013E-2</c:v>
                </c:pt>
                <c:pt idx="5">
                  <c:v>6.1000000000000013E-2</c:v>
                </c:pt>
                <c:pt idx="6">
                  <c:v>6.1000000000000013E-2</c:v>
                </c:pt>
                <c:pt idx="7">
                  <c:v>6.1000000000000013E-2</c:v>
                </c:pt>
                <c:pt idx="8">
                  <c:v>6.1000000000000013E-2</c:v>
                </c:pt>
                <c:pt idx="9">
                  <c:v>6.1000000000000013E-2</c:v>
                </c:pt>
                <c:pt idx="10">
                  <c:v>6.1000000000000013E-2</c:v>
                </c:pt>
                <c:pt idx="11">
                  <c:v>6.1000000000000013E-2</c:v>
                </c:pt>
                <c:pt idx="12">
                  <c:v>6.1000000000000013E-2</c:v>
                </c:pt>
                <c:pt idx="13">
                  <c:v>6.1000000000000013E-2</c:v>
                </c:pt>
                <c:pt idx="14">
                  <c:v>6.1000000000000013E-2</c:v>
                </c:pt>
                <c:pt idx="15">
                  <c:v>6.1000000000000013E-2</c:v>
                </c:pt>
                <c:pt idx="16">
                  <c:v>6.1000000000000013E-2</c:v>
                </c:pt>
                <c:pt idx="17">
                  <c:v>6.1000000000000013E-2</c:v>
                </c:pt>
                <c:pt idx="18">
                  <c:v>6.1000000000000013E-2</c:v>
                </c:pt>
                <c:pt idx="19">
                  <c:v>6.1000000000000013E-2</c:v>
                </c:pt>
                <c:pt idx="20">
                  <c:v>6.1000000000000013E-2</c:v>
                </c:pt>
                <c:pt idx="21">
                  <c:v>6.1000000000000013E-2</c:v>
                </c:pt>
                <c:pt idx="22">
                  <c:v>6.1000000000000013E-2</c:v>
                </c:pt>
                <c:pt idx="23">
                  <c:v>6.1000000000000013E-2</c:v>
                </c:pt>
                <c:pt idx="24">
                  <c:v>6.1000000000000013E-2</c:v>
                </c:pt>
                <c:pt idx="25">
                  <c:v>6.1000000000000013E-2</c:v>
                </c:pt>
                <c:pt idx="26">
                  <c:v>6.1000000000000013E-2</c:v>
                </c:pt>
                <c:pt idx="27">
                  <c:v>6.1000000000000013E-2</c:v>
                </c:pt>
                <c:pt idx="28">
                  <c:v>6.1000000000000013E-2</c:v>
                </c:pt>
                <c:pt idx="29">
                  <c:v>6.1000000000000013E-2</c:v>
                </c:pt>
                <c:pt idx="30">
                  <c:v>6.1000000000000013E-2</c:v>
                </c:pt>
                <c:pt idx="31">
                  <c:v>6.1000000000000013E-2</c:v>
                </c:pt>
                <c:pt idx="32">
                  <c:v>6.1000000000000013E-2</c:v>
                </c:pt>
                <c:pt idx="33">
                  <c:v>6.1000000000000013E-2</c:v>
                </c:pt>
                <c:pt idx="34">
                  <c:v>6.1000000000000013E-2</c:v>
                </c:pt>
                <c:pt idx="35">
                  <c:v>6.1000000000000013E-2</c:v>
                </c:pt>
                <c:pt idx="36">
                  <c:v>6.1000000000000013E-2</c:v>
                </c:pt>
                <c:pt idx="37">
                  <c:v>6.1000000000000013E-2</c:v>
                </c:pt>
                <c:pt idx="38">
                  <c:v>6.1000000000000013E-2</c:v>
                </c:pt>
                <c:pt idx="39">
                  <c:v>6.1000000000000013E-2</c:v>
                </c:pt>
                <c:pt idx="40">
                  <c:v>6.1000000000000013E-2</c:v>
                </c:pt>
                <c:pt idx="41">
                  <c:v>6.1000000000000013E-2</c:v>
                </c:pt>
                <c:pt idx="42">
                  <c:v>6.1000000000000013E-2</c:v>
                </c:pt>
                <c:pt idx="43">
                  <c:v>6.1000000000000013E-2</c:v>
                </c:pt>
                <c:pt idx="44">
                  <c:v>6.1000000000000013E-2</c:v>
                </c:pt>
                <c:pt idx="45">
                  <c:v>6.1000000000000013E-2</c:v>
                </c:pt>
                <c:pt idx="46">
                  <c:v>6.1000000000000013E-2</c:v>
                </c:pt>
                <c:pt idx="47">
                  <c:v>6.1000000000000013E-2</c:v>
                </c:pt>
                <c:pt idx="48">
                  <c:v>6.1000000000000013E-2</c:v>
                </c:pt>
                <c:pt idx="49">
                  <c:v>6.1000000000000013E-2</c:v>
                </c:pt>
                <c:pt idx="50">
                  <c:v>6.1000000000000013E-2</c:v>
                </c:pt>
                <c:pt idx="51">
                  <c:v>6.1000000000000013E-2</c:v>
                </c:pt>
                <c:pt idx="52">
                  <c:v>6.1000000000000013E-2</c:v>
                </c:pt>
                <c:pt idx="53">
                  <c:v>6.1000000000000013E-2</c:v>
                </c:pt>
                <c:pt idx="54">
                  <c:v>6.1000000000000013E-2</c:v>
                </c:pt>
                <c:pt idx="55">
                  <c:v>6.1000000000000013E-2</c:v>
                </c:pt>
                <c:pt idx="56">
                  <c:v>6.1000000000000013E-2</c:v>
                </c:pt>
                <c:pt idx="57">
                  <c:v>6.1000000000000013E-2</c:v>
                </c:pt>
                <c:pt idx="58">
                  <c:v>6.1000000000000013E-2</c:v>
                </c:pt>
                <c:pt idx="59">
                  <c:v>6.1000000000000013E-2</c:v>
                </c:pt>
                <c:pt idx="60">
                  <c:v>6.1000000000000013E-2</c:v>
                </c:pt>
                <c:pt idx="61">
                  <c:v>6.1000000000000013E-2</c:v>
                </c:pt>
                <c:pt idx="62">
                  <c:v>6.1000000000000013E-2</c:v>
                </c:pt>
                <c:pt idx="63">
                  <c:v>6.1000000000000013E-2</c:v>
                </c:pt>
                <c:pt idx="64">
                  <c:v>6.1000000000000013E-2</c:v>
                </c:pt>
                <c:pt idx="65">
                  <c:v>6.1000000000000013E-2</c:v>
                </c:pt>
                <c:pt idx="66">
                  <c:v>6.1000000000000013E-2</c:v>
                </c:pt>
                <c:pt idx="67">
                  <c:v>6.1000000000000013E-2</c:v>
                </c:pt>
                <c:pt idx="68">
                  <c:v>6.1000000000000013E-2</c:v>
                </c:pt>
                <c:pt idx="69">
                  <c:v>6.1000000000000013E-2</c:v>
                </c:pt>
                <c:pt idx="70">
                  <c:v>6.1000000000000013E-2</c:v>
                </c:pt>
                <c:pt idx="71">
                  <c:v>6.1000000000000013E-2</c:v>
                </c:pt>
                <c:pt idx="72">
                  <c:v>6.1000000000000013E-2</c:v>
                </c:pt>
                <c:pt idx="73">
                  <c:v>6.1000000000000013E-2</c:v>
                </c:pt>
                <c:pt idx="74">
                  <c:v>6.1000000000000013E-2</c:v>
                </c:pt>
                <c:pt idx="75">
                  <c:v>6.1000000000000013E-2</c:v>
                </c:pt>
                <c:pt idx="76">
                  <c:v>6.1000000000000013E-2</c:v>
                </c:pt>
                <c:pt idx="77">
                  <c:v>6.1000000000000013E-2</c:v>
                </c:pt>
                <c:pt idx="78">
                  <c:v>6.1000000000000013E-2</c:v>
                </c:pt>
                <c:pt idx="79">
                  <c:v>6.1000000000000013E-2</c:v>
                </c:pt>
                <c:pt idx="80">
                  <c:v>6.1000000000000013E-2</c:v>
                </c:pt>
                <c:pt idx="81">
                  <c:v>6.1000000000000013E-2</c:v>
                </c:pt>
                <c:pt idx="82">
                  <c:v>6.1000000000000013E-2</c:v>
                </c:pt>
                <c:pt idx="83">
                  <c:v>6.1000000000000013E-2</c:v>
                </c:pt>
                <c:pt idx="84">
                  <c:v>6.1000000000000013E-2</c:v>
                </c:pt>
                <c:pt idx="85">
                  <c:v>6.1000000000000013E-2</c:v>
                </c:pt>
                <c:pt idx="86">
                  <c:v>6.1000000000000013E-2</c:v>
                </c:pt>
                <c:pt idx="87">
                  <c:v>6.1000000000000013E-2</c:v>
                </c:pt>
                <c:pt idx="88">
                  <c:v>6.1000000000000013E-2</c:v>
                </c:pt>
                <c:pt idx="89">
                  <c:v>6.1000000000000013E-2</c:v>
                </c:pt>
                <c:pt idx="90">
                  <c:v>6.1000000000000013E-2</c:v>
                </c:pt>
                <c:pt idx="91">
                  <c:v>6.1000000000000013E-2</c:v>
                </c:pt>
                <c:pt idx="92">
                  <c:v>6.1000000000000013E-2</c:v>
                </c:pt>
                <c:pt idx="93">
                  <c:v>6.1000000000000013E-2</c:v>
                </c:pt>
                <c:pt idx="94">
                  <c:v>6.1000000000000013E-2</c:v>
                </c:pt>
                <c:pt idx="95">
                  <c:v>6.1000000000000013E-2</c:v>
                </c:pt>
                <c:pt idx="96">
                  <c:v>6.1000000000000013E-2</c:v>
                </c:pt>
                <c:pt idx="97">
                  <c:v>6.1000000000000013E-2</c:v>
                </c:pt>
                <c:pt idx="98">
                  <c:v>6.1000000000000013E-2</c:v>
                </c:pt>
                <c:pt idx="99">
                  <c:v>6.1000000000000013E-2</c:v>
                </c:pt>
                <c:pt idx="100">
                  <c:v>6.1000000000000013E-2</c:v>
                </c:pt>
                <c:pt idx="101">
                  <c:v>6.1000000000000013E-2</c:v>
                </c:pt>
                <c:pt idx="102">
                  <c:v>6.1000000000000013E-2</c:v>
                </c:pt>
                <c:pt idx="103">
                  <c:v>6.1000000000000013E-2</c:v>
                </c:pt>
                <c:pt idx="104">
                  <c:v>6.1000000000000013E-2</c:v>
                </c:pt>
                <c:pt idx="105">
                  <c:v>6.1000000000000013E-2</c:v>
                </c:pt>
                <c:pt idx="106">
                  <c:v>6.1000000000000013E-2</c:v>
                </c:pt>
                <c:pt idx="107">
                  <c:v>6.1000000000000013E-2</c:v>
                </c:pt>
                <c:pt idx="108">
                  <c:v>6.1000000000000013E-2</c:v>
                </c:pt>
                <c:pt idx="109">
                  <c:v>6.1000000000000013E-2</c:v>
                </c:pt>
                <c:pt idx="110">
                  <c:v>6.1000000000000013E-2</c:v>
                </c:pt>
                <c:pt idx="111">
                  <c:v>6.1000000000000013E-2</c:v>
                </c:pt>
                <c:pt idx="112">
                  <c:v>6.1000000000000013E-2</c:v>
                </c:pt>
                <c:pt idx="113">
                  <c:v>6.1000000000000013E-2</c:v>
                </c:pt>
                <c:pt idx="114">
                  <c:v>6.1000000000000013E-2</c:v>
                </c:pt>
                <c:pt idx="115">
                  <c:v>6.1000000000000013E-2</c:v>
                </c:pt>
                <c:pt idx="116">
                  <c:v>6.1000000000000013E-2</c:v>
                </c:pt>
                <c:pt idx="117">
                  <c:v>6.1000000000000013E-2</c:v>
                </c:pt>
                <c:pt idx="118">
                  <c:v>6.1000000000000013E-2</c:v>
                </c:pt>
                <c:pt idx="119">
                  <c:v>6.1000000000000013E-2</c:v>
                </c:pt>
                <c:pt idx="120">
                  <c:v>6.1000000000000013E-2</c:v>
                </c:pt>
                <c:pt idx="121">
                  <c:v>6.1000000000000013E-2</c:v>
                </c:pt>
                <c:pt idx="122">
                  <c:v>6.1000000000000013E-2</c:v>
                </c:pt>
                <c:pt idx="123">
                  <c:v>6.1000000000000013E-2</c:v>
                </c:pt>
                <c:pt idx="124">
                  <c:v>6.1000000000000013E-2</c:v>
                </c:pt>
                <c:pt idx="125">
                  <c:v>6.1000000000000013E-2</c:v>
                </c:pt>
                <c:pt idx="126">
                  <c:v>6.1000000000000013E-2</c:v>
                </c:pt>
                <c:pt idx="127">
                  <c:v>6.1000000000000013E-2</c:v>
                </c:pt>
                <c:pt idx="128">
                  <c:v>6.1000000000000013E-2</c:v>
                </c:pt>
                <c:pt idx="129">
                  <c:v>6.1000000000000013E-2</c:v>
                </c:pt>
                <c:pt idx="130">
                  <c:v>6.1000000000000013E-2</c:v>
                </c:pt>
                <c:pt idx="131">
                  <c:v>6.1000000000000013E-2</c:v>
                </c:pt>
                <c:pt idx="132">
                  <c:v>6.1000000000000013E-2</c:v>
                </c:pt>
                <c:pt idx="133">
                  <c:v>6.1000000000000013E-2</c:v>
                </c:pt>
                <c:pt idx="134">
                  <c:v>6.1000000000000013E-2</c:v>
                </c:pt>
                <c:pt idx="135">
                  <c:v>6.1000000000000013E-2</c:v>
                </c:pt>
                <c:pt idx="136">
                  <c:v>6.1000000000000013E-2</c:v>
                </c:pt>
                <c:pt idx="137">
                  <c:v>6.1000000000000013E-2</c:v>
                </c:pt>
                <c:pt idx="138">
                  <c:v>6.1000000000000013E-2</c:v>
                </c:pt>
                <c:pt idx="139">
                  <c:v>6.1000000000000013E-2</c:v>
                </c:pt>
                <c:pt idx="140">
                  <c:v>6.1000000000000013E-2</c:v>
                </c:pt>
                <c:pt idx="141">
                  <c:v>6.1000000000000013E-2</c:v>
                </c:pt>
                <c:pt idx="142">
                  <c:v>6.1000000000000013E-2</c:v>
                </c:pt>
                <c:pt idx="143">
                  <c:v>6.1000000000000013E-2</c:v>
                </c:pt>
                <c:pt idx="144">
                  <c:v>6.1000000000000013E-2</c:v>
                </c:pt>
                <c:pt idx="145">
                  <c:v>6.1000000000000013E-2</c:v>
                </c:pt>
                <c:pt idx="146">
                  <c:v>6.1000000000000013E-2</c:v>
                </c:pt>
                <c:pt idx="147">
                  <c:v>6.1000000000000013E-2</c:v>
                </c:pt>
                <c:pt idx="148">
                  <c:v>6.1000000000000013E-2</c:v>
                </c:pt>
                <c:pt idx="149">
                  <c:v>6.1000000000000013E-2</c:v>
                </c:pt>
                <c:pt idx="150">
                  <c:v>6.1000000000000013E-2</c:v>
                </c:pt>
                <c:pt idx="151">
                  <c:v>6.1000000000000013E-2</c:v>
                </c:pt>
                <c:pt idx="152">
                  <c:v>6.1000000000000013E-2</c:v>
                </c:pt>
                <c:pt idx="153">
                  <c:v>6.1000000000000013E-2</c:v>
                </c:pt>
                <c:pt idx="154">
                  <c:v>6.1000000000000013E-2</c:v>
                </c:pt>
                <c:pt idx="155">
                  <c:v>6.1000000000000013E-2</c:v>
                </c:pt>
                <c:pt idx="156">
                  <c:v>6.1000000000000013E-2</c:v>
                </c:pt>
                <c:pt idx="157">
                  <c:v>6.1000000000000013E-2</c:v>
                </c:pt>
                <c:pt idx="158">
                  <c:v>6.1000000000000013E-2</c:v>
                </c:pt>
                <c:pt idx="159">
                  <c:v>6.1000000000000013E-2</c:v>
                </c:pt>
                <c:pt idx="160">
                  <c:v>6.1000000000000013E-2</c:v>
                </c:pt>
                <c:pt idx="161">
                  <c:v>6.1000000000000013E-2</c:v>
                </c:pt>
                <c:pt idx="162">
                  <c:v>6.1000000000000013E-2</c:v>
                </c:pt>
                <c:pt idx="163">
                  <c:v>6.1000000000000013E-2</c:v>
                </c:pt>
                <c:pt idx="164">
                  <c:v>6.1000000000000013E-2</c:v>
                </c:pt>
                <c:pt idx="165">
                  <c:v>6.1000000000000013E-2</c:v>
                </c:pt>
                <c:pt idx="166">
                  <c:v>6.1000000000000013E-2</c:v>
                </c:pt>
                <c:pt idx="167">
                  <c:v>6.1000000000000013E-2</c:v>
                </c:pt>
                <c:pt idx="168">
                  <c:v>6.1000000000000013E-2</c:v>
                </c:pt>
                <c:pt idx="169">
                  <c:v>6.1000000000000013E-2</c:v>
                </c:pt>
                <c:pt idx="170">
                  <c:v>6.1000000000000013E-2</c:v>
                </c:pt>
                <c:pt idx="171">
                  <c:v>6.1000000000000013E-2</c:v>
                </c:pt>
                <c:pt idx="172">
                  <c:v>6.1000000000000013E-2</c:v>
                </c:pt>
                <c:pt idx="173">
                  <c:v>6.1000000000000013E-2</c:v>
                </c:pt>
                <c:pt idx="174">
                  <c:v>6.1000000000000013E-2</c:v>
                </c:pt>
                <c:pt idx="175">
                  <c:v>6.1000000000000013E-2</c:v>
                </c:pt>
                <c:pt idx="176">
                  <c:v>6.1000000000000013E-2</c:v>
                </c:pt>
                <c:pt idx="177">
                  <c:v>6.1000000000000013E-2</c:v>
                </c:pt>
                <c:pt idx="178">
                  <c:v>6.1000000000000013E-2</c:v>
                </c:pt>
                <c:pt idx="179">
                  <c:v>6.1000000000000013E-2</c:v>
                </c:pt>
                <c:pt idx="180">
                  <c:v>6.1000000000000013E-2</c:v>
                </c:pt>
                <c:pt idx="181">
                  <c:v>6.1000000000000013E-2</c:v>
                </c:pt>
                <c:pt idx="182">
                  <c:v>6.1000000000000013E-2</c:v>
                </c:pt>
                <c:pt idx="183">
                  <c:v>6.1000000000000013E-2</c:v>
                </c:pt>
                <c:pt idx="184">
                  <c:v>6.1000000000000013E-2</c:v>
                </c:pt>
                <c:pt idx="185">
                  <c:v>6.1000000000000013E-2</c:v>
                </c:pt>
                <c:pt idx="186">
                  <c:v>6.1000000000000013E-2</c:v>
                </c:pt>
                <c:pt idx="187">
                  <c:v>6.1000000000000013E-2</c:v>
                </c:pt>
                <c:pt idx="188">
                  <c:v>6.1000000000000013E-2</c:v>
                </c:pt>
                <c:pt idx="189">
                  <c:v>6.1000000000000013E-2</c:v>
                </c:pt>
                <c:pt idx="190">
                  <c:v>6.1000000000000013E-2</c:v>
                </c:pt>
                <c:pt idx="191">
                  <c:v>6.1000000000000013E-2</c:v>
                </c:pt>
                <c:pt idx="192">
                  <c:v>6.1000000000000013E-2</c:v>
                </c:pt>
                <c:pt idx="193">
                  <c:v>6.1000000000000013E-2</c:v>
                </c:pt>
                <c:pt idx="194">
                  <c:v>6.1000000000000013E-2</c:v>
                </c:pt>
                <c:pt idx="195">
                  <c:v>6.1000000000000013E-2</c:v>
                </c:pt>
                <c:pt idx="196">
                  <c:v>6.1000000000000013E-2</c:v>
                </c:pt>
                <c:pt idx="197">
                  <c:v>6.1000000000000013E-2</c:v>
                </c:pt>
                <c:pt idx="198">
                  <c:v>6.1000000000000013E-2</c:v>
                </c:pt>
                <c:pt idx="199">
                  <c:v>6.1000000000000013E-2</c:v>
                </c:pt>
                <c:pt idx="200">
                  <c:v>6.1000000000000013E-2</c:v>
                </c:pt>
                <c:pt idx="201">
                  <c:v>6.1000000000000013E-2</c:v>
                </c:pt>
                <c:pt idx="202">
                  <c:v>6.1000000000000013E-2</c:v>
                </c:pt>
                <c:pt idx="203">
                  <c:v>6.1000000000000013E-2</c:v>
                </c:pt>
                <c:pt idx="204">
                  <c:v>6.1000000000000013E-2</c:v>
                </c:pt>
                <c:pt idx="205">
                  <c:v>6.1000000000000013E-2</c:v>
                </c:pt>
                <c:pt idx="206">
                  <c:v>6.1000000000000013E-2</c:v>
                </c:pt>
                <c:pt idx="207">
                  <c:v>6.1000000000000013E-2</c:v>
                </c:pt>
                <c:pt idx="208">
                  <c:v>6.1000000000000013E-2</c:v>
                </c:pt>
                <c:pt idx="209">
                  <c:v>6.1000000000000013E-2</c:v>
                </c:pt>
                <c:pt idx="210">
                  <c:v>6.1000000000000013E-2</c:v>
                </c:pt>
                <c:pt idx="211">
                  <c:v>6.1000000000000013E-2</c:v>
                </c:pt>
                <c:pt idx="212">
                  <c:v>6.1000000000000013E-2</c:v>
                </c:pt>
                <c:pt idx="213">
                  <c:v>6.1000000000000013E-2</c:v>
                </c:pt>
                <c:pt idx="214">
                  <c:v>6.1000000000000013E-2</c:v>
                </c:pt>
                <c:pt idx="215">
                  <c:v>6.1000000000000013E-2</c:v>
                </c:pt>
                <c:pt idx="216">
                  <c:v>6.1000000000000013E-2</c:v>
                </c:pt>
                <c:pt idx="217">
                  <c:v>6.1000000000000013E-2</c:v>
                </c:pt>
                <c:pt idx="218">
                  <c:v>6.1000000000000013E-2</c:v>
                </c:pt>
                <c:pt idx="219">
                  <c:v>6.1000000000000013E-2</c:v>
                </c:pt>
                <c:pt idx="220">
                  <c:v>6.1000000000000013E-2</c:v>
                </c:pt>
                <c:pt idx="221">
                  <c:v>6.1000000000000013E-2</c:v>
                </c:pt>
                <c:pt idx="222">
                  <c:v>6.1000000000000013E-2</c:v>
                </c:pt>
                <c:pt idx="223">
                  <c:v>6.1000000000000013E-2</c:v>
                </c:pt>
                <c:pt idx="224">
                  <c:v>6.1000000000000013E-2</c:v>
                </c:pt>
                <c:pt idx="225">
                  <c:v>6.1000000000000013E-2</c:v>
                </c:pt>
                <c:pt idx="226">
                  <c:v>6.1000000000000013E-2</c:v>
                </c:pt>
                <c:pt idx="227">
                  <c:v>6.1000000000000013E-2</c:v>
                </c:pt>
                <c:pt idx="228">
                  <c:v>6.1000000000000013E-2</c:v>
                </c:pt>
                <c:pt idx="229">
                  <c:v>6.1000000000000013E-2</c:v>
                </c:pt>
                <c:pt idx="230">
                  <c:v>6.1000000000000013E-2</c:v>
                </c:pt>
                <c:pt idx="231">
                  <c:v>6.1000000000000013E-2</c:v>
                </c:pt>
                <c:pt idx="232">
                  <c:v>6.1000000000000013E-2</c:v>
                </c:pt>
                <c:pt idx="233">
                  <c:v>6.1000000000000013E-2</c:v>
                </c:pt>
                <c:pt idx="234">
                  <c:v>6.1000000000000013E-2</c:v>
                </c:pt>
                <c:pt idx="235">
                  <c:v>6.1000000000000013E-2</c:v>
                </c:pt>
                <c:pt idx="236">
                  <c:v>6.1000000000000013E-2</c:v>
                </c:pt>
                <c:pt idx="237">
                  <c:v>6.1000000000000013E-2</c:v>
                </c:pt>
                <c:pt idx="238">
                  <c:v>6.1000000000000013E-2</c:v>
                </c:pt>
                <c:pt idx="239">
                  <c:v>6.1000000000000013E-2</c:v>
                </c:pt>
                <c:pt idx="240">
                  <c:v>6.1000000000000013E-2</c:v>
                </c:pt>
                <c:pt idx="241">
                  <c:v>6.1000000000000013E-2</c:v>
                </c:pt>
                <c:pt idx="242">
                  <c:v>6.1000000000000013E-2</c:v>
                </c:pt>
                <c:pt idx="243">
                  <c:v>6.1000000000000013E-2</c:v>
                </c:pt>
                <c:pt idx="244">
                  <c:v>6.1000000000000013E-2</c:v>
                </c:pt>
                <c:pt idx="245">
                  <c:v>6.1000000000000013E-2</c:v>
                </c:pt>
                <c:pt idx="246">
                  <c:v>6.1000000000000013E-2</c:v>
                </c:pt>
                <c:pt idx="247">
                  <c:v>6.1000000000000013E-2</c:v>
                </c:pt>
                <c:pt idx="248">
                  <c:v>6.1000000000000013E-2</c:v>
                </c:pt>
                <c:pt idx="249">
                  <c:v>6.1000000000000013E-2</c:v>
                </c:pt>
                <c:pt idx="250">
                  <c:v>6.1000000000000013E-2</c:v>
                </c:pt>
                <c:pt idx="251">
                  <c:v>6.1000000000000013E-2</c:v>
                </c:pt>
                <c:pt idx="252">
                  <c:v>6.1000000000000013E-2</c:v>
                </c:pt>
                <c:pt idx="253">
                  <c:v>6.1000000000000013E-2</c:v>
                </c:pt>
                <c:pt idx="254">
                  <c:v>6.1000000000000013E-2</c:v>
                </c:pt>
                <c:pt idx="255">
                  <c:v>6.1000000000000013E-2</c:v>
                </c:pt>
                <c:pt idx="256">
                  <c:v>6.1000000000000013E-2</c:v>
                </c:pt>
                <c:pt idx="257">
                  <c:v>6.1000000000000013E-2</c:v>
                </c:pt>
                <c:pt idx="258">
                  <c:v>6.1000000000000013E-2</c:v>
                </c:pt>
                <c:pt idx="259">
                  <c:v>6.1000000000000013E-2</c:v>
                </c:pt>
                <c:pt idx="260">
                  <c:v>6.1000000000000013E-2</c:v>
                </c:pt>
                <c:pt idx="261">
                  <c:v>6.1000000000000013E-2</c:v>
                </c:pt>
                <c:pt idx="262">
                  <c:v>6.1000000000000013E-2</c:v>
                </c:pt>
                <c:pt idx="263">
                  <c:v>6.1000000000000013E-2</c:v>
                </c:pt>
                <c:pt idx="264">
                  <c:v>6.1000000000000013E-2</c:v>
                </c:pt>
                <c:pt idx="265">
                  <c:v>6.1000000000000013E-2</c:v>
                </c:pt>
                <c:pt idx="266">
                  <c:v>6.1000000000000013E-2</c:v>
                </c:pt>
                <c:pt idx="267">
                  <c:v>6.1000000000000013E-2</c:v>
                </c:pt>
                <c:pt idx="268">
                  <c:v>6.1000000000000013E-2</c:v>
                </c:pt>
                <c:pt idx="269">
                  <c:v>6.1000000000000013E-2</c:v>
                </c:pt>
                <c:pt idx="270">
                  <c:v>6.1000000000000013E-2</c:v>
                </c:pt>
                <c:pt idx="271">
                  <c:v>6.1000000000000013E-2</c:v>
                </c:pt>
                <c:pt idx="272">
                  <c:v>6.1000000000000013E-2</c:v>
                </c:pt>
                <c:pt idx="273">
                  <c:v>6.1000000000000013E-2</c:v>
                </c:pt>
                <c:pt idx="274">
                  <c:v>6.1000000000000013E-2</c:v>
                </c:pt>
                <c:pt idx="275">
                  <c:v>6.1000000000000013E-2</c:v>
                </c:pt>
                <c:pt idx="276">
                  <c:v>6.1000000000000013E-2</c:v>
                </c:pt>
                <c:pt idx="277">
                  <c:v>6.1000000000000013E-2</c:v>
                </c:pt>
                <c:pt idx="278">
                  <c:v>6.1000000000000013E-2</c:v>
                </c:pt>
                <c:pt idx="279">
                  <c:v>6.1000000000000013E-2</c:v>
                </c:pt>
                <c:pt idx="280">
                  <c:v>6.1000000000000013E-2</c:v>
                </c:pt>
                <c:pt idx="281">
                  <c:v>6.1000000000000013E-2</c:v>
                </c:pt>
                <c:pt idx="282">
                  <c:v>6.1000000000000013E-2</c:v>
                </c:pt>
                <c:pt idx="283">
                  <c:v>6.1000000000000013E-2</c:v>
                </c:pt>
                <c:pt idx="284">
                  <c:v>6.1000000000000013E-2</c:v>
                </c:pt>
                <c:pt idx="285">
                  <c:v>6.1000000000000013E-2</c:v>
                </c:pt>
                <c:pt idx="286">
                  <c:v>6.1000000000000013E-2</c:v>
                </c:pt>
                <c:pt idx="287">
                  <c:v>6.1000000000000013E-2</c:v>
                </c:pt>
                <c:pt idx="288">
                  <c:v>6.1000000000000013E-2</c:v>
                </c:pt>
                <c:pt idx="289">
                  <c:v>6.1000000000000013E-2</c:v>
                </c:pt>
                <c:pt idx="290">
                  <c:v>6.1000000000000013E-2</c:v>
                </c:pt>
                <c:pt idx="291">
                  <c:v>6.1000000000000013E-2</c:v>
                </c:pt>
                <c:pt idx="292">
                  <c:v>6.1000000000000013E-2</c:v>
                </c:pt>
                <c:pt idx="293">
                  <c:v>6.1000000000000013E-2</c:v>
                </c:pt>
                <c:pt idx="294">
                  <c:v>6.1343434343434582E-2</c:v>
                </c:pt>
                <c:pt idx="295">
                  <c:v>6.1343434343434582E-2</c:v>
                </c:pt>
                <c:pt idx="296">
                  <c:v>6.1343434343434582E-2</c:v>
                </c:pt>
              </c:numCache>
            </c:numRef>
          </c:val>
        </c:ser>
        <c:marker val="1"/>
        <c:axId val="124597376"/>
        <c:axId val="124599680"/>
      </c:lineChart>
      <c:dateAx>
        <c:axId val="124597376"/>
        <c:scaling>
          <c:orientation val="minMax"/>
        </c:scaling>
        <c:axPos val="b"/>
        <c:numFmt formatCode="mmm\-yy" sourceLinked="1"/>
        <c:majorTickMark val="in"/>
        <c:tickLblPos val="low"/>
        <c:txPr>
          <a:bodyPr/>
          <a:lstStyle/>
          <a:p>
            <a:pPr>
              <a:defRPr sz="1400" baseline="0">
                <a:latin typeface="Arial" pitchFamily="34" charset="0"/>
              </a:defRPr>
            </a:pPr>
            <a:endParaRPr lang="en-US"/>
          </a:p>
        </c:txPr>
        <c:crossAx val="124599680"/>
        <c:crosses val="autoZero"/>
        <c:auto val="1"/>
        <c:lblOffset val="100"/>
        <c:baseTimeUnit val="days"/>
        <c:majorUnit val="12"/>
        <c:majorTimeUnit val="months"/>
      </c:dateAx>
      <c:valAx>
        <c:axId val="124599680"/>
        <c:scaling>
          <c:orientation val="minMax"/>
          <c:max val="0.15000000000000024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600" baseline="0">
                <a:latin typeface="Arial" pitchFamily="34" charset="0"/>
              </a:defRPr>
            </a:pPr>
            <a:endParaRPr lang="en-US"/>
          </a:p>
        </c:txPr>
        <c:crossAx val="124597376"/>
        <c:crosses val="autoZero"/>
        <c:crossBetween val="between"/>
        <c:majorUnit val="5.0000000000000114E-2"/>
        <c:minorUnit val="1.0000000000000083E-2"/>
      </c:valAx>
      <c:spPr>
        <a:noFill/>
      </c:spPr>
    </c:plotArea>
    <c:legend>
      <c:legendPos val="t"/>
      <c:layout>
        <c:manualLayout>
          <c:xMode val="edge"/>
          <c:yMode val="edge"/>
          <c:x val="0.29650717646781038"/>
          <c:y val="0.10559438724005669"/>
          <c:w val="0.48609503203991394"/>
          <c:h val="6.5426509186351733E-2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8.0477440319960208E-2"/>
          <c:y val="4.8353441706883424E-2"/>
          <c:w val="0.88987416292589772"/>
          <c:h val="0.755392219117774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MTM Job Changes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numRef>
              <c:f>Sheet1!$A$2:$A$82</c:f>
              <c:numCache>
                <c:formatCode>mmm\-yy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Sheet1!$B$2:$B$82</c:f>
              <c:numCache>
                <c:formatCode>#0</c:formatCode>
                <c:ptCount val="81"/>
                <c:pt idx="0">
                  <c:v>14</c:v>
                </c:pt>
                <c:pt idx="1">
                  <c:v>-85</c:v>
                </c:pt>
                <c:pt idx="2">
                  <c:v>-79</c:v>
                </c:pt>
                <c:pt idx="3">
                  <c:v>-215</c:v>
                </c:pt>
                <c:pt idx="4">
                  <c:v>-186</c:v>
                </c:pt>
                <c:pt idx="5">
                  <c:v>-169</c:v>
                </c:pt>
                <c:pt idx="6">
                  <c:v>-216</c:v>
                </c:pt>
                <c:pt idx="7">
                  <c:v>-270</c:v>
                </c:pt>
                <c:pt idx="8">
                  <c:v>-459</c:v>
                </c:pt>
                <c:pt idx="9">
                  <c:v>-472</c:v>
                </c:pt>
                <c:pt idx="10">
                  <c:v>-775</c:v>
                </c:pt>
                <c:pt idx="11">
                  <c:v>-705</c:v>
                </c:pt>
                <c:pt idx="12">
                  <c:v>-794</c:v>
                </c:pt>
                <c:pt idx="13">
                  <c:v>-695</c:v>
                </c:pt>
                <c:pt idx="14">
                  <c:v>-830</c:v>
                </c:pt>
                <c:pt idx="15">
                  <c:v>-704</c:v>
                </c:pt>
                <c:pt idx="16">
                  <c:v>-352</c:v>
                </c:pt>
                <c:pt idx="17">
                  <c:v>-472</c:v>
                </c:pt>
                <c:pt idx="18">
                  <c:v>-351</c:v>
                </c:pt>
                <c:pt idx="19">
                  <c:v>-210</c:v>
                </c:pt>
                <c:pt idx="20">
                  <c:v>-233</c:v>
                </c:pt>
                <c:pt idx="21">
                  <c:v>-170</c:v>
                </c:pt>
                <c:pt idx="22">
                  <c:v>-21</c:v>
                </c:pt>
                <c:pt idx="23">
                  <c:v>-220</c:v>
                </c:pt>
                <c:pt idx="24">
                  <c:v>-13</c:v>
                </c:pt>
                <c:pt idx="25">
                  <c:v>-50</c:v>
                </c:pt>
                <c:pt idx="26">
                  <c:v>156</c:v>
                </c:pt>
                <c:pt idx="27">
                  <c:v>251</c:v>
                </c:pt>
                <c:pt idx="28">
                  <c:v>516</c:v>
                </c:pt>
                <c:pt idx="29">
                  <c:v>-122</c:v>
                </c:pt>
                <c:pt idx="30">
                  <c:v>-61</c:v>
                </c:pt>
                <c:pt idx="31">
                  <c:v>-42</c:v>
                </c:pt>
                <c:pt idx="32">
                  <c:v>-57</c:v>
                </c:pt>
                <c:pt idx="33">
                  <c:v>241</c:v>
                </c:pt>
                <c:pt idx="34">
                  <c:v>137</c:v>
                </c:pt>
                <c:pt idx="35">
                  <c:v>71</c:v>
                </c:pt>
                <c:pt idx="36">
                  <c:v>70</c:v>
                </c:pt>
                <c:pt idx="37">
                  <c:v>168</c:v>
                </c:pt>
                <c:pt idx="38">
                  <c:v>212</c:v>
                </c:pt>
                <c:pt idx="39">
                  <c:v>322</c:v>
                </c:pt>
                <c:pt idx="40">
                  <c:v>102</c:v>
                </c:pt>
                <c:pt idx="41">
                  <c:v>217</c:v>
                </c:pt>
                <c:pt idx="42">
                  <c:v>106</c:v>
                </c:pt>
                <c:pt idx="43">
                  <c:v>122</c:v>
                </c:pt>
                <c:pt idx="44">
                  <c:v>221</c:v>
                </c:pt>
                <c:pt idx="45">
                  <c:v>183</c:v>
                </c:pt>
                <c:pt idx="46">
                  <c:v>164</c:v>
                </c:pt>
                <c:pt idx="47">
                  <c:v>196</c:v>
                </c:pt>
                <c:pt idx="48">
                  <c:v>360</c:v>
                </c:pt>
                <c:pt idx="49">
                  <c:v>226</c:v>
                </c:pt>
                <c:pt idx="50">
                  <c:v>243</c:v>
                </c:pt>
                <c:pt idx="51">
                  <c:v>96</c:v>
                </c:pt>
                <c:pt idx="52">
                  <c:v>110</c:v>
                </c:pt>
                <c:pt idx="53">
                  <c:v>88</c:v>
                </c:pt>
                <c:pt idx="54">
                  <c:v>160</c:v>
                </c:pt>
                <c:pt idx="55">
                  <c:v>150</c:v>
                </c:pt>
                <c:pt idx="56">
                  <c:v>161</c:v>
                </c:pt>
                <c:pt idx="57">
                  <c:v>225</c:v>
                </c:pt>
                <c:pt idx="58">
                  <c:v>203</c:v>
                </c:pt>
                <c:pt idx="59">
                  <c:v>214</c:v>
                </c:pt>
                <c:pt idx="60">
                  <c:v>197</c:v>
                </c:pt>
                <c:pt idx="61">
                  <c:v>280</c:v>
                </c:pt>
                <c:pt idx="62">
                  <c:v>141</c:v>
                </c:pt>
                <c:pt idx="63">
                  <c:v>203</c:v>
                </c:pt>
                <c:pt idx="64">
                  <c:v>199</c:v>
                </c:pt>
                <c:pt idx="65">
                  <c:v>201</c:v>
                </c:pt>
                <c:pt idx="66">
                  <c:v>149</c:v>
                </c:pt>
                <c:pt idx="67">
                  <c:v>202</c:v>
                </c:pt>
                <c:pt idx="68">
                  <c:v>164</c:v>
                </c:pt>
                <c:pt idx="69">
                  <c:v>237</c:v>
                </c:pt>
                <c:pt idx="70">
                  <c:v>274</c:v>
                </c:pt>
                <c:pt idx="71">
                  <c:v>84</c:v>
                </c:pt>
                <c:pt idx="72">
                  <c:v>144</c:v>
                </c:pt>
                <c:pt idx="73">
                  <c:v>222</c:v>
                </c:pt>
                <c:pt idx="74">
                  <c:v>203</c:v>
                </c:pt>
                <c:pt idx="75">
                  <c:v>304</c:v>
                </c:pt>
                <c:pt idx="76">
                  <c:v>229</c:v>
                </c:pt>
                <c:pt idx="77">
                  <c:v>267</c:v>
                </c:pt>
                <c:pt idx="78">
                  <c:v>243</c:v>
                </c:pt>
                <c:pt idx="79">
                  <c:v>180</c:v>
                </c:pt>
                <c:pt idx="80">
                  <c:v>248</c:v>
                </c:pt>
              </c:numCache>
            </c:numRef>
          </c:val>
        </c:ser>
        <c:gapWidth val="40"/>
        <c:axId val="124560896"/>
        <c:axId val="124562432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3 per. Moving Avg. (MTM)</c:v>
                </c:pt>
              </c:strCache>
            </c:strRef>
          </c:tx>
          <c:spPr>
            <a:ln w="47625" cap="sq" cmpd="sng">
              <a:solidFill>
                <a:srgbClr val="C0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Sheet1!$A$2:$A$82</c:f>
              <c:numCache>
                <c:formatCode>mmm\-yy</c:formatCode>
                <c:ptCount val="8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</c:numCache>
            </c:numRef>
          </c:cat>
          <c:val>
            <c:numRef>
              <c:f>Sheet1!$C$2:$C$82</c:f>
              <c:numCache>
                <c:formatCode>0</c:formatCode>
                <c:ptCount val="81"/>
                <c:pt idx="0">
                  <c:v>80.666666666666671</c:v>
                </c:pt>
                <c:pt idx="1">
                  <c:v>15.333333333333334</c:v>
                </c:pt>
                <c:pt idx="2">
                  <c:v>-46</c:v>
                </c:pt>
                <c:pt idx="3">
                  <c:v>-129</c:v>
                </c:pt>
                <c:pt idx="4">
                  <c:v>-164.33333333333363</c:v>
                </c:pt>
                <c:pt idx="5">
                  <c:v>-198.66666666666652</c:v>
                </c:pt>
                <c:pt idx="6">
                  <c:v>-199.33333333333363</c:v>
                </c:pt>
                <c:pt idx="7">
                  <c:v>-227.33333333333363</c:v>
                </c:pt>
                <c:pt idx="8">
                  <c:v>-305.33333333333331</c:v>
                </c:pt>
                <c:pt idx="9">
                  <c:v>-398.33333333333331</c:v>
                </c:pt>
                <c:pt idx="10">
                  <c:v>-574.66666666666663</c:v>
                </c:pt>
                <c:pt idx="11">
                  <c:v>-651</c:v>
                </c:pt>
                <c:pt idx="12">
                  <c:v>-760.66666666666663</c:v>
                </c:pt>
                <c:pt idx="13">
                  <c:v>-734.3333333333336</c:v>
                </c:pt>
                <c:pt idx="14">
                  <c:v>-780.3333333333336</c:v>
                </c:pt>
                <c:pt idx="15">
                  <c:v>-738.3333333333336</c:v>
                </c:pt>
                <c:pt idx="16">
                  <c:v>-617.3333333333336</c:v>
                </c:pt>
                <c:pt idx="17">
                  <c:v>-511.66666666666708</c:v>
                </c:pt>
                <c:pt idx="18">
                  <c:v>-394</c:v>
                </c:pt>
                <c:pt idx="19">
                  <c:v>-350.66666666666708</c:v>
                </c:pt>
                <c:pt idx="20">
                  <c:v>-256.33333333333331</c:v>
                </c:pt>
                <c:pt idx="21">
                  <c:v>-210.66666666666652</c:v>
                </c:pt>
                <c:pt idx="22">
                  <c:v>-147.66666666666652</c:v>
                </c:pt>
                <c:pt idx="23">
                  <c:v>-138.33333333333363</c:v>
                </c:pt>
                <c:pt idx="24">
                  <c:v>-84.333333333333258</c:v>
                </c:pt>
                <c:pt idx="25">
                  <c:v>-82</c:v>
                </c:pt>
                <c:pt idx="26">
                  <c:v>38</c:v>
                </c:pt>
                <c:pt idx="27">
                  <c:v>131</c:v>
                </c:pt>
                <c:pt idx="28">
                  <c:v>314.66666666666708</c:v>
                </c:pt>
                <c:pt idx="29">
                  <c:v>196</c:v>
                </c:pt>
                <c:pt idx="30">
                  <c:v>97</c:v>
                </c:pt>
                <c:pt idx="31">
                  <c:v>-92</c:v>
                </c:pt>
                <c:pt idx="32">
                  <c:v>-45.333333333333336</c:v>
                </c:pt>
                <c:pt idx="33">
                  <c:v>47.333333333333336</c:v>
                </c:pt>
                <c:pt idx="34">
                  <c:v>104.66666666666667</c:v>
                </c:pt>
                <c:pt idx="35">
                  <c:v>153.66666666666652</c:v>
                </c:pt>
                <c:pt idx="36">
                  <c:v>117</c:v>
                </c:pt>
                <c:pt idx="37">
                  <c:v>150</c:v>
                </c:pt>
                <c:pt idx="38">
                  <c:v>192</c:v>
                </c:pt>
                <c:pt idx="39">
                  <c:v>239</c:v>
                </c:pt>
                <c:pt idx="40">
                  <c:v>183.66666666666652</c:v>
                </c:pt>
                <c:pt idx="41">
                  <c:v>129.66666666666652</c:v>
                </c:pt>
                <c:pt idx="42">
                  <c:v>78</c:v>
                </c:pt>
                <c:pt idx="43">
                  <c:v>88.333333333333258</c:v>
                </c:pt>
                <c:pt idx="44">
                  <c:v>127.66666666666667</c:v>
                </c:pt>
                <c:pt idx="45">
                  <c:v>133</c:v>
                </c:pt>
                <c:pt idx="46">
                  <c:v>157</c:v>
                </c:pt>
                <c:pt idx="47">
                  <c:v>164</c:v>
                </c:pt>
                <c:pt idx="48">
                  <c:v>218</c:v>
                </c:pt>
                <c:pt idx="49">
                  <c:v>246</c:v>
                </c:pt>
                <c:pt idx="50">
                  <c:v>223</c:v>
                </c:pt>
                <c:pt idx="51">
                  <c:v>188.33333333333363</c:v>
                </c:pt>
                <c:pt idx="52">
                  <c:v>149.66666666666652</c:v>
                </c:pt>
                <c:pt idx="53">
                  <c:v>98</c:v>
                </c:pt>
                <c:pt idx="54">
                  <c:v>119.33333333333319</c:v>
                </c:pt>
                <c:pt idx="55">
                  <c:v>132.66666666666652</c:v>
                </c:pt>
                <c:pt idx="56">
                  <c:v>157</c:v>
                </c:pt>
                <c:pt idx="57">
                  <c:v>178.66666666666652</c:v>
                </c:pt>
                <c:pt idx="58">
                  <c:v>196.33333333333363</c:v>
                </c:pt>
                <c:pt idx="59">
                  <c:v>214</c:v>
                </c:pt>
                <c:pt idx="60">
                  <c:v>204.66666666666652</c:v>
                </c:pt>
                <c:pt idx="61">
                  <c:v>230.33333333333363</c:v>
                </c:pt>
                <c:pt idx="62">
                  <c:v>206</c:v>
                </c:pt>
                <c:pt idx="63">
                  <c:v>208</c:v>
                </c:pt>
                <c:pt idx="64">
                  <c:v>181</c:v>
                </c:pt>
                <c:pt idx="65">
                  <c:v>201</c:v>
                </c:pt>
                <c:pt idx="66">
                  <c:v>183</c:v>
                </c:pt>
                <c:pt idx="67">
                  <c:v>184</c:v>
                </c:pt>
                <c:pt idx="68">
                  <c:v>171.66666666666652</c:v>
                </c:pt>
                <c:pt idx="69">
                  <c:v>201</c:v>
                </c:pt>
                <c:pt idx="70">
                  <c:v>225</c:v>
                </c:pt>
                <c:pt idx="71">
                  <c:v>198.33333333333363</c:v>
                </c:pt>
                <c:pt idx="72">
                  <c:v>167.33333333333363</c:v>
                </c:pt>
                <c:pt idx="73">
                  <c:v>150</c:v>
                </c:pt>
                <c:pt idx="74">
                  <c:v>189.66666666666652</c:v>
                </c:pt>
                <c:pt idx="75">
                  <c:v>243</c:v>
                </c:pt>
                <c:pt idx="76">
                  <c:v>245.33333333333363</c:v>
                </c:pt>
                <c:pt idx="77">
                  <c:v>266.66666666666708</c:v>
                </c:pt>
                <c:pt idx="78">
                  <c:v>246.33333333333363</c:v>
                </c:pt>
                <c:pt idx="79">
                  <c:v>230</c:v>
                </c:pt>
                <c:pt idx="80">
                  <c:v>223.66666666666652</c:v>
                </c:pt>
              </c:numCache>
            </c:numRef>
          </c:val>
        </c:ser>
        <c:marker val="1"/>
        <c:axId val="124560896"/>
        <c:axId val="124562432"/>
      </c:lineChart>
      <c:dateAx>
        <c:axId val="124560896"/>
        <c:scaling>
          <c:orientation val="minMax"/>
        </c:scaling>
        <c:axPos val="b"/>
        <c:numFmt formatCode="mmm\-yy" sourceLinked="1"/>
        <c:majorTickMark val="in"/>
        <c:tickLblPos val="low"/>
        <c:spPr>
          <a:ln w="19050">
            <a:solidFill>
              <a:schemeClr val="tx1"/>
            </a:solidFill>
          </a:ln>
        </c:spPr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124562432"/>
        <c:crosses val="autoZero"/>
        <c:auto val="1"/>
        <c:lblOffset val="100"/>
        <c:baseTimeUnit val="months"/>
        <c:majorUnit val="3"/>
        <c:majorTimeUnit val="months"/>
        <c:minorUnit val="1"/>
        <c:minorTimeUnit val="months"/>
      </c:dateAx>
      <c:valAx>
        <c:axId val="124562432"/>
        <c:scaling>
          <c:orientation val="minMax"/>
        </c:scaling>
        <c:axPos val="l"/>
        <c:numFmt formatCode="#,##0" sourceLinked="0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24560896"/>
        <c:crosses val="autoZero"/>
        <c:crossBetween val="between"/>
      </c:valAx>
      <c:spPr>
        <a:noFill/>
        <a:ln w="254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707447199941411"/>
          <c:y val="0.58446133656370025"/>
          <c:w val="0.33160436137072208"/>
          <c:h val="0.121519079345851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>
          <a:latin typeface="+mn-lt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5124386625584867E-2"/>
          <c:y val="9.3067231980617823E-2"/>
          <c:w val="0.88893358438890757"/>
          <c:h val="0.7588386836260918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Labor Force Participation Rate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dLbls>
            <c:dLbl>
              <c:idx val="24"/>
              <c:showVal val="1"/>
            </c:dLbl>
            <c:delete val="1"/>
            <c:numFmt formatCode="0.0%" sourceLinked="0"/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Sheet1!$B$2:$B$14</c:f>
              <c:numCache>
                <c:formatCode>0.0000</c:formatCode>
                <c:ptCount val="13"/>
                <c:pt idx="0">
                  <c:v>0.66583333333333772</c:v>
                </c:pt>
                <c:pt idx="1">
                  <c:v>0.66241666666666654</c:v>
                </c:pt>
                <c:pt idx="2">
                  <c:v>0.65983333333333771</c:v>
                </c:pt>
                <c:pt idx="3">
                  <c:v>0.66033333333333677</c:v>
                </c:pt>
                <c:pt idx="4">
                  <c:v>0.66166666666666674</c:v>
                </c:pt>
                <c:pt idx="5">
                  <c:v>0.66033333333333655</c:v>
                </c:pt>
                <c:pt idx="6">
                  <c:v>0.66025000000000356</c:v>
                </c:pt>
                <c:pt idx="7">
                  <c:v>0.65400000000000424</c:v>
                </c:pt>
                <c:pt idx="8">
                  <c:v>0.64708333333333723</c:v>
                </c:pt>
                <c:pt idx="9">
                  <c:v>0.64125000000000065</c:v>
                </c:pt>
                <c:pt idx="10">
                  <c:v>0.6370000000000039</c:v>
                </c:pt>
                <c:pt idx="11">
                  <c:v>0.63258333333333361</c:v>
                </c:pt>
                <c:pt idx="12">
                  <c:v>0.62912500000000426</c:v>
                </c:pt>
              </c:numCache>
            </c:numRef>
          </c:val>
        </c:ser>
        <c:gapWidth val="31"/>
        <c:axId val="126131584"/>
        <c:axId val="125817984"/>
      </c:barChart>
      <c:catAx>
        <c:axId val="126131584"/>
        <c:scaling>
          <c:orientation val="minMax"/>
        </c:scaling>
        <c:axPos val="b"/>
        <c:numFmt formatCode="General" sourceLinked="1"/>
        <c:tickLblPos val="nextTo"/>
        <c:crossAx val="125817984"/>
        <c:crosses val="autoZero"/>
        <c:auto val="1"/>
        <c:lblAlgn val="ctr"/>
        <c:lblOffset val="100"/>
      </c:catAx>
      <c:valAx>
        <c:axId val="125817984"/>
        <c:scaling>
          <c:orientation val="minMax"/>
          <c:max val="0.70000000000000062"/>
          <c:min val="0.4"/>
        </c:scaling>
        <c:axPos val="l"/>
        <c:majorGridlines/>
        <c:numFmt formatCode="0%" sourceLinked="0"/>
        <c:tickLblPos val="nextTo"/>
        <c:crossAx val="126131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DA845-FF09-42AE-9860-83CCD12AB96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EAAAD69-A824-47FA-81AA-DC2B7496235E}">
      <dgm:prSet/>
      <dgm:spPr/>
      <dgm:t>
        <a:bodyPr/>
        <a:lstStyle/>
        <a:p>
          <a:pPr rtl="0"/>
          <a:r>
            <a:rPr lang="en-US" b="1" dirty="0" smtClean="0"/>
            <a:t>Consumer Sector</a:t>
          </a:r>
          <a:endParaRPr lang="en-US" b="1" dirty="0"/>
        </a:p>
      </dgm:t>
    </dgm:pt>
    <dgm:pt modelId="{7D88414E-4446-4AE7-A5E0-2D49F977BC45}" type="parTrans" cxnId="{FC103EC9-F18D-4EC1-AA0C-9D0A30E600B6}">
      <dgm:prSet/>
      <dgm:spPr/>
      <dgm:t>
        <a:bodyPr/>
        <a:lstStyle/>
        <a:p>
          <a:endParaRPr lang="en-US"/>
        </a:p>
      </dgm:t>
    </dgm:pt>
    <dgm:pt modelId="{7209D72D-B0BF-4363-B016-C3CDC313B6EE}" type="sibTrans" cxnId="{FC103EC9-F18D-4EC1-AA0C-9D0A30E600B6}">
      <dgm:prSet/>
      <dgm:spPr/>
      <dgm:t>
        <a:bodyPr/>
        <a:lstStyle/>
        <a:p>
          <a:endParaRPr lang="en-US"/>
        </a:p>
      </dgm:t>
    </dgm:pt>
    <dgm:pt modelId="{7294B244-EDA9-4BAE-BA49-3BE8B14CD2EA}">
      <dgm:prSet/>
      <dgm:spPr/>
      <dgm:t>
        <a:bodyPr/>
        <a:lstStyle/>
        <a:p>
          <a:pPr rtl="0"/>
          <a:r>
            <a:rPr lang="en-US" b="1" dirty="0" smtClean="0"/>
            <a:t>Business Sector </a:t>
          </a:r>
          <a:endParaRPr lang="en-US" b="1" dirty="0"/>
        </a:p>
      </dgm:t>
    </dgm:pt>
    <dgm:pt modelId="{66415A6A-F2F5-4A5D-9F66-BAC51315AEBD}" type="parTrans" cxnId="{97AAC6EF-681B-4AC0-8860-76A2C1081646}">
      <dgm:prSet/>
      <dgm:spPr/>
      <dgm:t>
        <a:bodyPr/>
        <a:lstStyle/>
        <a:p>
          <a:endParaRPr lang="en-US"/>
        </a:p>
      </dgm:t>
    </dgm:pt>
    <dgm:pt modelId="{67C95A38-2DAE-4AF2-8A7C-33D46292FB6D}" type="sibTrans" cxnId="{97AAC6EF-681B-4AC0-8860-76A2C1081646}">
      <dgm:prSet/>
      <dgm:spPr/>
      <dgm:t>
        <a:bodyPr/>
        <a:lstStyle/>
        <a:p>
          <a:endParaRPr lang="en-US"/>
        </a:p>
      </dgm:t>
    </dgm:pt>
    <dgm:pt modelId="{CE4B1E1B-7D4D-4463-B031-B16BE820AA76}">
      <dgm:prSet/>
      <dgm:spPr/>
      <dgm:t>
        <a:bodyPr/>
        <a:lstStyle/>
        <a:p>
          <a:pPr rtl="0"/>
          <a:r>
            <a:rPr lang="en-US" b="1" dirty="0" smtClean="0"/>
            <a:t>Government</a:t>
          </a:r>
          <a:endParaRPr lang="en-US" b="1" dirty="0"/>
        </a:p>
      </dgm:t>
    </dgm:pt>
    <dgm:pt modelId="{A0320547-8438-4A5B-9D8A-66A24E263C5A}" type="parTrans" cxnId="{701EEE90-6822-468C-BF0D-7F6F0FCD2CA3}">
      <dgm:prSet/>
      <dgm:spPr/>
      <dgm:t>
        <a:bodyPr/>
        <a:lstStyle/>
        <a:p>
          <a:endParaRPr lang="en-US"/>
        </a:p>
      </dgm:t>
    </dgm:pt>
    <dgm:pt modelId="{2836775A-2532-4D60-B8AE-4E480C373EED}" type="sibTrans" cxnId="{701EEE90-6822-468C-BF0D-7F6F0FCD2CA3}">
      <dgm:prSet/>
      <dgm:spPr/>
      <dgm:t>
        <a:bodyPr/>
        <a:lstStyle/>
        <a:p>
          <a:endParaRPr lang="en-US"/>
        </a:p>
      </dgm:t>
    </dgm:pt>
    <dgm:pt modelId="{9A9F4B29-0708-4736-A2AB-578074183924}">
      <dgm:prSet/>
      <dgm:spPr/>
      <dgm:t>
        <a:bodyPr/>
        <a:lstStyle/>
        <a:p>
          <a:pPr rtl="0"/>
          <a:r>
            <a:rPr lang="en-US" b="1" dirty="0" smtClean="0"/>
            <a:t>International Trade</a:t>
          </a:r>
          <a:endParaRPr lang="en-US" b="1" dirty="0"/>
        </a:p>
      </dgm:t>
    </dgm:pt>
    <dgm:pt modelId="{11FE4786-4BFA-4977-926C-E789594E7BB0}" type="parTrans" cxnId="{5A595F98-FD96-4492-B351-F62A9EE8B74A}">
      <dgm:prSet/>
      <dgm:spPr/>
      <dgm:t>
        <a:bodyPr/>
        <a:lstStyle/>
        <a:p>
          <a:endParaRPr lang="en-US"/>
        </a:p>
      </dgm:t>
    </dgm:pt>
    <dgm:pt modelId="{60B2BB5C-B894-443E-B18E-FFB161B7B661}" type="sibTrans" cxnId="{5A595F98-FD96-4492-B351-F62A9EE8B74A}">
      <dgm:prSet/>
      <dgm:spPr/>
      <dgm:t>
        <a:bodyPr/>
        <a:lstStyle/>
        <a:p>
          <a:endParaRPr lang="en-US"/>
        </a:p>
      </dgm:t>
    </dgm:pt>
    <dgm:pt modelId="{E4BD6C76-0CF5-4A4F-AA30-DC4E75F9F8EE}">
      <dgm:prSet/>
      <dgm:spPr/>
      <dgm:t>
        <a:bodyPr/>
        <a:lstStyle/>
        <a:p>
          <a:pPr rtl="0"/>
          <a:r>
            <a:rPr lang="en-US" b="1" dirty="0" smtClean="0"/>
            <a:t>Other Macro Indicators: </a:t>
          </a:r>
          <a:endParaRPr lang="en-US" b="1" dirty="0"/>
        </a:p>
      </dgm:t>
    </dgm:pt>
    <dgm:pt modelId="{9768080F-B1D4-4010-8641-2A953A990E20}" type="parTrans" cxnId="{1D81D7B0-60D6-4799-9EBF-ABAACE01695B}">
      <dgm:prSet/>
      <dgm:spPr/>
      <dgm:t>
        <a:bodyPr/>
        <a:lstStyle/>
        <a:p>
          <a:endParaRPr lang="en-US"/>
        </a:p>
      </dgm:t>
    </dgm:pt>
    <dgm:pt modelId="{19EE911F-596D-4373-B8B0-699055FCB9C3}" type="sibTrans" cxnId="{1D81D7B0-60D6-4799-9EBF-ABAACE01695B}">
      <dgm:prSet/>
      <dgm:spPr/>
      <dgm:t>
        <a:bodyPr/>
        <a:lstStyle/>
        <a:p>
          <a:endParaRPr lang="en-US"/>
        </a:p>
      </dgm:t>
    </dgm:pt>
    <dgm:pt modelId="{96B6ED1F-C62F-41C0-A201-E82315B05EC5}">
      <dgm:prSet/>
      <dgm:spPr/>
      <dgm:t>
        <a:bodyPr/>
        <a:lstStyle/>
        <a:p>
          <a:pPr rtl="0"/>
          <a:r>
            <a:rPr lang="en-US" dirty="0" smtClean="0"/>
            <a:t>Labor Market</a:t>
          </a:r>
          <a:endParaRPr lang="en-US" dirty="0"/>
        </a:p>
      </dgm:t>
    </dgm:pt>
    <dgm:pt modelId="{6A2AE2B3-8AF6-4138-9A71-E432058DA84A}" type="parTrans" cxnId="{43CA2A8A-72B8-4155-81F3-341FBDBF755A}">
      <dgm:prSet/>
      <dgm:spPr/>
      <dgm:t>
        <a:bodyPr/>
        <a:lstStyle/>
        <a:p>
          <a:endParaRPr lang="en-US"/>
        </a:p>
      </dgm:t>
    </dgm:pt>
    <dgm:pt modelId="{B25C6E13-21F3-430C-80BA-F9C95B34A9E9}" type="sibTrans" cxnId="{43CA2A8A-72B8-4155-81F3-341FBDBF755A}">
      <dgm:prSet/>
      <dgm:spPr/>
      <dgm:t>
        <a:bodyPr/>
        <a:lstStyle/>
        <a:p>
          <a:endParaRPr lang="en-US"/>
        </a:p>
      </dgm:t>
    </dgm:pt>
    <dgm:pt modelId="{8BD1EF97-81BF-4211-80D9-1D77B0BB6E6D}">
      <dgm:prSet/>
      <dgm:spPr/>
      <dgm:t>
        <a:bodyPr/>
        <a:lstStyle/>
        <a:p>
          <a:pPr rtl="0"/>
          <a:r>
            <a:rPr lang="en-US" dirty="0" smtClean="0"/>
            <a:t>Inflation</a:t>
          </a:r>
          <a:endParaRPr lang="en-US" dirty="0"/>
        </a:p>
      </dgm:t>
    </dgm:pt>
    <dgm:pt modelId="{1B52E39F-164B-4712-BE4E-87EF64D19DCE}" type="parTrans" cxnId="{D1D1A0EF-8BE1-4E73-84A4-94FACFFDEF06}">
      <dgm:prSet/>
      <dgm:spPr/>
      <dgm:t>
        <a:bodyPr/>
        <a:lstStyle/>
        <a:p>
          <a:endParaRPr lang="en-US"/>
        </a:p>
      </dgm:t>
    </dgm:pt>
    <dgm:pt modelId="{7422E04C-2CAB-482F-9C2A-60FC2F6CE7B0}" type="sibTrans" cxnId="{D1D1A0EF-8BE1-4E73-84A4-94FACFFDEF06}">
      <dgm:prSet/>
      <dgm:spPr/>
      <dgm:t>
        <a:bodyPr/>
        <a:lstStyle/>
        <a:p>
          <a:endParaRPr lang="en-US"/>
        </a:p>
      </dgm:t>
    </dgm:pt>
    <dgm:pt modelId="{D80BFD80-CAF2-4A4C-ABBD-9A8EBABC3837}" type="pres">
      <dgm:prSet presAssocID="{8ABDA845-FF09-42AE-9860-83CCD12AB9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E0019-77C4-4826-A423-9E2B3C8A083C}" type="pres">
      <dgm:prSet presAssocID="{3EAAAD69-A824-47FA-81AA-DC2B7496235E}" presName="parentLin" presStyleCnt="0"/>
      <dgm:spPr/>
    </dgm:pt>
    <dgm:pt modelId="{0598E4B2-B945-4EF5-93AB-B42187583979}" type="pres">
      <dgm:prSet presAssocID="{3EAAAD69-A824-47FA-81AA-DC2B7496235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DCAF206-6430-4786-8AE6-D540837C17C5}" type="pres">
      <dgm:prSet presAssocID="{3EAAAD69-A824-47FA-81AA-DC2B7496235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5971D-B048-48E2-BEF2-ADF52E55BBBE}" type="pres">
      <dgm:prSet presAssocID="{3EAAAD69-A824-47FA-81AA-DC2B7496235E}" presName="negativeSpace" presStyleCnt="0"/>
      <dgm:spPr/>
    </dgm:pt>
    <dgm:pt modelId="{321F99FE-7D6C-45BE-857B-BFF6274CA1A2}" type="pres">
      <dgm:prSet presAssocID="{3EAAAD69-A824-47FA-81AA-DC2B7496235E}" presName="childText" presStyleLbl="conFgAcc1" presStyleIdx="0" presStyleCnt="5">
        <dgm:presLayoutVars>
          <dgm:bulletEnabled val="1"/>
        </dgm:presLayoutVars>
      </dgm:prSet>
      <dgm:spPr/>
    </dgm:pt>
    <dgm:pt modelId="{1C2BB350-98F8-41BC-950F-14C51393FF49}" type="pres">
      <dgm:prSet presAssocID="{7209D72D-B0BF-4363-B016-C3CDC313B6EE}" presName="spaceBetweenRectangles" presStyleCnt="0"/>
      <dgm:spPr/>
    </dgm:pt>
    <dgm:pt modelId="{E22B2E51-A380-40C0-9155-E6EFEF25A2A7}" type="pres">
      <dgm:prSet presAssocID="{7294B244-EDA9-4BAE-BA49-3BE8B14CD2EA}" presName="parentLin" presStyleCnt="0"/>
      <dgm:spPr/>
    </dgm:pt>
    <dgm:pt modelId="{8C857BF5-D021-4D33-B53B-38C538D4B8BC}" type="pres">
      <dgm:prSet presAssocID="{7294B244-EDA9-4BAE-BA49-3BE8B14CD2E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E65A043-1EB9-4E79-8884-89AD8A3D7ABB}" type="pres">
      <dgm:prSet presAssocID="{7294B244-EDA9-4BAE-BA49-3BE8B14CD2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1E893-117C-4F13-B7C9-31A5CB7581E1}" type="pres">
      <dgm:prSet presAssocID="{7294B244-EDA9-4BAE-BA49-3BE8B14CD2EA}" presName="negativeSpace" presStyleCnt="0"/>
      <dgm:spPr/>
    </dgm:pt>
    <dgm:pt modelId="{F639CDB3-EBDD-4926-A5FA-15E279F39613}" type="pres">
      <dgm:prSet presAssocID="{7294B244-EDA9-4BAE-BA49-3BE8B14CD2EA}" presName="childText" presStyleLbl="conFgAcc1" presStyleIdx="1" presStyleCnt="5">
        <dgm:presLayoutVars>
          <dgm:bulletEnabled val="1"/>
        </dgm:presLayoutVars>
      </dgm:prSet>
      <dgm:spPr/>
    </dgm:pt>
    <dgm:pt modelId="{81CAC35D-F1BF-4519-B167-3ABBD4A41DF9}" type="pres">
      <dgm:prSet presAssocID="{67C95A38-2DAE-4AF2-8A7C-33D46292FB6D}" presName="spaceBetweenRectangles" presStyleCnt="0"/>
      <dgm:spPr/>
    </dgm:pt>
    <dgm:pt modelId="{5F52DC8C-ECE4-4F27-8C43-4042961A0282}" type="pres">
      <dgm:prSet presAssocID="{CE4B1E1B-7D4D-4463-B031-B16BE820AA76}" presName="parentLin" presStyleCnt="0"/>
      <dgm:spPr/>
    </dgm:pt>
    <dgm:pt modelId="{0C6C9E0F-90BC-4D2F-8417-1816A880885C}" type="pres">
      <dgm:prSet presAssocID="{CE4B1E1B-7D4D-4463-B031-B16BE820AA7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3BBB4A3-04F7-4560-9BFD-0FB2B943A8D0}" type="pres">
      <dgm:prSet presAssocID="{CE4B1E1B-7D4D-4463-B031-B16BE820AA7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CF07-0CBA-4DC7-AD38-C381DD8F1654}" type="pres">
      <dgm:prSet presAssocID="{CE4B1E1B-7D4D-4463-B031-B16BE820AA76}" presName="negativeSpace" presStyleCnt="0"/>
      <dgm:spPr/>
    </dgm:pt>
    <dgm:pt modelId="{D3EF3F13-7E8C-4B4A-A532-894B5DF7A43A}" type="pres">
      <dgm:prSet presAssocID="{CE4B1E1B-7D4D-4463-B031-B16BE820AA76}" presName="childText" presStyleLbl="conFgAcc1" presStyleIdx="2" presStyleCnt="5">
        <dgm:presLayoutVars>
          <dgm:bulletEnabled val="1"/>
        </dgm:presLayoutVars>
      </dgm:prSet>
      <dgm:spPr/>
    </dgm:pt>
    <dgm:pt modelId="{5F5C3B23-2684-486E-87DD-25AF80A575E8}" type="pres">
      <dgm:prSet presAssocID="{2836775A-2532-4D60-B8AE-4E480C373EED}" presName="spaceBetweenRectangles" presStyleCnt="0"/>
      <dgm:spPr/>
    </dgm:pt>
    <dgm:pt modelId="{52545790-3B1B-4C4E-A645-18F4D6E6DBA7}" type="pres">
      <dgm:prSet presAssocID="{9A9F4B29-0708-4736-A2AB-578074183924}" presName="parentLin" presStyleCnt="0"/>
      <dgm:spPr/>
    </dgm:pt>
    <dgm:pt modelId="{674C88A9-171F-44D4-8944-F097FFB56ABD}" type="pres">
      <dgm:prSet presAssocID="{9A9F4B29-0708-4736-A2AB-57807418392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1CA8AC60-8CDF-43EE-B9FA-E61C7D7C3A9F}" type="pres">
      <dgm:prSet presAssocID="{9A9F4B29-0708-4736-A2AB-57807418392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B68B6-E41C-4ED9-8F28-F5B3C757A25D}" type="pres">
      <dgm:prSet presAssocID="{9A9F4B29-0708-4736-A2AB-578074183924}" presName="negativeSpace" presStyleCnt="0"/>
      <dgm:spPr/>
    </dgm:pt>
    <dgm:pt modelId="{52F6415D-C2A5-4B3C-B5BD-1ECE17A49756}" type="pres">
      <dgm:prSet presAssocID="{9A9F4B29-0708-4736-A2AB-578074183924}" presName="childText" presStyleLbl="conFgAcc1" presStyleIdx="3" presStyleCnt="5">
        <dgm:presLayoutVars>
          <dgm:bulletEnabled val="1"/>
        </dgm:presLayoutVars>
      </dgm:prSet>
      <dgm:spPr/>
    </dgm:pt>
    <dgm:pt modelId="{D5882ED7-21F6-4F0A-8D9D-592378BDD3DD}" type="pres">
      <dgm:prSet presAssocID="{60B2BB5C-B894-443E-B18E-FFB161B7B661}" presName="spaceBetweenRectangles" presStyleCnt="0"/>
      <dgm:spPr/>
    </dgm:pt>
    <dgm:pt modelId="{FE5390C2-F878-4C66-9C80-31AFF5B32D9C}" type="pres">
      <dgm:prSet presAssocID="{E4BD6C76-0CF5-4A4F-AA30-DC4E75F9F8EE}" presName="parentLin" presStyleCnt="0"/>
      <dgm:spPr/>
    </dgm:pt>
    <dgm:pt modelId="{789A88B7-4254-46D8-847B-C7CFB2699416}" type="pres">
      <dgm:prSet presAssocID="{E4BD6C76-0CF5-4A4F-AA30-DC4E75F9F8E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9C80BB2-BA18-4EF2-A3D2-EEF703260991}" type="pres">
      <dgm:prSet presAssocID="{E4BD6C76-0CF5-4A4F-AA30-DC4E75F9F8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FF34-0356-4354-8C6A-6A9C6895247E}" type="pres">
      <dgm:prSet presAssocID="{E4BD6C76-0CF5-4A4F-AA30-DC4E75F9F8EE}" presName="negativeSpace" presStyleCnt="0"/>
      <dgm:spPr/>
    </dgm:pt>
    <dgm:pt modelId="{286B58CB-FCE0-46A8-A876-5DB894C834C9}" type="pres">
      <dgm:prSet presAssocID="{E4BD6C76-0CF5-4A4F-AA30-DC4E75F9F8E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E51661-E696-4F7A-B549-5AF5DB105086}" type="presOf" srcId="{CE4B1E1B-7D4D-4463-B031-B16BE820AA76}" destId="{0C6C9E0F-90BC-4D2F-8417-1816A880885C}" srcOrd="0" destOrd="0" presId="urn:microsoft.com/office/officeart/2005/8/layout/list1"/>
    <dgm:cxn modelId="{E253EE25-5AAD-47AD-92BC-04E86CE8E583}" type="presOf" srcId="{3EAAAD69-A824-47FA-81AA-DC2B7496235E}" destId="{FDCAF206-6430-4786-8AE6-D540837C17C5}" srcOrd="1" destOrd="0" presId="urn:microsoft.com/office/officeart/2005/8/layout/list1"/>
    <dgm:cxn modelId="{9B6872CA-B95B-4B0D-999D-B5E07BF57D0B}" type="presOf" srcId="{9A9F4B29-0708-4736-A2AB-578074183924}" destId="{1CA8AC60-8CDF-43EE-B9FA-E61C7D7C3A9F}" srcOrd="1" destOrd="0" presId="urn:microsoft.com/office/officeart/2005/8/layout/list1"/>
    <dgm:cxn modelId="{D1D1A0EF-8BE1-4E73-84A4-94FACFFDEF06}" srcId="{E4BD6C76-0CF5-4A4F-AA30-DC4E75F9F8EE}" destId="{8BD1EF97-81BF-4211-80D9-1D77B0BB6E6D}" srcOrd="1" destOrd="0" parTransId="{1B52E39F-164B-4712-BE4E-87EF64D19DCE}" sibTransId="{7422E04C-2CAB-482F-9C2A-60FC2F6CE7B0}"/>
    <dgm:cxn modelId="{97AAC6EF-681B-4AC0-8860-76A2C1081646}" srcId="{8ABDA845-FF09-42AE-9860-83CCD12AB965}" destId="{7294B244-EDA9-4BAE-BA49-3BE8B14CD2EA}" srcOrd="1" destOrd="0" parTransId="{66415A6A-F2F5-4A5D-9F66-BAC51315AEBD}" sibTransId="{67C95A38-2DAE-4AF2-8A7C-33D46292FB6D}"/>
    <dgm:cxn modelId="{FC103EC9-F18D-4EC1-AA0C-9D0A30E600B6}" srcId="{8ABDA845-FF09-42AE-9860-83CCD12AB965}" destId="{3EAAAD69-A824-47FA-81AA-DC2B7496235E}" srcOrd="0" destOrd="0" parTransId="{7D88414E-4446-4AE7-A5E0-2D49F977BC45}" sibTransId="{7209D72D-B0BF-4363-B016-C3CDC313B6EE}"/>
    <dgm:cxn modelId="{CEFCFFC4-6123-4804-AFF1-DD8EE6A75607}" type="presOf" srcId="{8ABDA845-FF09-42AE-9860-83CCD12AB965}" destId="{D80BFD80-CAF2-4A4C-ABBD-9A8EBABC3837}" srcOrd="0" destOrd="0" presId="urn:microsoft.com/office/officeart/2005/8/layout/list1"/>
    <dgm:cxn modelId="{5A595F98-FD96-4492-B351-F62A9EE8B74A}" srcId="{8ABDA845-FF09-42AE-9860-83CCD12AB965}" destId="{9A9F4B29-0708-4736-A2AB-578074183924}" srcOrd="3" destOrd="0" parTransId="{11FE4786-4BFA-4977-926C-E789594E7BB0}" sibTransId="{60B2BB5C-B894-443E-B18E-FFB161B7B661}"/>
    <dgm:cxn modelId="{1D81D7B0-60D6-4799-9EBF-ABAACE01695B}" srcId="{8ABDA845-FF09-42AE-9860-83CCD12AB965}" destId="{E4BD6C76-0CF5-4A4F-AA30-DC4E75F9F8EE}" srcOrd="4" destOrd="0" parTransId="{9768080F-B1D4-4010-8641-2A953A990E20}" sibTransId="{19EE911F-596D-4373-B8B0-699055FCB9C3}"/>
    <dgm:cxn modelId="{197F4CB6-24E7-485F-B6CD-FB763E5C1CCA}" type="presOf" srcId="{8BD1EF97-81BF-4211-80D9-1D77B0BB6E6D}" destId="{286B58CB-FCE0-46A8-A876-5DB894C834C9}" srcOrd="0" destOrd="1" presId="urn:microsoft.com/office/officeart/2005/8/layout/list1"/>
    <dgm:cxn modelId="{2F0090B1-CABE-40F3-A1FD-82436D661855}" type="presOf" srcId="{E4BD6C76-0CF5-4A4F-AA30-DC4E75F9F8EE}" destId="{A9C80BB2-BA18-4EF2-A3D2-EEF703260991}" srcOrd="1" destOrd="0" presId="urn:microsoft.com/office/officeart/2005/8/layout/list1"/>
    <dgm:cxn modelId="{611B75CC-425E-4121-AF83-A3F45027CBBB}" type="presOf" srcId="{96B6ED1F-C62F-41C0-A201-E82315B05EC5}" destId="{286B58CB-FCE0-46A8-A876-5DB894C834C9}" srcOrd="0" destOrd="0" presId="urn:microsoft.com/office/officeart/2005/8/layout/list1"/>
    <dgm:cxn modelId="{A5026068-E507-489F-9585-17D6A6D3CA2F}" type="presOf" srcId="{9A9F4B29-0708-4736-A2AB-578074183924}" destId="{674C88A9-171F-44D4-8944-F097FFB56ABD}" srcOrd="0" destOrd="0" presId="urn:microsoft.com/office/officeart/2005/8/layout/list1"/>
    <dgm:cxn modelId="{8535ADE8-DA54-42CE-8E5E-B258F15DEF63}" type="presOf" srcId="{CE4B1E1B-7D4D-4463-B031-B16BE820AA76}" destId="{03BBB4A3-04F7-4560-9BFD-0FB2B943A8D0}" srcOrd="1" destOrd="0" presId="urn:microsoft.com/office/officeart/2005/8/layout/list1"/>
    <dgm:cxn modelId="{43CA2A8A-72B8-4155-81F3-341FBDBF755A}" srcId="{E4BD6C76-0CF5-4A4F-AA30-DC4E75F9F8EE}" destId="{96B6ED1F-C62F-41C0-A201-E82315B05EC5}" srcOrd="0" destOrd="0" parTransId="{6A2AE2B3-8AF6-4138-9A71-E432058DA84A}" sibTransId="{B25C6E13-21F3-430C-80BA-F9C95B34A9E9}"/>
    <dgm:cxn modelId="{E5189692-9A3F-4081-9048-B74E6D9EA644}" type="presOf" srcId="{7294B244-EDA9-4BAE-BA49-3BE8B14CD2EA}" destId="{8C857BF5-D021-4D33-B53B-38C538D4B8BC}" srcOrd="0" destOrd="0" presId="urn:microsoft.com/office/officeart/2005/8/layout/list1"/>
    <dgm:cxn modelId="{C62E7996-E449-4341-9DC6-89C272B848D0}" type="presOf" srcId="{7294B244-EDA9-4BAE-BA49-3BE8B14CD2EA}" destId="{DE65A043-1EB9-4E79-8884-89AD8A3D7ABB}" srcOrd="1" destOrd="0" presId="urn:microsoft.com/office/officeart/2005/8/layout/list1"/>
    <dgm:cxn modelId="{09151F28-8323-46BF-9E91-F694C2456904}" type="presOf" srcId="{E4BD6C76-0CF5-4A4F-AA30-DC4E75F9F8EE}" destId="{789A88B7-4254-46D8-847B-C7CFB2699416}" srcOrd="0" destOrd="0" presId="urn:microsoft.com/office/officeart/2005/8/layout/list1"/>
    <dgm:cxn modelId="{63030A1C-05D9-46E0-A803-196E04EBB348}" type="presOf" srcId="{3EAAAD69-A824-47FA-81AA-DC2B7496235E}" destId="{0598E4B2-B945-4EF5-93AB-B42187583979}" srcOrd="0" destOrd="0" presId="urn:microsoft.com/office/officeart/2005/8/layout/list1"/>
    <dgm:cxn modelId="{701EEE90-6822-468C-BF0D-7F6F0FCD2CA3}" srcId="{8ABDA845-FF09-42AE-9860-83CCD12AB965}" destId="{CE4B1E1B-7D4D-4463-B031-B16BE820AA76}" srcOrd="2" destOrd="0" parTransId="{A0320547-8438-4A5B-9D8A-66A24E263C5A}" sibTransId="{2836775A-2532-4D60-B8AE-4E480C373EED}"/>
    <dgm:cxn modelId="{E17CFD55-3D8A-494C-B141-EF4DF1F783C8}" type="presParOf" srcId="{D80BFD80-CAF2-4A4C-ABBD-9A8EBABC3837}" destId="{220E0019-77C4-4826-A423-9E2B3C8A083C}" srcOrd="0" destOrd="0" presId="urn:microsoft.com/office/officeart/2005/8/layout/list1"/>
    <dgm:cxn modelId="{E5A64251-7DB6-45C0-86FC-2AAD0A5BD042}" type="presParOf" srcId="{220E0019-77C4-4826-A423-9E2B3C8A083C}" destId="{0598E4B2-B945-4EF5-93AB-B42187583979}" srcOrd="0" destOrd="0" presId="urn:microsoft.com/office/officeart/2005/8/layout/list1"/>
    <dgm:cxn modelId="{A5C79645-E0BD-4FB0-9702-A6A7A1046BDF}" type="presParOf" srcId="{220E0019-77C4-4826-A423-9E2B3C8A083C}" destId="{FDCAF206-6430-4786-8AE6-D540837C17C5}" srcOrd="1" destOrd="0" presId="urn:microsoft.com/office/officeart/2005/8/layout/list1"/>
    <dgm:cxn modelId="{D44B4B11-ED8D-4391-8863-61DD671EB5D3}" type="presParOf" srcId="{D80BFD80-CAF2-4A4C-ABBD-9A8EBABC3837}" destId="{1875971D-B048-48E2-BEF2-ADF52E55BBBE}" srcOrd="1" destOrd="0" presId="urn:microsoft.com/office/officeart/2005/8/layout/list1"/>
    <dgm:cxn modelId="{4C7CAFEF-00B1-424E-9529-0BC1FA41C3FB}" type="presParOf" srcId="{D80BFD80-CAF2-4A4C-ABBD-9A8EBABC3837}" destId="{321F99FE-7D6C-45BE-857B-BFF6274CA1A2}" srcOrd="2" destOrd="0" presId="urn:microsoft.com/office/officeart/2005/8/layout/list1"/>
    <dgm:cxn modelId="{9DC77864-EF8B-4B92-B38B-23FC22EBDC11}" type="presParOf" srcId="{D80BFD80-CAF2-4A4C-ABBD-9A8EBABC3837}" destId="{1C2BB350-98F8-41BC-950F-14C51393FF49}" srcOrd="3" destOrd="0" presId="urn:microsoft.com/office/officeart/2005/8/layout/list1"/>
    <dgm:cxn modelId="{A6875329-3D57-483F-8E63-9C6596686D93}" type="presParOf" srcId="{D80BFD80-CAF2-4A4C-ABBD-9A8EBABC3837}" destId="{E22B2E51-A380-40C0-9155-E6EFEF25A2A7}" srcOrd="4" destOrd="0" presId="urn:microsoft.com/office/officeart/2005/8/layout/list1"/>
    <dgm:cxn modelId="{756B03E0-E1DC-45EA-BA3C-FD53D5DF8161}" type="presParOf" srcId="{E22B2E51-A380-40C0-9155-E6EFEF25A2A7}" destId="{8C857BF5-D021-4D33-B53B-38C538D4B8BC}" srcOrd="0" destOrd="0" presId="urn:microsoft.com/office/officeart/2005/8/layout/list1"/>
    <dgm:cxn modelId="{18615255-8C80-491A-994F-79652C9A7F36}" type="presParOf" srcId="{E22B2E51-A380-40C0-9155-E6EFEF25A2A7}" destId="{DE65A043-1EB9-4E79-8884-89AD8A3D7ABB}" srcOrd="1" destOrd="0" presId="urn:microsoft.com/office/officeart/2005/8/layout/list1"/>
    <dgm:cxn modelId="{22A4834E-BC33-4F30-A98C-032CE242FD61}" type="presParOf" srcId="{D80BFD80-CAF2-4A4C-ABBD-9A8EBABC3837}" destId="{1071E893-117C-4F13-B7C9-31A5CB7581E1}" srcOrd="5" destOrd="0" presId="urn:microsoft.com/office/officeart/2005/8/layout/list1"/>
    <dgm:cxn modelId="{8E6CBC57-B83F-4E9A-8697-3EA663A0D2BB}" type="presParOf" srcId="{D80BFD80-CAF2-4A4C-ABBD-9A8EBABC3837}" destId="{F639CDB3-EBDD-4926-A5FA-15E279F39613}" srcOrd="6" destOrd="0" presId="urn:microsoft.com/office/officeart/2005/8/layout/list1"/>
    <dgm:cxn modelId="{903A81DB-B196-462C-8E53-8F1DA741B413}" type="presParOf" srcId="{D80BFD80-CAF2-4A4C-ABBD-9A8EBABC3837}" destId="{81CAC35D-F1BF-4519-B167-3ABBD4A41DF9}" srcOrd="7" destOrd="0" presId="urn:microsoft.com/office/officeart/2005/8/layout/list1"/>
    <dgm:cxn modelId="{ADD4FDEC-A62A-47A5-B987-13CF48835856}" type="presParOf" srcId="{D80BFD80-CAF2-4A4C-ABBD-9A8EBABC3837}" destId="{5F52DC8C-ECE4-4F27-8C43-4042961A0282}" srcOrd="8" destOrd="0" presId="urn:microsoft.com/office/officeart/2005/8/layout/list1"/>
    <dgm:cxn modelId="{5F1AD86D-4D85-4BEA-9B9E-117459A06457}" type="presParOf" srcId="{5F52DC8C-ECE4-4F27-8C43-4042961A0282}" destId="{0C6C9E0F-90BC-4D2F-8417-1816A880885C}" srcOrd="0" destOrd="0" presId="urn:microsoft.com/office/officeart/2005/8/layout/list1"/>
    <dgm:cxn modelId="{0DC3A50D-BE74-4C85-88AB-94BE6CCBF388}" type="presParOf" srcId="{5F52DC8C-ECE4-4F27-8C43-4042961A0282}" destId="{03BBB4A3-04F7-4560-9BFD-0FB2B943A8D0}" srcOrd="1" destOrd="0" presId="urn:microsoft.com/office/officeart/2005/8/layout/list1"/>
    <dgm:cxn modelId="{EC25D27A-594A-4C26-B398-6CBD5645DF35}" type="presParOf" srcId="{D80BFD80-CAF2-4A4C-ABBD-9A8EBABC3837}" destId="{BBDDCF07-0CBA-4DC7-AD38-C381DD8F1654}" srcOrd="9" destOrd="0" presId="urn:microsoft.com/office/officeart/2005/8/layout/list1"/>
    <dgm:cxn modelId="{3152237E-DC5B-42E2-828F-90F885652A35}" type="presParOf" srcId="{D80BFD80-CAF2-4A4C-ABBD-9A8EBABC3837}" destId="{D3EF3F13-7E8C-4B4A-A532-894B5DF7A43A}" srcOrd="10" destOrd="0" presId="urn:microsoft.com/office/officeart/2005/8/layout/list1"/>
    <dgm:cxn modelId="{C4C3F13F-6B2E-4C29-B80E-BA83069DD529}" type="presParOf" srcId="{D80BFD80-CAF2-4A4C-ABBD-9A8EBABC3837}" destId="{5F5C3B23-2684-486E-87DD-25AF80A575E8}" srcOrd="11" destOrd="0" presId="urn:microsoft.com/office/officeart/2005/8/layout/list1"/>
    <dgm:cxn modelId="{D64B4D82-FBF6-4562-9CE2-4DE2F7AD801E}" type="presParOf" srcId="{D80BFD80-CAF2-4A4C-ABBD-9A8EBABC3837}" destId="{52545790-3B1B-4C4E-A645-18F4D6E6DBA7}" srcOrd="12" destOrd="0" presId="urn:microsoft.com/office/officeart/2005/8/layout/list1"/>
    <dgm:cxn modelId="{F053F348-E0CF-4280-A5AB-9B6ACE59327D}" type="presParOf" srcId="{52545790-3B1B-4C4E-A645-18F4D6E6DBA7}" destId="{674C88A9-171F-44D4-8944-F097FFB56ABD}" srcOrd="0" destOrd="0" presId="urn:microsoft.com/office/officeart/2005/8/layout/list1"/>
    <dgm:cxn modelId="{FD96D815-EA38-4B9F-A2F5-4B97F5DC3200}" type="presParOf" srcId="{52545790-3B1B-4C4E-A645-18F4D6E6DBA7}" destId="{1CA8AC60-8CDF-43EE-B9FA-E61C7D7C3A9F}" srcOrd="1" destOrd="0" presId="urn:microsoft.com/office/officeart/2005/8/layout/list1"/>
    <dgm:cxn modelId="{D35DE55E-6895-4821-A1E4-C3E3EF62706E}" type="presParOf" srcId="{D80BFD80-CAF2-4A4C-ABBD-9A8EBABC3837}" destId="{66AB68B6-E41C-4ED9-8F28-F5B3C757A25D}" srcOrd="13" destOrd="0" presId="urn:microsoft.com/office/officeart/2005/8/layout/list1"/>
    <dgm:cxn modelId="{F261F900-4C51-4475-8434-2448CE3F7D8E}" type="presParOf" srcId="{D80BFD80-CAF2-4A4C-ABBD-9A8EBABC3837}" destId="{52F6415D-C2A5-4B3C-B5BD-1ECE17A49756}" srcOrd="14" destOrd="0" presId="urn:microsoft.com/office/officeart/2005/8/layout/list1"/>
    <dgm:cxn modelId="{9BBAF6C9-A628-461A-8D48-4A318C63350E}" type="presParOf" srcId="{D80BFD80-CAF2-4A4C-ABBD-9A8EBABC3837}" destId="{D5882ED7-21F6-4F0A-8D9D-592378BDD3DD}" srcOrd="15" destOrd="0" presId="urn:microsoft.com/office/officeart/2005/8/layout/list1"/>
    <dgm:cxn modelId="{ADBA2118-8944-4E80-B539-D7177F05A6CA}" type="presParOf" srcId="{D80BFD80-CAF2-4A4C-ABBD-9A8EBABC3837}" destId="{FE5390C2-F878-4C66-9C80-31AFF5B32D9C}" srcOrd="16" destOrd="0" presId="urn:microsoft.com/office/officeart/2005/8/layout/list1"/>
    <dgm:cxn modelId="{D3BF7DCF-F55A-4377-8D78-19EBEA1A3A51}" type="presParOf" srcId="{FE5390C2-F878-4C66-9C80-31AFF5B32D9C}" destId="{789A88B7-4254-46D8-847B-C7CFB2699416}" srcOrd="0" destOrd="0" presId="urn:microsoft.com/office/officeart/2005/8/layout/list1"/>
    <dgm:cxn modelId="{41516726-1673-427A-9F3C-A9BA51072D53}" type="presParOf" srcId="{FE5390C2-F878-4C66-9C80-31AFF5B32D9C}" destId="{A9C80BB2-BA18-4EF2-A3D2-EEF703260991}" srcOrd="1" destOrd="0" presId="urn:microsoft.com/office/officeart/2005/8/layout/list1"/>
    <dgm:cxn modelId="{9FB331AE-A65E-4762-9224-4E392FF235E5}" type="presParOf" srcId="{D80BFD80-CAF2-4A4C-ABBD-9A8EBABC3837}" destId="{0D4CFF34-0356-4354-8C6A-6A9C6895247E}" srcOrd="17" destOrd="0" presId="urn:microsoft.com/office/officeart/2005/8/layout/list1"/>
    <dgm:cxn modelId="{1884B4C4-4962-4ABB-BB04-9760557AD87B}" type="presParOf" srcId="{D80BFD80-CAF2-4A4C-ABBD-9A8EBABC3837}" destId="{286B58CB-FCE0-46A8-A876-5DB894C834C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CDB095-AF41-4E57-A80C-49DC98D1BE6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8F0651-B9EC-4FF7-8763-0D13F661D1C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USA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C1240E6B-3D26-4822-BB41-0CD59A3CC31C}" type="parTrans" cxnId="{885B3577-23F7-4336-809B-CD08AF2A3160}">
      <dgm:prSet/>
      <dgm:spPr/>
      <dgm:t>
        <a:bodyPr/>
        <a:lstStyle/>
        <a:p>
          <a:endParaRPr lang="en-US"/>
        </a:p>
      </dgm:t>
    </dgm:pt>
    <dgm:pt modelId="{85BABE55-A944-40A2-8CC3-5835506AA489}" type="sibTrans" cxnId="{885B3577-23F7-4336-809B-CD08AF2A3160}">
      <dgm:prSet/>
      <dgm:spPr/>
      <dgm:t>
        <a:bodyPr/>
        <a:lstStyle/>
        <a:p>
          <a:endParaRPr lang="en-US"/>
        </a:p>
      </dgm:t>
    </dgm:pt>
    <dgm:pt modelId="{1AE99D84-035B-4E49-8116-EE52494C948B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Largest Economy in the World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B6BE8CB-EFB4-4BAA-BE7D-9093959B1B9E}" type="parTrans" cxnId="{93B618D7-B565-4795-BDA3-0D01830FDF16}">
      <dgm:prSet/>
      <dgm:spPr/>
      <dgm:t>
        <a:bodyPr/>
        <a:lstStyle/>
        <a:p>
          <a:endParaRPr lang="en-US"/>
        </a:p>
      </dgm:t>
    </dgm:pt>
    <dgm:pt modelId="{574E3014-0D09-4526-A8E6-C94B7E910D5E}" type="sibTrans" cxnId="{93B618D7-B565-4795-BDA3-0D01830FDF16}">
      <dgm:prSet/>
      <dgm:spPr/>
      <dgm:t>
        <a:bodyPr/>
        <a:lstStyle/>
        <a:p>
          <a:endParaRPr lang="en-US"/>
        </a:p>
      </dgm:t>
    </dgm:pt>
    <dgm:pt modelId="{63B2ECCF-887B-4647-B7D1-7E0EEA3740E4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$16.8 Trillion GDP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38397EB-B861-4756-8F2A-00CB90EAB522}" type="parTrans" cxnId="{35A3A296-BF9B-4AD2-BFBB-B3BDDA6AA97A}">
      <dgm:prSet/>
      <dgm:spPr/>
      <dgm:t>
        <a:bodyPr/>
        <a:lstStyle/>
        <a:p>
          <a:endParaRPr lang="en-US"/>
        </a:p>
      </dgm:t>
    </dgm:pt>
    <dgm:pt modelId="{7B3D28E7-FEFB-463A-AD58-194D4A08B3BD}" type="sibTrans" cxnId="{35A3A296-BF9B-4AD2-BFBB-B3BDDA6AA97A}">
      <dgm:prSet/>
      <dgm:spPr/>
      <dgm:t>
        <a:bodyPr/>
        <a:lstStyle/>
        <a:p>
          <a:endParaRPr lang="en-US"/>
        </a:p>
      </dgm:t>
    </dgm:pt>
    <dgm:pt modelId="{B4210FA1-EB5C-45D8-8B63-4EC7245D40F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California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A05BC887-09D7-4503-8544-1C132826F6A9}" type="parTrans" cxnId="{B4FCE712-940D-44B6-8BA2-517FC74FE5CD}">
      <dgm:prSet/>
      <dgm:spPr/>
      <dgm:t>
        <a:bodyPr/>
        <a:lstStyle/>
        <a:p>
          <a:endParaRPr lang="en-US"/>
        </a:p>
      </dgm:t>
    </dgm:pt>
    <dgm:pt modelId="{0B66222D-5090-4EB6-A649-73BBE511BBEB}" type="sibTrans" cxnId="{B4FCE712-940D-44B6-8BA2-517FC74FE5CD}">
      <dgm:prSet/>
      <dgm:spPr/>
      <dgm:t>
        <a:bodyPr/>
        <a:lstStyle/>
        <a:p>
          <a:endParaRPr lang="en-US"/>
        </a:p>
      </dgm:t>
    </dgm:pt>
    <dgm:pt modelId="{24348543-84F5-49DB-AF6F-92C5C6D2C5DA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</a:t>
          </a:r>
          <a:r>
            <a:rPr lang="en-US" sz="1600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Largest Economy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977CD21-E662-48E8-9EE5-D8339C8BBA97}" type="parTrans" cxnId="{4FF6A9F1-30E7-4E50-A18D-0F2F4254606F}">
      <dgm:prSet/>
      <dgm:spPr/>
      <dgm:t>
        <a:bodyPr/>
        <a:lstStyle/>
        <a:p>
          <a:endParaRPr lang="en-US"/>
        </a:p>
      </dgm:t>
    </dgm:pt>
    <dgm:pt modelId="{9423CC21-A1FD-40B9-A93A-F4F673B56D72}" type="sibTrans" cxnId="{4FF6A9F1-30E7-4E50-A18D-0F2F4254606F}">
      <dgm:prSet/>
      <dgm:spPr/>
      <dgm:t>
        <a:bodyPr/>
        <a:lstStyle/>
        <a:p>
          <a:endParaRPr lang="en-US"/>
        </a:p>
      </dgm:t>
    </dgm:pt>
    <dgm:pt modelId="{F801879A-1D7C-4A4D-BB7D-184F33BBA05E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$2.2 Trillion GDP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00422C7-3247-4CA2-91D3-D149414081FB}" type="parTrans" cxnId="{8311C137-DC4F-420A-8A73-979570BCD566}">
      <dgm:prSet/>
      <dgm:spPr/>
      <dgm:t>
        <a:bodyPr/>
        <a:lstStyle/>
        <a:p>
          <a:endParaRPr lang="en-US"/>
        </a:p>
      </dgm:t>
    </dgm:pt>
    <dgm:pt modelId="{6163B0F1-A979-44C8-8AE6-664080B9B885}" type="sibTrans" cxnId="{8311C137-DC4F-420A-8A73-979570BCD566}">
      <dgm:prSet/>
      <dgm:spPr/>
      <dgm:t>
        <a:bodyPr/>
        <a:lstStyle/>
        <a:p>
          <a:endParaRPr lang="en-US"/>
        </a:p>
      </dgm:t>
    </dgm:pt>
    <dgm:pt modelId="{34071C75-B821-4E95-A353-6AFEBD3818A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Southern California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B180E5AD-9AFE-4FE1-BE05-2AE8D6CC1527}" type="parTrans" cxnId="{2DD8F63A-98E0-4C58-9209-FCCF4F31A4B9}">
      <dgm:prSet/>
      <dgm:spPr/>
      <dgm:t>
        <a:bodyPr/>
        <a:lstStyle/>
        <a:p>
          <a:endParaRPr lang="en-US"/>
        </a:p>
      </dgm:t>
    </dgm:pt>
    <dgm:pt modelId="{2CE28337-35FB-44F2-9282-9D09B7115A1B}" type="sibTrans" cxnId="{2DD8F63A-98E0-4C58-9209-FCCF4F31A4B9}">
      <dgm:prSet/>
      <dgm:spPr/>
      <dgm:t>
        <a:bodyPr/>
        <a:lstStyle/>
        <a:p>
          <a:endParaRPr lang="en-US"/>
        </a:p>
      </dgm:t>
    </dgm:pt>
    <dgm:pt modelId="{1ADF19D5-F7DC-4A32-92C5-CC05C511C43A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16</a:t>
          </a:r>
          <a:r>
            <a:rPr lang="en-US" sz="1600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Largest Economy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DB9754C-28DD-43BF-AE9B-65284CB2BCCA}" type="parTrans" cxnId="{649186DD-F834-4597-8F4B-D9C694466EBA}">
      <dgm:prSet/>
      <dgm:spPr/>
      <dgm:t>
        <a:bodyPr/>
        <a:lstStyle/>
        <a:p>
          <a:endParaRPr lang="en-US"/>
        </a:p>
      </dgm:t>
    </dgm:pt>
    <dgm:pt modelId="{11AB7CA7-C79F-4EAB-9FDF-0D71D6ADA486}" type="sibTrans" cxnId="{649186DD-F834-4597-8F4B-D9C694466EBA}">
      <dgm:prSet/>
      <dgm:spPr/>
      <dgm:t>
        <a:bodyPr/>
        <a:lstStyle/>
        <a:p>
          <a:endParaRPr lang="en-US"/>
        </a:p>
      </dgm:t>
    </dgm:pt>
    <dgm:pt modelId="{6826A7C7-67FA-4EDD-9328-0F47CAD19464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$948.2 Billion GDP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3DD5366-00DF-4680-9B2B-8FB58B70BCBE}" type="parTrans" cxnId="{33357EDA-C958-4918-864D-744255E8506D}">
      <dgm:prSet/>
      <dgm:spPr/>
      <dgm:t>
        <a:bodyPr/>
        <a:lstStyle/>
        <a:p>
          <a:endParaRPr lang="en-US"/>
        </a:p>
      </dgm:t>
    </dgm:pt>
    <dgm:pt modelId="{E68E31DD-ADF8-4819-8A41-94EF7A83C705}" type="sibTrans" cxnId="{33357EDA-C958-4918-864D-744255E8506D}">
      <dgm:prSet/>
      <dgm:spPr/>
      <dgm:t>
        <a:bodyPr/>
        <a:lstStyle/>
        <a:p>
          <a:endParaRPr lang="en-US"/>
        </a:p>
      </dgm:t>
    </dgm:pt>
    <dgm:pt modelId="{A6F71121-9BB8-4C55-883F-0882FD18CF31}">
      <dgm:prSet custT="1"/>
      <dgm:spPr>
        <a:solidFill>
          <a:srgbClr val="0070C0"/>
        </a:solidFill>
      </dgm:spPr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Los Angeles County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2E4FBBA5-7B18-4CC3-9F9E-187F3B48DB3F}" type="parTrans" cxnId="{11E17BD6-5CDF-49C6-9BF8-1EDA8C5D71AA}">
      <dgm:prSet/>
      <dgm:spPr/>
      <dgm:t>
        <a:bodyPr/>
        <a:lstStyle/>
        <a:p>
          <a:endParaRPr lang="en-US"/>
        </a:p>
      </dgm:t>
    </dgm:pt>
    <dgm:pt modelId="{D011F760-4E7A-4DC2-BCE4-1C60AEFE6D3B}" type="sibTrans" cxnId="{11E17BD6-5CDF-49C6-9BF8-1EDA8C5D71AA}">
      <dgm:prSet/>
      <dgm:spPr/>
      <dgm:t>
        <a:bodyPr/>
        <a:lstStyle/>
        <a:p>
          <a:endParaRPr lang="en-US"/>
        </a:p>
      </dgm:t>
    </dgm:pt>
    <dgm:pt modelId="{B6AC113B-7B3C-4E0C-8317-58F10060436E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21</a:t>
          </a:r>
          <a:r>
            <a:rPr lang="en-US" sz="1600" b="1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Largest Economy                 $583.1 Billion GDP</a:t>
          </a:r>
          <a:endParaRPr lang="en-US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043C1FF-819B-4217-87F0-7AF83E7F763A}" type="parTrans" cxnId="{7FE26265-6745-4B4A-A824-E9DF3BA10E8A}">
      <dgm:prSet/>
      <dgm:spPr/>
      <dgm:t>
        <a:bodyPr/>
        <a:lstStyle/>
        <a:p>
          <a:endParaRPr lang="en-US"/>
        </a:p>
      </dgm:t>
    </dgm:pt>
    <dgm:pt modelId="{CDE4C4AC-0520-46CF-BC50-94EC6E2500F1}" type="sibTrans" cxnId="{7FE26265-6745-4B4A-A824-E9DF3BA10E8A}">
      <dgm:prSet/>
      <dgm:spPr/>
      <dgm:t>
        <a:bodyPr/>
        <a:lstStyle/>
        <a:p>
          <a:endParaRPr lang="en-US"/>
        </a:p>
      </dgm:t>
    </dgm:pt>
    <dgm:pt modelId="{B2133C48-C48F-438B-ADCA-D65AB3A88D9C}" type="pres">
      <dgm:prSet presAssocID="{13CDB095-AF41-4E57-A80C-49DC98D1BE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F9D82E-EDD1-4B87-B879-FCDA07388568}" type="pres">
      <dgm:prSet presAssocID="{A6F71121-9BB8-4C55-883F-0882FD18CF31}" presName="boxAndChildren" presStyleCnt="0"/>
      <dgm:spPr/>
    </dgm:pt>
    <dgm:pt modelId="{E7A4C179-04AE-46FC-ABD9-18F01D247E0F}" type="pres">
      <dgm:prSet presAssocID="{A6F71121-9BB8-4C55-883F-0882FD18CF31}" presName="parentTextBox" presStyleLbl="node1" presStyleIdx="0" presStyleCnt="4" custScaleX="57627" custScaleY="58972"/>
      <dgm:spPr/>
      <dgm:t>
        <a:bodyPr/>
        <a:lstStyle/>
        <a:p>
          <a:endParaRPr lang="en-US"/>
        </a:p>
      </dgm:t>
    </dgm:pt>
    <dgm:pt modelId="{B170F6BF-9AC3-4869-9E75-A3E95E9DF0E6}" type="pres">
      <dgm:prSet presAssocID="{A6F71121-9BB8-4C55-883F-0882FD18CF31}" presName="entireBox" presStyleLbl="node1" presStyleIdx="0" presStyleCnt="4" custScaleX="66667" custScaleY="82707"/>
      <dgm:spPr/>
      <dgm:t>
        <a:bodyPr/>
        <a:lstStyle/>
        <a:p>
          <a:endParaRPr lang="en-US"/>
        </a:p>
      </dgm:t>
    </dgm:pt>
    <dgm:pt modelId="{8E2703C2-0ECF-4AF9-8B12-CAB4FC3CC91E}" type="pres">
      <dgm:prSet presAssocID="{A6F71121-9BB8-4C55-883F-0882FD18CF31}" presName="descendantBox" presStyleCnt="0"/>
      <dgm:spPr/>
    </dgm:pt>
    <dgm:pt modelId="{74EBC616-BB5E-461C-9546-593B33E7E9FA}" type="pres">
      <dgm:prSet presAssocID="{B6AC113B-7B3C-4E0C-8317-58F10060436E}" presName="childTextBox" presStyleLbl="fgAccFollowNode1" presStyleIdx="0" presStyleCnt="7" custScaleX="63426" custScaleY="81110" custLinFactNeighborX="-134" custLinFactNeighborY="-13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8199F-9882-4268-9C64-E6C3B06E0074}" type="pres">
      <dgm:prSet presAssocID="{2CE28337-35FB-44F2-9282-9D09B7115A1B}" presName="sp" presStyleCnt="0"/>
      <dgm:spPr/>
    </dgm:pt>
    <dgm:pt modelId="{EDB2C6E6-6909-47F5-A21C-D922DFE8362F}" type="pres">
      <dgm:prSet presAssocID="{34071C75-B821-4E95-A353-6AFEBD3818A1}" presName="arrowAndChildren" presStyleCnt="0"/>
      <dgm:spPr/>
    </dgm:pt>
    <dgm:pt modelId="{EA1E4D69-8F10-428A-8002-ACEBA154ACCD}" type="pres">
      <dgm:prSet presAssocID="{34071C75-B821-4E95-A353-6AFEBD3818A1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76939992-9ACB-4E39-B247-CC204FBC923A}" type="pres">
      <dgm:prSet presAssocID="{34071C75-B821-4E95-A353-6AFEBD3818A1}" presName="arrow" presStyleLbl="node1" presStyleIdx="1" presStyleCnt="4" custScaleX="79661" custScaleY="95269"/>
      <dgm:spPr/>
      <dgm:t>
        <a:bodyPr/>
        <a:lstStyle/>
        <a:p>
          <a:endParaRPr lang="en-US"/>
        </a:p>
      </dgm:t>
    </dgm:pt>
    <dgm:pt modelId="{3B3E58CF-05F6-4F07-9CC4-DADA48E331BF}" type="pres">
      <dgm:prSet presAssocID="{34071C75-B821-4E95-A353-6AFEBD3818A1}" presName="descendantArrow" presStyleCnt="0"/>
      <dgm:spPr/>
    </dgm:pt>
    <dgm:pt modelId="{0B2BDA61-6FFB-47E2-8122-5F1056BEA19E}" type="pres">
      <dgm:prSet presAssocID="{1ADF19D5-F7DC-4A32-92C5-CC05C511C43A}" presName="childTextArrow" presStyleLbl="fgAccFollowNode1" presStyleIdx="1" presStyleCnt="7" custScaleX="35798" custScaleY="82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902EE-FB47-46DE-8FB8-DAB276BFD05D}" type="pres">
      <dgm:prSet presAssocID="{6826A7C7-67FA-4EDD-9328-0F47CAD19464}" presName="childTextArrow" presStyleLbl="fgAccFollowNode1" presStyleIdx="2" presStyleCnt="7" custScaleX="35798" custScaleY="82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1F5A7-1E4D-43FA-8354-3F9F29140928}" type="pres">
      <dgm:prSet presAssocID="{0B66222D-5090-4EB6-A649-73BBE511BBEB}" presName="sp" presStyleCnt="0"/>
      <dgm:spPr/>
    </dgm:pt>
    <dgm:pt modelId="{EE948FC9-CD25-48B5-8DF5-F8BD1974AFA3}" type="pres">
      <dgm:prSet presAssocID="{B4210FA1-EB5C-45D8-8B63-4EC7245D40FE}" presName="arrowAndChildren" presStyleCnt="0"/>
      <dgm:spPr/>
    </dgm:pt>
    <dgm:pt modelId="{7BA2B25D-4673-436D-8000-AE33D8C774A0}" type="pres">
      <dgm:prSet presAssocID="{B4210FA1-EB5C-45D8-8B63-4EC7245D40FE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5417071F-EFB5-49FD-912A-8BE90C99FBAD}" type="pres">
      <dgm:prSet presAssocID="{B4210FA1-EB5C-45D8-8B63-4EC7245D40FE}" presName="arrow" presStyleLbl="node1" presStyleIdx="2" presStyleCnt="4" custScaleX="86441" custScaleY="89585"/>
      <dgm:spPr/>
      <dgm:t>
        <a:bodyPr/>
        <a:lstStyle/>
        <a:p>
          <a:endParaRPr lang="en-US"/>
        </a:p>
      </dgm:t>
    </dgm:pt>
    <dgm:pt modelId="{6A71B9E3-E078-4013-8A29-CD35D0E52475}" type="pres">
      <dgm:prSet presAssocID="{B4210FA1-EB5C-45D8-8B63-4EC7245D40FE}" presName="descendantArrow" presStyleCnt="0"/>
      <dgm:spPr/>
    </dgm:pt>
    <dgm:pt modelId="{91308CF4-722E-405E-B73C-62CF66923358}" type="pres">
      <dgm:prSet presAssocID="{24348543-84F5-49DB-AF6F-92C5C6D2C5DA}" presName="childTextArrow" presStyleLbl="fgAccFollowNode1" presStyleIdx="3" presStyleCnt="7" custScaleX="36441" custScaleY="69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40D95-0E1C-42EF-8E40-C62817A60F65}" type="pres">
      <dgm:prSet presAssocID="{F801879A-1D7C-4A4D-BB7D-184F33BBA05E}" presName="childTextArrow" presStyleLbl="fgAccFollowNode1" presStyleIdx="4" presStyleCnt="7" custScaleX="36441" custScaleY="69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B7BE5-466E-4E7D-A06A-F3D216E1E6D4}" type="pres">
      <dgm:prSet presAssocID="{85BABE55-A944-40A2-8CC3-5835506AA489}" presName="sp" presStyleCnt="0"/>
      <dgm:spPr/>
    </dgm:pt>
    <dgm:pt modelId="{4B736FF7-6FD8-40C1-9BDE-79755A72943E}" type="pres">
      <dgm:prSet presAssocID="{3A8F0651-B9EC-4FF7-8763-0D13F661D1C8}" presName="arrowAndChildren" presStyleCnt="0"/>
      <dgm:spPr/>
    </dgm:pt>
    <dgm:pt modelId="{B57E344D-0DA4-4843-9B67-1EC72F15F163}" type="pres">
      <dgm:prSet presAssocID="{3A8F0651-B9EC-4FF7-8763-0D13F661D1C8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18F96056-045A-4727-A5D1-4F38B4E61040}" type="pres">
      <dgm:prSet presAssocID="{3A8F0651-B9EC-4FF7-8763-0D13F661D1C8}" presName="arrow" presStyleLbl="node1" presStyleIdx="3" presStyleCnt="4" custLinFactNeighborX="10526" custLinFactNeighborY="-80265"/>
      <dgm:spPr/>
      <dgm:t>
        <a:bodyPr/>
        <a:lstStyle/>
        <a:p>
          <a:endParaRPr lang="en-US"/>
        </a:p>
      </dgm:t>
    </dgm:pt>
    <dgm:pt modelId="{01D48C10-D4DD-4EC6-8F36-BD0AD2C6D27E}" type="pres">
      <dgm:prSet presAssocID="{3A8F0651-B9EC-4FF7-8763-0D13F661D1C8}" presName="descendantArrow" presStyleCnt="0"/>
      <dgm:spPr/>
    </dgm:pt>
    <dgm:pt modelId="{BE0465AD-EB61-4A09-B151-6A1C792D99D5}" type="pres">
      <dgm:prSet presAssocID="{1AE99D84-035B-4E49-8116-EE52494C948B}" presName="childTextArrow" presStyleLbl="fgAccFollowNode1" presStyleIdx="5" presStyleCnt="7" custScaleX="45000" custScaleY="8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F01B-A068-44F0-A155-642F83353A0E}" type="pres">
      <dgm:prSet presAssocID="{63B2ECCF-887B-4647-B7D1-7E0EEA3740E4}" presName="childTextArrow" presStyleLbl="fgAccFollowNode1" presStyleIdx="6" presStyleCnt="7" custScaleX="45000" custScaleY="85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5B08F3-86FA-4074-AC58-9407E2274328}" type="presOf" srcId="{F801879A-1D7C-4A4D-BB7D-184F33BBA05E}" destId="{E3840D95-0E1C-42EF-8E40-C62817A60F65}" srcOrd="0" destOrd="0" presId="urn:microsoft.com/office/officeart/2005/8/layout/process4"/>
    <dgm:cxn modelId="{4FF6A9F1-30E7-4E50-A18D-0F2F4254606F}" srcId="{B4210FA1-EB5C-45D8-8B63-4EC7245D40FE}" destId="{24348543-84F5-49DB-AF6F-92C5C6D2C5DA}" srcOrd="0" destOrd="0" parTransId="{6977CD21-E662-48E8-9EE5-D8339C8BBA97}" sibTransId="{9423CC21-A1FD-40B9-A93A-F4F673B56D72}"/>
    <dgm:cxn modelId="{46677686-CF47-4F07-BA51-1F14DEB695FF}" type="presOf" srcId="{13CDB095-AF41-4E57-A80C-49DC98D1BE62}" destId="{B2133C48-C48F-438B-ADCA-D65AB3A88D9C}" srcOrd="0" destOrd="0" presId="urn:microsoft.com/office/officeart/2005/8/layout/process4"/>
    <dgm:cxn modelId="{CA29261C-774A-4553-B4A6-CAFC907CB2B2}" type="presOf" srcId="{1ADF19D5-F7DC-4A32-92C5-CC05C511C43A}" destId="{0B2BDA61-6FFB-47E2-8122-5F1056BEA19E}" srcOrd="0" destOrd="0" presId="urn:microsoft.com/office/officeart/2005/8/layout/process4"/>
    <dgm:cxn modelId="{B10D3FA0-88EC-4FA8-9005-024C7F34DF22}" type="presOf" srcId="{34071C75-B821-4E95-A353-6AFEBD3818A1}" destId="{EA1E4D69-8F10-428A-8002-ACEBA154ACCD}" srcOrd="0" destOrd="0" presId="urn:microsoft.com/office/officeart/2005/8/layout/process4"/>
    <dgm:cxn modelId="{5D6F9C60-1231-41B8-9FA5-2464FD0D8E61}" type="presOf" srcId="{B4210FA1-EB5C-45D8-8B63-4EC7245D40FE}" destId="{5417071F-EFB5-49FD-912A-8BE90C99FBAD}" srcOrd="1" destOrd="0" presId="urn:microsoft.com/office/officeart/2005/8/layout/process4"/>
    <dgm:cxn modelId="{63CCC017-66B0-4E14-9E4A-2B0001FBCDFE}" type="presOf" srcId="{24348543-84F5-49DB-AF6F-92C5C6D2C5DA}" destId="{91308CF4-722E-405E-B73C-62CF66923358}" srcOrd="0" destOrd="0" presId="urn:microsoft.com/office/officeart/2005/8/layout/process4"/>
    <dgm:cxn modelId="{2DECA228-4D72-4427-BB93-2CA8FAC24D59}" type="presOf" srcId="{B6AC113B-7B3C-4E0C-8317-58F10060436E}" destId="{74EBC616-BB5E-461C-9546-593B33E7E9FA}" srcOrd="0" destOrd="0" presId="urn:microsoft.com/office/officeart/2005/8/layout/process4"/>
    <dgm:cxn modelId="{F6409325-6E0E-4738-858D-36740B6D00A5}" type="presOf" srcId="{6826A7C7-67FA-4EDD-9328-0F47CAD19464}" destId="{172902EE-FB47-46DE-8FB8-DAB276BFD05D}" srcOrd="0" destOrd="0" presId="urn:microsoft.com/office/officeart/2005/8/layout/process4"/>
    <dgm:cxn modelId="{EF3AC296-2883-4EF0-8647-94CABEB71495}" type="presOf" srcId="{A6F71121-9BB8-4C55-883F-0882FD18CF31}" destId="{B170F6BF-9AC3-4869-9E75-A3E95E9DF0E6}" srcOrd="1" destOrd="0" presId="urn:microsoft.com/office/officeart/2005/8/layout/process4"/>
    <dgm:cxn modelId="{8311C137-DC4F-420A-8A73-979570BCD566}" srcId="{B4210FA1-EB5C-45D8-8B63-4EC7245D40FE}" destId="{F801879A-1D7C-4A4D-BB7D-184F33BBA05E}" srcOrd="1" destOrd="0" parTransId="{500422C7-3247-4CA2-91D3-D149414081FB}" sibTransId="{6163B0F1-A979-44C8-8AE6-664080B9B885}"/>
    <dgm:cxn modelId="{B07608C4-2AB4-459A-ABCC-13A5DD7282C6}" type="presOf" srcId="{34071C75-B821-4E95-A353-6AFEBD3818A1}" destId="{76939992-9ACB-4E39-B247-CC204FBC923A}" srcOrd="1" destOrd="0" presId="urn:microsoft.com/office/officeart/2005/8/layout/process4"/>
    <dgm:cxn modelId="{7FE26265-6745-4B4A-A824-E9DF3BA10E8A}" srcId="{A6F71121-9BB8-4C55-883F-0882FD18CF31}" destId="{B6AC113B-7B3C-4E0C-8317-58F10060436E}" srcOrd="0" destOrd="0" parTransId="{E043C1FF-819B-4217-87F0-7AF83E7F763A}" sibTransId="{CDE4C4AC-0520-46CF-BC50-94EC6E2500F1}"/>
    <dgm:cxn modelId="{2DD8F63A-98E0-4C58-9209-FCCF4F31A4B9}" srcId="{13CDB095-AF41-4E57-A80C-49DC98D1BE62}" destId="{34071C75-B821-4E95-A353-6AFEBD3818A1}" srcOrd="2" destOrd="0" parTransId="{B180E5AD-9AFE-4FE1-BE05-2AE8D6CC1527}" sibTransId="{2CE28337-35FB-44F2-9282-9D09B7115A1B}"/>
    <dgm:cxn modelId="{BA5E5D4E-5975-4FF2-91F2-D5DA37ADEDDB}" type="presOf" srcId="{B4210FA1-EB5C-45D8-8B63-4EC7245D40FE}" destId="{7BA2B25D-4673-436D-8000-AE33D8C774A0}" srcOrd="0" destOrd="0" presId="urn:microsoft.com/office/officeart/2005/8/layout/process4"/>
    <dgm:cxn modelId="{649186DD-F834-4597-8F4B-D9C694466EBA}" srcId="{34071C75-B821-4E95-A353-6AFEBD3818A1}" destId="{1ADF19D5-F7DC-4A32-92C5-CC05C511C43A}" srcOrd="0" destOrd="0" parTransId="{EDB9754C-28DD-43BF-AE9B-65284CB2BCCA}" sibTransId="{11AB7CA7-C79F-4EAB-9FDF-0D71D6ADA486}"/>
    <dgm:cxn modelId="{292C26B5-3ACD-4899-B5B4-74AF60C40FE2}" type="presOf" srcId="{A6F71121-9BB8-4C55-883F-0882FD18CF31}" destId="{E7A4C179-04AE-46FC-ABD9-18F01D247E0F}" srcOrd="0" destOrd="0" presId="urn:microsoft.com/office/officeart/2005/8/layout/process4"/>
    <dgm:cxn modelId="{0B546888-D08E-40C7-B595-BFEE97D0E4C4}" type="presOf" srcId="{3A8F0651-B9EC-4FF7-8763-0D13F661D1C8}" destId="{18F96056-045A-4727-A5D1-4F38B4E61040}" srcOrd="1" destOrd="0" presId="urn:microsoft.com/office/officeart/2005/8/layout/process4"/>
    <dgm:cxn modelId="{9A094F56-033B-4553-BB4E-27D1D0CF3DA1}" type="presOf" srcId="{1AE99D84-035B-4E49-8116-EE52494C948B}" destId="{BE0465AD-EB61-4A09-B151-6A1C792D99D5}" srcOrd="0" destOrd="0" presId="urn:microsoft.com/office/officeart/2005/8/layout/process4"/>
    <dgm:cxn modelId="{885B3577-23F7-4336-809B-CD08AF2A3160}" srcId="{13CDB095-AF41-4E57-A80C-49DC98D1BE62}" destId="{3A8F0651-B9EC-4FF7-8763-0D13F661D1C8}" srcOrd="0" destOrd="0" parTransId="{C1240E6B-3D26-4822-BB41-0CD59A3CC31C}" sibTransId="{85BABE55-A944-40A2-8CC3-5835506AA489}"/>
    <dgm:cxn modelId="{F52F660F-EAA4-4734-81DB-8AAB7B699C6F}" type="presOf" srcId="{3A8F0651-B9EC-4FF7-8763-0D13F661D1C8}" destId="{B57E344D-0DA4-4843-9B67-1EC72F15F163}" srcOrd="0" destOrd="0" presId="urn:microsoft.com/office/officeart/2005/8/layout/process4"/>
    <dgm:cxn modelId="{3D0FCEB8-54AD-4ECF-AD47-D3786E7E432E}" type="presOf" srcId="{63B2ECCF-887B-4647-B7D1-7E0EEA3740E4}" destId="{DD0EF01B-A068-44F0-A155-642F83353A0E}" srcOrd="0" destOrd="0" presId="urn:microsoft.com/office/officeart/2005/8/layout/process4"/>
    <dgm:cxn modelId="{11E17BD6-5CDF-49C6-9BF8-1EDA8C5D71AA}" srcId="{13CDB095-AF41-4E57-A80C-49DC98D1BE62}" destId="{A6F71121-9BB8-4C55-883F-0882FD18CF31}" srcOrd="3" destOrd="0" parTransId="{2E4FBBA5-7B18-4CC3-9F9E-187F3B48DB3F}" sibTransId="{D011F760-4E7A-4DC2-BCE4-1C60AEFE6D3B}"/>
    <dgm:cxn modelId="{B4FCE712-940D-44B6-8BA2-517FC74FE5CD}" srcId="{13CDB095-AF41-4E57-A80C-49DC98D1BE62}" destId="{B4210FA1-EB5C-45D8-8B63-4EC7245D40FE}" srcOrd="1" destOrd="0" parTransId="{A05BC887-09D7-4503-8544-1C132826F6A9}" sibTransId="{0B66222D-5090-4EB6-A649-73BBE511BBEB}"/>
    <dgm:cxn modelId="{93B618D7-B565-4795-BDA3-0D01830FDF16}" srcId="{3A8F0651-B9EC-4FF7-8763-0D13F661D1C8}" destId="{1AE99D84-035B-4E49-8116-EE52494C948B}" srcOrd="0" destOrd="0" parTransId="{2B6BE8CB-EFB4-4BAA-BE7D-9093959B1B9E}" sibTransId="{574E3014-0D09-4526-A8E6-C94B7E910D5E}"/>
    <dgm:cxn modelId="{33357EDA-C958-4918-864D-744255E8506D}" srcId="{34071C75-B821-4E95-A353-6AFEBD3818A1}" destId="{6826A7C7-67FA-4EDD-9328-0F47CAD19464}" srcOrd="1" destOrd="0" parTransId="{03DD5366-00DF-4680-9B2B-8FB58B70BCBE}" sibTransId="{E68E31DD-ADF8-4819-8A41-94EF7A83C705}"/>
    <dgm:cxn modelId="{35A3A296-BF9B-4AD2-BFBB-B3BDDA6AA97A}" srcId="{3A8F0651-B9EC-4FF7-8763-0D13F661D1C8}" destId="{63B2ECCF-887B-4647-B7D1-7E0EEA3740E4}" srcOrd="1" destOrd="0" parTransId="{A38397EB-B861-4756-8F2A-00CB90EAB522}" sibTransId="{7B3D28E7-FEFB-463A-AD58-194D4A08B3BD}"/>
    <dgm:cxn modelId="{3E11CB8A-A3DB-43B2-91F3-2DE405CFCE12}" type="presParOf" srcId="{B2133C48-C48F-438B-ADCA-D65AB3A88D9C}" destId="{74F9D82E-EDD1-4B87-B879-FCDA07388568}" srcOrd="0" destOrd="0" presId="urn:microsoft.com/office/officeart/2005/8/layout/process4"/>
    <dgm:cxn modelId="{78737394-39AC-437E-8F5F-47E749B27BBA}" type="presParOf" srcId="{74F9D82E-EDD1-4B87-B879-FCDA07388568}" destId="{E7A4C179-04AE-46FC-ABD9-18F01D247E0F}" srcOrd="0" destOrd="0" presId="urn:microsoft.com/office/officeart/2005/8/layout/process4"/>
    <dgm:cxn modelId="{444A5AE1-0610-46D7-87A8-84B7D605E078}" type="presParOf" srcId="{74F9D82E-EDD1-4B87-B879-FCDA07388568}" destId="{B170F6BF-9AC3-4869-9E75-A3E95E9DF0E6}" srcOrd="1" destOrd="0" presId="urn:microsoft.com/office/officeart/2005/8/layout/process4"/>
    <dgm:cxn modelId="{7601F4C4-EDD8-4A5E-BECF-DC4BC65E5758}" type="presParOf" srcId="{74F9D82E-EDD1-4B87-B879-FCDA07388568}" destId="{8E2703C2-0ECF-4AF9-8B12-CAB4FC3CC91E}" srcOrd="2" destOrd="0" presId="urn:microsoft.com/office/officeart/2005/8/layout/process4"/>
    <dgm:cxn modelId="{AFEE9240-8354-4F0F-BD2A-C8873E2C3CEC}" type="presParOf" srcId="{8E2703C2-0ECF-4AF9-8B12-CAB4FC3CC91E}" destId="{74EBC616-BB5E-461C-9546-593B33E7E9FA}" srcOrd="0" destOrd="0" presId="urn:microsoft.com/office/officeart/2005/8/layout/process4"/>
    <dgm:cxn modelId="{7403B437-EE3F-490A-BAEE-6790A95B9D17}" type="presParOf" srcId="{B2133C48-C48F-438B-ADCA-D65AB3A88D9C}" destId="{F928199F-9882-4268-9C64-E6C3B06E0074}" srcOrd="1" destOrd="0" presId="urn:microsoft.com/office/officeart/2005/8/layout/process4"/>
    <dgm:cxn modelId="{E80591C4-64E8-4EA0-817C-1543174EEB4C}" type="presParOf" srcId="{B2133C48-C48F-438B-ADCA-D65AB3A88D9C}" destId="{EDB2C6E6-6909-47F5-A21C-D922DFE8362F}" srcOrd="2" destOrd="0" presId="urn:microsoft.com/office/officeart/2005/8/layout/process4"/>
    <dgm:cxn modelId="{9CBFE62A-72BB-4B10-A2CA-D41BB1592FDD}" type="presParOf" srcId="{EDB2C6E6-6909-47F5-A21C-D922DFE8362F}" destId="{EA1E4D69-8F10-428A-8002-ACEBA154ACCD}" srcOrd="0" destOrd="0" presId="urn:microsoft.com/office/officeart/2005/8/layout/process4"/>
    <dgm:cxn modelId="{813241E4-DC71-4F52-891F-E2A49285A8BB}" type="presParOf" srcId="{EDB2C6E6-6909-47F5-A21C-D922DFE8362F}" destId="{76939992-9ACB-4E39-B247-CC204FBC923A}" srcOrd="1" destOrd="0" presId="urn:microsoft.com/office/officeart/2005/8/layout/process4"/>
    <dgm:cxn modelId="{C09B6A0B-7AEC-4688-A416-F83453D773BF}" type="presParOf" srcId="{EDB2C6E6-6909-47F5-A21C-D922DFE8362F}" destId="{3B3E58CF-05F6-4F07-9CC4-DADA48E331BF}" srcOrd="2" destOrd="0" presId="urn:microsoft.com/office/officeart/2005/8/layout/process4"/>
    <dgm:cxn modelId="{EACA3AFC-B6BA-4A8A-B0F7-6C9F99B33BD4}" type="presParOf" srcId="{3B3E58CF-05F6-4F07-9CC4-DADA48E331BF}" destId="{0B2BDA61-6FFB-47E2-8122-5F1056BEA19E}" srcOrd="0" destOrd="0" presId="urn:microsoft.com/office/officeart/2005/8/layout/process4"/>
    <dgm:cxn modelId="{B3C2A100-32B3-4289-A111-8640E5BE6373}" type="presParOf" srcId="{3B3E58CF-05F6-4F07-9CC4-DADA48E331BF}" destId="{172902EE-FB47-46DE-8FB8-DAB276BFD05D}" srcOrd="1" destOrd="0" presId="urn:microsoft.com/office/officeart/2005/8/layout/process4"/>
    <dgm:cxn modelId="{7FE5435B-2E29-457F-ABF2-ABEE40851026}" type="presParOf" srcId="{B2133C48-C48F-438B-ADCA-D65AB3A88D9C}" destId="{CF11F5A7-1E4D-43FA-8354-3F9F29140928}" srcOrd="3" destOrd="0" presId="urn:microsoft.com/office/officeart/2005/8/layout/process4"/>
    <dgm:cxn modelId="{B8C260B0-245D-4B72-A09A-1B2DA3B13B41}" type="presParOf" srcId="{B2133C48-C48F-438B-ADCA-D65AB3A88D9C}" destId="{EE948FC9-CD25-48B5-8DF5-F8BD1974AFA3}" srcOrd="4" destOrd="0" presId="urn:microsoft.com/office/officeart/2005/8/layout/process4"/>
    <dgm:cxn modelId="{D9823F99-EFB2-47CE-8915-C45A6D0E6370}" type="presParOf" srcId="{EE948FC9-CD25-48B5-8DF5-F8BD1974AFA3}" destId="{7BA2B25D-4673-436D-8000-AE33D8C774A0}" srcOrd="0" destOrd="0" presId="urn:microsoft.com/office/officeart/2005/8/layout/process4"/>
    <dgm:cxn modelId="{5484F752-04D6-4489-AB87-CD18B1AC510F}" type="presParOf" srcId="{EE948FC9-CD25-48B5-8DF5-F8BD1974AFA3}" destId="{5417071F-EFB5-49FD-912A-8BE90C99FBAD}" srcOrd="1" destOrd="0" presId="urn:microsoft.com/office/officeart/2005/8/layout/process4"/>
    <dgm:cxn modelId="{DC783510-774C-4657-9DF0-0E8B0AB1CBC7}" type="presParOf" srcId="{EE948FC9-CD25-48B5-8DF5-F8BD1974AFA3}" destId="{6A71B9E3-E078-4013-8A29-CD35D0E52475}" srcOrd="2" destOrd="0" presId="urn:microsoft.com/office/officeart/2005/8/layout/process4"/>
    <dgm:cxn modelId="{BC5831B1-D49E-4D44-A5BB-37B683C71B8B}" type="presParOf" srcId="{6A71B9E3-E078-4013-8A29-CD35D0E52475}" destId="{91308CF4-722E-405E-B73C-62CF66923358}" srcOrd="0" destOrd="0" presId="urn:microsoft.com/office/officeart/2005/8/layout/process4"/>
    <dgm:cxn modelId="{A02BD02F-363E-47A5-B2F7-0395F54CA413}" type="presParOf" srcId="{6A71B9E3-E078-4013-8A29-CD35D0E52475}" destId="{E3840D95-0E1C-42EF-8E40-C62817A60F65}" srcOrd="1" destOrd="0" presId="urn:microsoft.com/office/officeart/2005/8/layout/process4"/>
    <dgm:cxn modelId="{068F2B91-220D-4A5D-94E3-BD0C129ED1A3}" type="presParOf" srcId="{B2133C48-C48F-438B-ADCA-D65AB3A88D9C}" destId="{7FBB7BE5-466E-4E7D-A06A-F3D216E1E6D4}" srcOrd="5" destOrd="0" presId="urn:microsoft.com/office/officeart/2005/8/layout/process4"/>
    <dgm:cxn modelId="{1F65230A-4451-4CC7-8A53-B4FF854DE2C8}" type="presParOf" srcId="{B2133C48-C48F-438B-ADCA-D65AB3A88D9C}" destId="{4B736FF7-6FD8-40C1-9BDE-79755A72943E}" srcOrd="6" destOrd="0" presId="urn:microsoft.com/office/officeart/2005/8/layout/process4"/>
    <dgm:cxn modelId="{99E0CF29-4EE4-4A1F-AD6F-BB8140F25470}" type="presParOf" srcId="{4B736FF7-6FD8-40C1-9BDE-79755A72943E}" destId="{B57E344D-0DA4-4843-9B67-1EC72F15F163}" srcOrd="0" destOrd="0" presId="urn:microsoft.com/office/officeart/2005/8/layout/process4"/>
    <dgm:cxn modelId="{636D1FFB-3592-40CE-B427-AD7EB29987A5}" type="presParOf" srcId="{4B736FF7-6FD8-40C1-9BDE-79755A72943E}" destId="{18F96056-045A-4727-A5D1-4F38B4E61040}" srcOrd="1" destOrd="0" presId="urn:microsoft.com/office/officeart/2005/8/layout/process4"/>
    <dgm:cxn modelId="{EC9A2A3D-2702-4633-92C0-8B43EEBCA9DA}" type="presParOf" srcId="{4B736FF7-6FD8-40C1-9BDE-79755A72943E}" destId="{01D48C10-D4DD-4EC6-8F36-BD0AD2C6D27E}" srcOrd="2" destOrd="0" presId="urn:microsoft.com/office/officeart/2005/8/layout/process4"/>
    <dgm:cxn modelId="{00C1453F-3EBA-41FF-94BD-E00B0ED492C5}" type="presParOf" srcId="{01D48C10-D4DD-4EC6-8F36-BD0AD2C6D27E}" destId="{BE0465AD-EB61-4A09-B151-6A1C792D99D5}" srcOrd="0" destOrd="0" presId="urn:microsoft.com/office/officeart/2005/8/layout/process4"/>
    <dgm:cxn modelId="{340DC9ED-CD2E-4A3F-B390-ECE4EE0B55A2}" type="presParOf" srcId="{01D48C10-D4DD-4EC6-8F36-BD0AD2C6D27E}" destId="{DD0EF01B-A068-44F0-A155-642F83353A0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106A4-841D-441D-AB68-8A932FCE0E3B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146B5A7-B239-4AF7-95B6-58344785F1E9}">
      <dgm:prSet/>
      <dgm:spPr/>
      <dgm:t>
        <a:bodyPr/>
        <a:lstStyle/>
        <a:p>
          <a:pPr rtl="0"/>
          <a:r>
            <a:rPr lang="en-US" dirty="0" smtClean="0"/>
            <a:t>Adding Jobs: </a:t>
          </a:r>
          <a:endParaRPr lang="en-US" dirty="0"/>
        </a:p>
      </dgm:t>
    </dgm:pt>
    <dgm:pt modelId="{5000F5FF-31DF-458C-9FDF-E84097D0A761}" type="parTrans" cxnId="{32AA07E4-2033-4D01-864C-8B8A8D53DC0D}">
      <dgm:prSet/>
      <dgm:spPr/>
      <dgm:t>
        <a:bodyPr/>
        <a:lstStyle/>
        <a:p>
          <a:endParaRPr lang="en-US"/>
        </a:p>
      </dgm:t>
    </dgm:pt>
    <dgm:pt modelId="{E1FA7C1B-C159-4043-B39D-2081617EF377}" type="sibTrans" cxnId="{32AA07E4-2033-4D01-864C-8B8A8D53DC0D}">
      <dgm:prSet/>
      <dgm:spPr/>
      <dgm:t>
        <a:bodyPr/>
        <a:lstStyle/>
        <a:p>
          <a:endParaRPr lang="en-US"/>
        </a:p>
      </dgm:t>
    </dgm:pt>
    <dgm:pt modelId="{9AF845AB-7288-402C-8BBC-0D23107C11EA}">
      <dgm:prSet/>
      <dgm:spPr/>
      <dgm:t>
        <a:bodyPr/>
        <a:lstStyle/>
        <a:p>
          <a:pPr rtl="0"/>
          <a:r>
            <a:rPr lang="en-US" dirty="0" smtClean="0"/>
            <a:t>Machinery Mfg</a:t>
          </a:r>
          <a:endParaRPr lang="en-US" dirty="0"/>
        </a:p>
      </dgm:t>
    </dgm:pt>
    <dgm:pt modelId="{7B356ECE-7CF6-48C5-881C-BE3ADF90CCEA}" type="parTrans" cxnId="{CCC9A131-95F5-48E5-9A99-EC6C50E44DA3}">
      <dgm:prSet/>
      <dgm:spPr/>
      <dgm:t>
        <a:bodyPr/>
        <a:lstStyle/>
        <a:p>
          <a:endParaRPr lang="en-US"/>
        </a:p>
      </dgm:t>
    </dgm:pt>
    <dgm:pt modelId="{75E803C9-70A2-4F87-957C-F8F90460C922}" type="sibTrans" cxnId="{CCC9A131-95F5-48E5-9A99-EC6C50E44DA3}">
      <dgm:prSet/>
      <dgm:spPr/>
      <dgm:t>
        <a:bodyPr/>
        <a:lstStyle/>
        <a:p>
          <a:endParaRPr lang="en-US"/>
        </a:p>
      </dgm:t>
    </dgm:pt>
    <dgm:pt modelId="{ABDA6C44-6840-4509-8F1F-1D47D9DFB63F}">
      <dgm:prSet/>
      <dgm:spPr/>
      <dgm:t>
        <a:bodyPr/>
        <a:lstStyle/>
        <a:p>
          <a:pPr rtl="0"/>
          <a:r>
            <a:rPr lang="en-US" dirty="0" smtClean="0"/>
            <a:t>Furniture</a:t>
          </a:r>
          <a:endParaRPr lang="en-US" dirty="0"/>
        </a:p>
      </dgm:t>
    </dgm:pt>
    <dgm:pt modelId="{96CED06D-3D51-4D88-86C0-0BC6BFA50A1B}" type="parTrans" cxnId="{50D11BA3-BA71-47C3-9FF6-635647B80CF7}">
      <dgm:prSet/>
      <dgm:spPr/>
      <dgm:t>
        <a:bodyPr/>
        <a:lstStyle/>
        <a:p>
          <a:endParaRPr lang="en-US"/>
        </a:p>
      </dgm:t>
    </dgm:pt>
    <dgm:pt modelId="{8C4E7461-E810-4A6F-B76E-5277DFB93467}" type="sibTrans" cxnId="{50D11BA3-BA71-47C3-9FF6-635647B80CF7}">
      <dgm:prSet/>
      <dgm:spPr/>
      <dgm:t>
        <a:bodyPr/>
        <a:lstStyle/>
        <a:p>
          <a:endParaRPr lang="en-US"/>
        </a:p>
      </dgm:t>
    </dgm:pt>
    <dgm:pt modelId="{59D64129-9887-43DB-8466-FA182A279693}">
      <dgm:prSet/>
      <dgm:spPr/>
      <dgm:t>
        <a:bodyPr/>
        <a:lstStyle/>
        <a:p>
          <a:pPr rtl="0"/>
          <a:r>
            <a:rPr lang="en-US" dirty="0" smtClean="0"/>
            <a:t>Miscellaneous Durable Goods</a:t>
          </a:r>
          <a:endParaRPr lang="en-US" dirty="0"/>
        </a:p>
      </dgm:t>
    </dgm:pt>
    <dgm:pt modelId="{86D7F7B9-9FE8-4734-80BB-6B831DBDD0BC}" type="parTrans" cxnId="{B5DD744F-0E86-4B7B-A1C8-702EB1D972BD}">
      <dgm:prSet/>
      <dgm:spPr/>
      <dgm:t>
        <a:bodyPr/>
        <a:lstStyle/>
        <a:p>
          <a:endParaRPr lang="en-US"/>
        </a:p>
      </dgm:t>
    </dgm:pt>
    <dgm:pt modelId="{5193495C-7317-4623-94EC-0AE3983D1865}" type="sibTrans" cxnId="{B5DD744F-0E86-4B7B-A1C8-702EB1D972BD}">
      <dgm:prSet/>
      <dgm:spPr/>
      <dgm:t>
        <a:bodyPr/>
        <a:lstStyle/>
        <a:p>
          <a:endParaRPr lang="en-US"/>
        </a:p>
      </dgm:t>
    </dgm:pt>
    <dgm:pt modelId="{EE740F24-E332-4BFD-B583-9F90520195D1}" type="pres">
      <dgm:prSet presAssocID="{49D106A4-841D-441D-AB68-8A932FCE0E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B3DCA-CB43-4D94-A0AA-31AE0648B717}" type="pres">
      <dgm:prSet presAssocID="{2146B5A7-B239-4AF7-95B6-58344785F1E9}" presName="linNode" presStyleCnt="0"/>
      <dgm:spPr/>
    </dgm:pt>
    <dgm:pt modelId="{0C048146-3FE6-4DED-BFA7-96B979D053E6}" type="pres">
      <dgm:prSet presAssocID="{2146B5A7-B239-4AF7-95B6-58344785F1E9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DA862-3E6F-4ACA-9D20-560F0F551808}" type="pres">
      <dgm:prSet presAssocID="{2146B5A7-B239-4AF7-95B6-58344785F1E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AA07E4-2033-4D01-864C-8B8A8D53DC0D}" srcId="{49D106A4-841D-441D-AB68-8A932FCE0E3B}" destId="{2146B5A7-B239-4AF7-95B6-58344785F1E9}" srcOrd="0" destOrd="0" parTransId="{5000F5FF-31DF-458C-9FDF-E84097D0A761}" sibTransId="{E1FA7C1B-C159-4043-B39D-2081617EF377}"/>
    <dgm:cxn modelId="{CCC9A131-95F5-48E5-9A99-EC6C50E44DA3}" srcId="{2146B5A7-B239-4AF7-95B6-58344785F1E9}" destId="{9AF845AB-7288-402C-8BBC-0D23107C11EA}" srcOrd="0" destOrd="0" parTransId="{7B356ECE-7CF6-48C5-881C-BE3ADF90CCEA}" sibTransId="{75E803C9-70A2-4F87-957C-F8F90460C922}"/>
    <dgm:cxn modelId="{50D11BA3-BA71-47C3-9FF6-635647B80CF7}" srcId="{2146B5A7-B239-4AF7-95B6-58344785F1E9}" destId="{ABDA6C44-6840-4509-8F1F-1D47D9DFB63F}" srcOrd="1" destOrd="0" parTransId="{96CED06D-3D51-4D88-86C0-0BC6BFA50A1B}" sibTransId="{8C4E7461-E810-4A6F-B76E-5277DFB93467}"/>
    <dgm:cxn modelId="{0C74D0CD-8DD9-48D2-8C1E-7F2067D24181}" type="presOf" srcId="{59D64129-9887-43DB-8466-FA182A279693}" destId="{480DA862-3E6F-4ACA-9D20-560F0F551808}" srcOrd="0" destOrd="2" presId="urn:microsoft.com/office/officeart/2005/8/layout/vList5"/>
    <dgm:cxn modelId="{B5DD744F-0E86-4B7B-A1C8-702EB1D972BD}" srcId="{2146B5A7-B239-4AF7-95B6-58344785F1E9}" destId="{59D64129-9887-43DB-8466-FA182A279693}" srcOrd="2" destOrd="0" parTransId="{86D7F7B9-9FE8-4734-80BB-6B831DBDD0BC}" sibTransId="{5193495C-7317-4623-94EC-0AE3983D1865}"/>
    <dgm:cxn modelId="{5F86CCEA-825F-41E2-9AD3-E46793F6E92F}" type="presOf" srcId="{ABDA6C44-6840-4509-8F1F-1D47D9DFB63F}" destId="{480DA862-3E6F-4ACA-9D20-560F0F551808}" srcOrd="0" destOrd="1" presId="urn:microsoft.com/office/officeart/2005/8/layout/vList5"/>
    <dgm:cxn modelId="{3B7BB6F7-BFC1-40FE-BA0C-EAB135FAEC6A}" type="presOf" srcId="{9AF845AB-7288-402C-8BBC-0D23107C11EA}" destId="{480DA862-3E6F-4ACA-9D20-560F0F551808}" srcOrd="0" destOrd="0" presId="urn:microsoft.com/office/officeart/2005/8/layout/vList5"/>
    <dgm:cxn modelId="{C76EDF77-40AD-4935-A1D2-CA8F46B5F808}" type="presOf" srcId="{49D106A4-841D-441D-AB68-8A932FCE0E3B}" destId="{EE740F24-E332-4BFD-B583-9F90520195D1}" srcOrd="0" destOrd="0" presId="urn:microsoft.com/office/officeart/2005/8/layout/vList5"/>
    <dgm:cxn modelId="{B853BFC5-2A3D-4B59-AACB-D5AB1AA761EC}" type="presOf" srcId="{2146B5A7-B239-4AF7-95B6-58344785F1E9}" destId="{0C048146-3FE6-4DED-BFA7-96B979D053E6}" srcOrd="0" destOrd="0" presId="urn:microsoft.com/office/officeart/2005/8/layout/vList5"/>
    <dgm:cxn modelId="{5AD819C2-FC78-483E-9A41-90290ADD1109}" type="presParOf" srcId="{EE740F24-E332-4BFD-B583-9F90520195D1}" destId="{426B3DCA-CB43-4D94-A0AA-31AE0648B717}" srcOrd="0" destOrd="0" presId="urn:microsoft.com/office/officeart/2005/8/layout/vList5"/>
    <dgm:cxn modelId="{E4103529-AA0B-411B-BB44-8F136A645125}" type="presParOf" srcId="{426B3DCA-CB43-4D94-A0AA-31AE0648B717}" destId="{0C048146-3FE6-4DED-BFA7-96B979D053E6}" srcOrd="0" destOrd="0" presId="urn:microsoft.com/office/officeart/2005/8/layout/vList5"/>
    <dgm:cxn modelId="{DFE30094-6EDA-4D8B-B488-EB321F94E987}" type="presParOf" srcId="{426B3DCA-CB43-4D94-A0AA-31AE0648B717}" destId="{480DA862-3E6F-4ACA-9D20-560F0F5518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9449F-0DF4-4D7B-9D98-EC472A43DC14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16195E1-7F74-4DE4-8DF2-E485FA5D6145}">
      <dgm:prSet/>
      <dgm:spPr/>
      <dgm:t>
        <a:bodyPr/>
        <a:lstStyle/>
        <a:p>
          <a:pPr rtl="0"/>
          <a:r>
            <a:rPr lang="en-US" dirty="0" smtClean="0"/>
            <a:t>Losing Jobs: </a:t>
          </a:r>
          <a:endParaRPr lang="en-US" dirty="0"/>
        </a:p>
      </dgm:t>
    </dgm:pt>
    <dgm:pt modelId="{572E1E12-7083-41D3-9856-00AF01D907E7}" type="parTrans" cxnId="{A95C06D6-81FB-4BB5-BAD2-C70B85746C9B}">
      <dgm:prSet/>
      <dgm:spPr/>
      <dgm:t>
        <a:bodyPr/>
        <a:lstStyle/>
        <a:p>
          <a:endParaRPr lang="en-US"/>
        </a:p>
      </dgm:t>
    </dgm:pt>
    <dgm:pt modelId="{07F1E061-89C7-4C54-94ED-88C9B05333B8}" type="sibTrans" cxnId="{A95C06D6-81FB-4BB5-BAD2-C70B85746C9B}">
      <dgm:prSet/>
      <dgm:spPr/>
      <dgm:t>
        <a:bodyPr/>
        <a:lstStyle/>
        <a:p>
          <a:endParaRPr lang="en-US"/>
        </a:p>
      </dgm:t>
    </dgm:pt>
    <dgm:pt modelId="{0033C77A-3615-488A-9394-BFA4A02FB9FB}">
      <dgm:prSet/>
      <dgm:spPr/>
      <dgm:t>
        <a:bodyPr/>
        <a:lstStyle/>
        <a:p>
          <a:pPr rtl="0"/>
          <a:r>
            <a:rPr lang="en-US" dirty="0" smtClean="0"/>
            <a:t>Petro-Chemical</a:t>
          </a:r>
          <a:endParaRPr lang="en-US" dirty="0"/>
        </a:p>
      </dgm:t>
    </dgm:pt>
    <dgm:pt modelId="{13571FCB-5D73-4C1E-BD73-D7B69D90D772}" type="parTrans" cxnId="{215B8C5F-78DB-43C5-9119-BAC35CC75C99}">
      <dgm:prSet/>
      <dgm:spPr/>
      <dgm:t>
        <a:bodyPr/>
        <a:lstStyle/>
        <a:p>
          <a:endParaRPr lang="en-US"/>
        </a:p>
      </dgm:t>
    </dgm:pt>
    <dgm:pt modelId="{96AC05EA-B652-4945-A584-E16929237310}" type="sibTrans" cxnId="{215B8C5F-78DB-43C5-9119-BAC35CC75C99}">
      <dgm:prSet/>
      <dgm:spPr/>
      <dgm:t>
        <a:bodyPr/>
        <a:lstStyle/>
        <a:p>
          <a:endParaRPr lang="en-US"/>
        </a:p>
      </dgm:t>
    </dgm:pt>
    <dgm:pt modelId="{BB4FF4F3-685A-4A39-9850-2537D2290232}">
      <dgm:prSet/>
      <dgm:spPr/>
      <dgm:t>
        <a:bodyPr/>
        <a:lstStyle/>
        <a:p>
          <a:pPr rtl="0"/>
          <a:r>
            <a:rPr lang="en-US" dirty="0" smtClean="0"/>
            <a:t>Food</a:t>
          </a:r>
          <a:endParaRPr lang="en-US" dirty="0"/>
        </a:p>
      </dgm:t>
    </dgm:pt>
    <dgm:pt modelId="{1C47CB41-1243-4369-8F8B-5C46CDC1D213}" type="parTrans" cxnId="{1226A5DD-18B1-4116-BE3A-DB99AF933342}">
      <dgm:prSet/>
      <dgm:spPr/>
      <dgm:t>
        <a:bodyPr/>
        <a:lstStyle/>
        <a:p>
          <a:endParaRPr lang="en-US"/>
        </a:p>
      </dgm:t>
    </dgm:pt>
    <dgm:pt modelId="{3C2EC84A-D95B-4418-A34C-0837EF550892}" type="sibTrans" cxnId="{1226A5DD-18B1-4116-BE3A-DB99AF933342}">
      <dgm:prSet/>
      <dgm:spPr/>
      <dgm:t>
        <a:bodyPr/>
        <a:lstStyle/>
        <a:p>
          <a:endParaRPr lang="en-US"/>
        </a:p>
      </dgm:t>
    </dgm:pt>
    <dgm:pt modelId="{CE8D0BD1-5A71-4755-AAB5-952F4FED1866}">
      <dgm:prSet/>
      <dgm:spPr/>
      <dgm:t>
        <a:bodyPr/>
        <a:lstStyle/>
        <a:p>
          <a:pPr rtl="0"/>
          <a:r>
            <a:rPr lang="en-US" dirty="0" smtClean="0"/>
            <a:t>Aerospace</a:t>
          </a:r>
          <a:endParaRPr lang="en-US" dirty="0"/>
        </a:p>
      </dgm:t>
    </dgm:pt>
    <dgm:pt modelId="{D4C64287-2B3E-494D-9312-21BE89B8505B}" type="parTrans" cxnId="{58855ABF-869A-4302-9DEF-8E21782E2210}">
      <dgm:prSet/>
      <dgm:spPr/>
      <dgm:t>
        <a:bodyPr/>
        <a:lstStyle/>
        <a:p>
          <a:endParaRPr lang="en-US"/>
        </a:p>
      </dgm:t>
    </dgm:pt>
    <dgm:pt modelId="{0B46EAD4-607A-43E8-87C4-0FF41EDFB4DE}" type="sibTrans" cxnId="{58855ABF-869A-4302-9DEF-8E21782E2210}">
      <dgm:prSet/>
      <dgm:spPr/>
      <dgm:t>
        <a:bodyPr/>
        <a:lstStyle/>
        <a:p>
          <a:endParaRPr lang="en-US"/>
        </a:p>
      </dgm:t>
    </dgm:pt>
    <dgm:pt modelId="{C5C52696-E35D-484F-B37B-32AEE3B8E591}">
      <dgm:prSet/>
      <dgm:spPr/>
      <dgm:t>
        <a:bodyPr/>
        <a:lstStyle/>
        <a:p>
          <a:pPr rtl="0"/>
          <a:r>
            <a:rPr lang="en-US" dirty="0" smtClean="0"/>
            <a:t>Electronics</a:t>
          </a:r>
          <a:endParaRPr lang="en-US" dirty="0"/>
        </a:p>
      </dgm:t>
    </dgm:pt>
    <dgm:pt modelId="{82988AE6-F142-4106-B29A-2005FBE74269}" type="parTrans" cxnId="{339DBF2A-CC27-4AEA-BAB7-C409A2499F68}">
      <dgm:prSet/>
      <dgm:spPr/>
      <dgm:t>
        <a:bodyPr/>
        <a:lstStyle/>
        <a:p>
          <a:endParaRPr lang="en-US"/>
        </a:p>
      </dgm:t>
    </dgm:pt>
    <dgm:pt modelId="{02CF3D54-3EC2-4515-B515-3D131EDF1E2A}" type="sibTrans" cxnId="{339DBF2A-CC27-4AEA-BAB7-C409A2499F68}">
      <dgm:prSet/>
      <dgm:spPr/>
      <dgm:t>
        <a:bodyPr/>
        <a:lstStyle/>
        <a:p>
          <a:endParaRPr lang="en-US"/>
        </a:p>
      </dgm:t>
    </dgm:pt>
    <dgm:pt modelId="{898F31DA-D50E-4032-B515-D11F1E8094C2}">
      <dgm:prSet/>
      <dgm:spPr/>
      <dgm:t>
        <a:bodyPr/>
        <a:lstStyle/>
        <a:p>
          <a:pPr rtl="0"/>
          <a:r>
            <a:rPr lang="en-US" dirty="0" smtClean="0"/>
            <a:t>Apparel/Textiles</a:t>
          </a:r>
          <a:endParaRPr lang="en-US" dirty="0"/>
        </a:p>
      </dgm:t>
    </dgm:pt>
    <dgm:pt modelId="{EC7E7791-D89C-44A9-B1FD-7438AB27F388}" type="parTrans" cxnId="{15B21545-C18A-4475-BA75-C36F96D68CEA}">
      <dgm:prSet/>
      <dgm:spPr/>
      <dgm:t>
        <a:bodyPr/>
        <a:lstStyle/>
        <a:p>
          <a:endParaRPr lang="en-US"/>
        </a:p>
      </dgm:t>
    </dgm:pt>
    <dgm:pt modelId="{37B56F6D-78C6-4954-8254-A515A541C11A}" type="sibTrans" cxnId="{15B21545-C18A-4475-BA75-C36F96D68CEA}">
      <dgm:prSet/>
      <dgm:spPr/>
      <dgm:t>
        <a:bodyPr/>
        <a:lstStyle/>
        <a:p>
          <a:endParaRPr lang="en-US"/>
        </a:p>
      </dgm:t>
    </dgm:pt>
    <dgm:pt modelId="{DA107ACA-7002-428C-9052-D58B3991288A}" type="pres">
      <dgm:prSet presAssocID="{83E9449F-0DF4-4D7B-9D98-EC472A43DC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9F3FAA-C96A-4F45-AAAF-3D31754392DF}" type="pres">
      <dgm:prSet presAssocID="{E16195E1-7F74-4DE4-8DF2-E485FA5D6145}" presName="linNode" presStyleCnt="0"/>
      <dgm:spPr/>
    </dgm:pt>
    <dgm:pt modelId="{36AD86BA-9A36-488F-A03D-2AA3433B386F}" type="pres">
      <dgm:prSet presAssocID="{E16195E1-7F74-4DE4-8DF2-E485FA5D614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C284E-0DF1-40DB-9497-36F4969BCC42}" type="pres">
      <dgm:prSet presAssocID="{E16195E1-7F74-4DE4-8DF2-E485FA5D614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DBF2A-CC27-4AEA-BAB7-C409A2499F68}" srcId="{E16195E1-7F74-4DE4-8DF2-E485FA5D6145}" destId="{C5C52696-E35D-484F-B37B-32AEE3B8E591}" srcOrd="3" destOrd="0" parTransId="{82988AE6-F142-4106-B29A-2005FBE74269}" sibTransId="{02CF3D54-3EC2-4515-B515-3D131EDF1E2A}"/>
    <dgm:cxn modelId="{15B21545-C18A-4475-BA75-C36F96D68CEA}" srcId="{E16195E1-7F74-4DE4-8DF2-E485FA5D6145}" destId="{898F31DA-D50E-4032-B515-D11F1E8094C2}" srcOrd="4" destOrd="0" parTransId="{EC7E7791-D89C-44A9-B1FD-7438AB27F388}" sibTransId="{37B56F6D-78C6-4954-8254-A515A541C11A}"/>
    <dgm:cxn modelId="{1226A5DD-18B1-4116-BE3A-DB99AF933342}" srcId="{E16195E1-7F74-4DE4-8DF2-E485FA5D6145}" destId="{BB4FF4F3-685A-4A39-9850-2537D2290232}" srcOrd="1" destOrd="0" parTransId="{1C47CB41-1243-4369-8F8B-5C46CDC1D213}" sibTransId="{3C2EC84A-D95B-4418-A34C-0837EF550892}"/>
    <dgm:cxn modelId="{FBCE30C6-343C-42E9-BE4B-97EA5DD6E0AF}" type="presOf" srcId="{0033C77A-3615-488A-9394-BFA4A02FB9FB}" destId="{380C284E-0DF1-40DB-9497-36F4969BCC42}" srcOrd="0" destOrd="0" presId="urn:microsoft.com/office/officeart/2005/8/layout/vList5"/>
    <dgm:cxn modelId="{58855ABF-869A-4302-9DEF-8E21782E2210}" srcId="{E16195E1-7F74-4DE4-8DF2-E485FA5D6145}" destId="{CE8D0BD1-5A71-4755-AAB5-952F4FED1866}" srcOrd="2" destOrd="0" parTransId="{D4C64287-2B3E-494D-9312-21BE89B8505B}" sibTransId="{0B46EAD4-607A-43E8-87C4-0FF41EDFB4DE}"/>
    <dgm:cxn modelId="{5F026291-A6F8-4BF3-B4FB-2D6A4903C23E}" type="presOf" srcId="{E16195E1-7F74-4DE4-8DF2-E485FA5D6145}" destId="{36AD86BA-9A36-488F-A03D-2AA3433B386F}" srcOrd="0" destOrd="0" presId="urn:microsoft.com/office/officeart/2005/8/layout/vList5"/>
    <dgm:cxn modelId="{5E87BE50-494B-4C9C-B39A-D55CCDABDC7E}" type="presOf" srcId="{C5C52696-E35D-484F-B37B-32AEE3B8E591}" destId="{380C284E-0DF1-40DB-9497-36F4969BCC42}" srcOrd="0" destOrd="3" presId="urn:microsoft.com/office/officeart/2005/8/layout/vList5"/>
    <dgm:cxn modelId="{A95C06D6-81FB-4BB5-BAD2-C70B85746C9B}" srcId="{83E9449F-0DF4-4D7B-9D98-EC472A43DC14}" destId="{E16195E1-7F74-4DE4-8DF2-E485FA5D6145}" srcOrd="0" destOrd="0" parTransId="{572E1E12-7083-41D3-9856-00AF01D907E7}" sibTransId="{07F1E061-89C7-4C54-94ED-88C9B05333B8}"/>
    <dgm:cxn modelId="{63CC88C9-F679-41BC-9B66-E33FDADA855D}" type="presOf" srcId="{BB4FF4F3-685A-4A39-9850-2537D2290232}" destId="{380C284E-0DF1-40DB-9497-36F4969BCC42}" srcOrd="0" destOrd="1" presId="urn:microsoft.com/office/officeart/2005/8/layout/vList5"/>
    <dgm:cxn modelId="{215B8C5F-78DB-43C5-9119-BAC35CC75C99}" srcId="{E16195E1-7F74-4DE4-8DF2-E485FA5D6145}" destId="{0033C77A-3615-488A-9394-BFA4A02FB9FB}" srcOrd="0" destOrd="0" parTransId="{13571FCB-5D73-4C1E-BD73-D7B69D90D772}" sibTransId="{96AC05EA-B652-4945-A584-E16929237310}"/>
    <dgm:cxn modelId="{883E0B51-246B-459E-B129-09A0D49EB3D4}" type="presOf" srcId="{CE8D0BD1-5A71-4755-AAB5-952F4FED1866}" destId="{380C284E-0DF1-40DB-9497-36F4969BCC42}" srcOrd="0" destOrd="2" presId="urn:microsoft.com/office/officeart/2005/8/layout/vList5"/>
    <dgm:cxn modelId="{174FDB93-EFF5-42E7-8D76-CD2039397713}" type="presOf" srcId="{898F31DA-D50E-4032-B515-D11F1E8094C2}" destId="{380C284E-0DF1-40DB-9497-36F4969BCC42}" srcOrd="0" destOrd="4" presId="urn:microsoft.com/office/officeart/2005/8/layout/vList5"/>
    <dgm:cxn modelId="{1BE68206-04CE-4F01-AD52-FFDEAA98BD71}" type="presOf" srcId="{83E9449F-0DF4-4D7B-9D98-EC472A43DC14}" destId="{DA107ACA-7002-428C-9052-D58B3991288A}" srcOrd="0" destOrd="0" presId="urn:microsoft.com/office/officeart/2005/8/layout/vList5"/>
    <dgm:cxn modelId="{5AEB2978-E8DF-41CA-9613-A79BB0072ACC}" type="presParOf" srcId="{DA107ACA-7002-428C-9052-D58B3991288A}" destId="{6C9F3FAA-C96A-4F45-AAAF-3D31754392DF}" srcOrd="0" destOrd="0" presId="urn:microsoft.com/office/officeart/2005/8/layout/vList5"/>
    <dgm:cxn modelId="{8C5AA6E2-E368-4D33-BD40-4024EB1238F8}" type="presParOf" srcId="{6C9F3FAA-C96A-4F45-AAAF-3D31754392DF}" destId="{36AD86BA-9A36-488F-A03D-2AA3433B386F}" srcOrd="0" destOrd="0" presId="urn:microsoft.com/office/officeart/2005/8/layout/vList5"/>
    <dgm:cxn modelId="{89088204-EDDA-43E9-9EC6-1FDC67DEE560}" type="presParOf" srcId="{6C9F3FAA-C96A-4F45-AAAF-3D31754392DF}" destId="{380C284E-0DF1-40DB-9497-36F4969BCC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21329D-7F75-4EB5-831C-A33C65C4620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981AC4B-F186-40E7-8185-88C9881B06EF}">
      <dgm:prSet/>
      <dgm:spPr/>
      <dgm:t>
        <a:bodyPr/>
        <a:lstStyle/>
        <a:p>
          <a:pPr algn="ctr" rtl="0"/>
          <a:r>
            <a:rPr lang="en-US" dirty="0" smtClean="0"/>
            <a:t>Entitlement Programs</a:t>
          </a:r>
          <a:endParaRPr lang="en-US" dirty="0"/>
        </a:p>
      </dgm:t>
    </dgm:pt>
    <dgm:pt modelId="{2EDF8F60-75A2-4071-BCC9-DCF2CABF0D6F}" type="parTrans" cxnId="{99478743-D12C-4053-9997-82B47A74A885}">
      <dgm:prSet/>
      <dgm:spPr/>
      <dgm:t>
        <a:bodyPr/>
        <a:lstStyle/>
        <a:p>
          <a:endParaRPr lang="en-US"/>
        </a:p>
      </dgm:t>
    </dgm:pt>
    <dgm:pt modelId="{9B00F71A-9421-4DFD-A916-D51BC0884424}" type="sibTrans" cxnId="{99478743-D12C-4053-9997-82B47A74A885}">
      <dgm:prSet/>
      <dgm:spPr/>
      <dgm:t>
        <a:bodyPr/>
        <a:lstStyle/>
        <a:p>
          <a:endParaRPr lang="en-US"/>
        </a:p>
      </dgm:t>
    </dgm:pt>
    <dgm:pt modelId="{11BC5765-B864-4B92-9A0D-B1280374C5DB}">
      <dgm:prSet/>
      <dgm:spPr/>
      <dgm:t>
        <a:bodyPr/>
        <a:lstStyle/>
        <a:p>
          <a:pPr algn="ctr" rtl="0"/>
          <a:r>
            <a:rPr lang="en-US" dirty="0" smtClean="0"/>
            <a:t>Employment/Workforce Needs</a:t>
          </a:r>
          <a:endParaRPr lang="en-US" dirty="0"/>
        </a:p>
      </dgm:t>
    </dgm:pt>
    <dgm:pt modelId="{858B9C8A-C4FA-4DC9-9E29-558134235171}" type="parTrans" cxnId="{FFA17DFF-4F57-43A9-94CD-9246B5D4D3A3}">
      <dgm:prSet/>
      <dgm:spPr/>
      <dgm:t>
        <a:bodyPr/>
        <a:lstStyle/>
        <a:p>
          <a:endParaRPr lang="en-US"/>
        </a:p>
      </dgm:t>
    </dgm:pt>
    <dgm:pt modelId="{35EC9B55-E106-4C17-AA32-A62F3FC56AE4}" type="sibTrans" cxnId="{FFA17DFF-4F57-43A9-94CD-9246B5D4D3A3}">
      <dgm:prSet/>
      <dgm:spPr/>
      <dgm:t>
        <a:bodyPr/>
        <a:lstStyle/>
        <a:p>
          <a:endParaRPr lang="en-US"/>
        </a:p>
      </dgm:t>
    </dgm:pt>
    <dgm:pt modelId="{CE5933C8-E8FF-47C9-BE3F-A8FA0A5AE4F8}">
      <dgm:prSet/>
      <dgm:spPr/>
      <dgm:t>
        <a:bodyPr/>
        <a:lstStyle/>
        <a:p>
          <a:pPr algn="ctr" rtl="0"/>
          <a:r>
            <a:rPr lang="en-US" dirty="0" smtClean="0"/>
            <a:t>Housing Market</a:t>
          </a:r>
          <a:endParaRPr lang="en-US" dirty="0"/>
        </a:p>
      </dgm:t>
    </dgm:pt>
    <dgm:pt modelId="{259ADC93-8AA1-4CEA-A87B-F9130730677C}" type="parTrans" cxnId="{D85B99A4-3AE8-44CB-AC81-1617B749416C}">
      <dgm:prSet/>
      <dgm:spPr/>
      <dgm:t>
        <a:bodyPr/>
        <a:lstStyle/>
        <a:p>
          <a:endParaRPr lang="en-US"/>
        </a:p>
      </dgm:t>
    </dgm:pt>
    <dgm:pt modelId="{416FC00A-6533-43EA-9117-F90CE2CEDEF6}" type="sibTrans" cxnId="{D85B99A4-3AE8-44CB-AC81-1617B749416C}">
      <dgm:prSet/>
      <dgm:spPr/>
      <dgm:t>
        <a:bodyPr/>
        <a:lstStyle/>
        <a:p>
          <a:endParaRPr lang="en-US"/>
        </a:p>
      </dgm:t>
    </dgm:pt>
    <dgm:pt modelId="{6BB791B4-DDF7-44D9-B9A5-F38504D7BA24}">
      <dgm:prSet/>
      <dgm:spPr/>
      <dgm:t>
        <a:bodyPr/>
        <a:lstStyle/>
        <a:p>
          <a:pPr algn="ctr" rtl="0"/>
          <a:r>
            <a:rPr lang="en-US" dirty="0" smtClean="0"/>
            <a:t>Market Opportunities</a:t>
          </a:r>
          <a:endParaRPr lang="en-US" dirty="0"/>
        </a:p>
      </dgm:t>
    </dgm:pt>
    <dgm:pt modelId="{F73120A0-DA4C-4B07-B5BA-70C323996FE8}" type="parTrans" cxnId="{E5D1AB65-7DF3-4CB7-80ED-C96B0DDACE23}">
      <dgm:prSet/>
      <dgm:spPr/>
      <dgm:t>
        <a:bodyPr/>
        <a:lstStyle/>
        <a:p>
          <a:endParaRPr lang="en-US"/>
        </a:p>
      </dgm:t>
    </dgm:pt>
    <dgm:pt modelId="{BBDF1C90-16E1-4977-B3F3-86E983BC0B19}" type="sibTrans" cxnId="{E5D1AB65-7DF3-4CB7-80ED-C96B0DDACE23}">
      <dgm:prSet/>
      <dgm:spPr/>
      <dgm:t>
        <a:bodyPr/>
        <a:lstStyle/>
        <a:p>
          <a:endParaRPr lang="en-US"/>
        </a:p>
      </dgm:t>
    </dgm:pt>
    <dgm:pt modelId="{566CFC69-7F76-4E8E-BFB9-C1F152AD17C9}">
      <dgm:prSet/>
      <dgm:spPr/>
      <dgm:t>
        <a:bodyPr/>
        <a:lstStyle/>
        <a:p>
          <a:pPr rtl="0"/>
          <a:endParaRPr lang="en-US" dirty="0"/>
        </a:p>
      </dgm:t>
    </dgm:pt>
    <dgm:pt modelId="{94EF3889-07C5-48AD-8B9F-7A2BEB633D1D}" type="parTrans" cxnId="{9EFFA928-8D50-43AA-A007-27423953626F}">
      <dgm:prSet/>
      <dgm:spPr/>
      <dgm:t>
        <a:bodyPr/>
        <a:lstStyle/>
        <a:p>
          <a:endParaRPr lang="en-US"/>
        </a:p>
      </dgm:t>
    </dgm:pt>
    <dgm:pt modelId="{4CF8956D-8B3E-480A-B139-897E53DE170A}" type="sibTrans" cxnId="{9EFFA928-8D50-43AA-A007-27423953626F}">
      <dgm:prSet/>
      <dgm:spPr/>
      <dgm:t>
        <a:bodyPr/>
        <a:lstStyle/>
        <a:p>
          <a:endParaRPr lang="en-US"/>
        </a:p>
      </dgm:t>
    </dgm:pt>
    <dgm:pt modelId="{84DA4C7F-8E22-48BF-8816-0FB1ED755C0E}" type="pres">
      <dgm:prSet presAssocID="{1021329D-7F75-4EB5-831C-A33C65C462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1849A0-D047-4506-B2E7-BEACEE9B9D6A}" type="pres">
      <dgm:prSet presAssocID="{B981AC4B-F186-40E7-8185-88C9881B06E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4511D-331D-423B-A23B-49DCE205012C}" type="pres">
      <dgm:prSet presAssocID="{9B00F71A-9421-4DFD-A916-D51BC0884424}" presName="spacer" presStyleCnt="0"/>
      <dgm:spPr/>
    </dgm:pt>
    <dgm:pt modelId="{2C48F103-8616-4949-8D8A-165E28889B1D}" type="pres">
      <dgm:prSet presAssocID="{11BC5765-B864-4B92-9A0D-B1280374C5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DD30B-F8FC-4D1A-B46D-00984C81189E}" type="pres">
      <dgm:prSet presAssocID="{35EC9B55-E106-4C17-AA32-A62F3FC56AE4}" presName="spacer" presStyleCnt="0"/>
      <dgm:spPr/>
    </dgm:pt>
    <dgm:pt modelId="{02CD5025-141D-4375-8E2C-CA2CCA1CC4C6}" type="pres">
      <dgm:prSet presAssocID="{CE5933C8-E8FF-47C9-BE3F-A8FA0A5AE4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A4D23-C0DD-4A11-92B3-9270F439A110}" type="pres">
      <dgm:prSet presAssocID="{416FC00A-6533-43EA-9117-F90CE2CEDEF6}" presName="spacer" presStyleCnt="0"/>
      <dgm:spPr/>
    </dgm:pt>
    <dgm:pt modelId="{5E601E5F-5BB6-4576-8B3B-6CF13B59CC45}" type="pres">
      <dgm:prSet presAssocID="{6BB791B4-DDF7-44D9-B9A5-F38504D7BA2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767C3-7B41-4E87-8A8F-8BF408FA22B2}" type="pres">
      <dgm:prSet presAssocID="{6BB791B4-DDF7-44D9-B9A5-F38504D7BA2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FA928-8D50-43AA-A007-27423953626F}" srcId="{6BB791B4-DDF7-44D9-B9A5-F38504D7BA24}" destId="{566CFC69-7F76-4E8E-BFB9-C1F152AD17C9}" srcOrd="0" destOrd="0" parTransId="{94EF3889-07C5-48AD-8B9F-7A2BEB633D1D}" sibTransId="{4CF8956D-8B3E-480A-B139-897E53DE170A}"/>
    <dgm:cxn modelId="{EB737475-7DDB-4DFD-AE63-6B438CD0EBFC}" type="presOf" srcId="{B981AC4B-F186-40E7-8185-88C9881B06EF}" destId="{E61849A0-D047-4506-B2E7-BEACEE9B9D6A}" srcOrd="0" destOrd="0" presId="urn:microsoft.com/office/officeart/2005/8/layout/vList2"/>
    <dgm:cxn modelId="{D85B99A4-3AE8-44CB-AC81-1617B749416C}" srcId="{1021329D-7F75-4EB5-831C-A33C65C4620D}" destId="{CE5933C8-E8FF-47C9-BE3F-A8FA0A5AE4F8}" srcOrd="2" destOrd="0" parTransId="{259ADC93-8AA1-4CEA-A87B-F9130730677C}" sibTransId="{416FC00A-6533-43EA-9117-F90CE2CEDEF6}"/>
    <dgm:cxn modelId="{1DEB37E9-54E0-45FA-9FF2-155B27918985}" type="presOf" srcId="{11BC5765-B864-4B92-9A0D-B1280374C5DB}" destId="{2C48F103-8616-4949-8D8A-165E28889B1D}" srcOrd="0" destOrd="0" presId="urn:microsoft.com/office/officeart/2005/8/layout/vList2"/>
    <dgm:cxn modelId="{E5D1AB65-7DF3-4CB7-80ED-C96B0DDACE23}" srcId="{1021329D-7F75-4EB5-831C-A33C65C4620D}" destId="{6BB791B4-DDF7-44D9-B9A5-F38504D7BA24}" srcOrd="3" destOrd="0" parTransId="{F73120A0-DA4C-4B07-B5BA-70C323996FE8}" sibTransId="{BBDF1C90-16E1-4977-B3F3-86E983BC0B19}"/>
    <dgm:cxn modelId="{A5FE68BA-6C7E-428F-8962-11D6E5513DD8}" type="presOf" srcId="{CE5933C8-E8FF-47C9-BE3F-A8FA0A5AE4F8}" destId="{02CD5025-141D-4375-8E2C-CA2CCA1CC4C6}" srcOrd="0" destOrd="0" presId="urn:microsoft.com/office/officeart/2005/8/layout/vList2"/>
    <dgm:cxn modelId="{FFA17DFF-4F57-43A9-94CD-9246B5D4D3A3}" srcId="{1021329D-7F75-4EB5-831C-A33C65C4620D}" destId="{11BC5765-B864-4B92-9A0D-B1280374C5DB}" srcOrd="1" destOrd="0" parTransId="{858B9C8A-C4FA-4DC9-9E29-558134235171}" sibTransId="{35EC9B55-E106-4C17-AA32-A62F3FC56AE4}"/>
    <dgm:cxn modelId="{7AEF3DA2-4D76-4BCF-9FA1-FA71265A8629}" type="presOf" srcId="{1021329D-7F75-4EB5-831C-A33C65C4620D}" destId="{84DA4C7F-8E22-48BF-8816-0FB1ED755C0E}" srcOrd="0" destOrd="0" presId="urn:microsoft.com/office/officeart/2005/8/layout/vList2"/>
    <dgm:cxn modelId="{65D2C677-3C3A-434D-897F-B9BBCEB2201C}" type="presOf" srcId="{6BB791B4-DDF7-44D9-B9A5-F38504D7BA24}" destId="{5E601E5F-5BB6-4576-8B3B-6CF13B59CC45}" srcOrd="0" destOrd="0" presId="urn:microsoft.com/office/officeart/2005/8/layout/vList2"/>
    <dgm:cxn modelId="{99478743-D12C-4053-9997-82B47A74A885}" srcId="{1021329D-7F75-4EB5-831C-A33C65C4620D}" destId="{B981AC4B-F186-40E7-8185-88C9881B06EF}" srcOrd="0" destOrd="0" parTransId="{2EDF8F60-75A2-4071-BCC9-DCF2CABF0D6F}" sibTransId="{9B00F71A-9421-4DFD-A916-D51BC0884424}"/>
    <dgm:cxn modelId="{10613676-116B-4547-9B81-2E4C74A5811F}" type="presOf" srcId="{566CFC69-7F76-4E8E-BFB9-C1F152AD17C9}" destId="{784767C3-7B41-4E87-8A8F-8BF408FA22B2}" srcOrd="0" destOrd="0" presId="urn:microsoft.com/office/officeart/2005/8/layout/vList2"/>
    <dgm:cxn modelId="{02B1C2CB-8BA3-4D10-8587-7BBDD0AB553E}" type="presParOf" srcId="{84DA4C7F-8E22-48BF-8816-0FB1ED755C0E}" destId="{E61849A0-D047-4506-B2E7-BEACEE9B9D6A}" srcOrd="0" destOrd="0" presId="urn:microsoft.com/office/officeart/2005/8/layout/vList2"/>
    <dgm:cxn modelId="{5F4887A8-62E6-43A8-BA13-DB402CF3759A}" type="presParOf" srcId="{84DA4C7F-8E22-48BF-8816-0FB1ED755C0E}" destId="{7D84511D-331D-423B-A23B-49DCE205012C}" srcOrd="1" destOrd="0" presId="urn:microsoft.com/office/officeart/2005/8/layout/vList2"/>
    <dgm:cxn modelId="{5AB79E48-83DB-46DD-8461-14AFEFA1D870}" type="presParOf" srcId="{84DA4C7F-8E22-48BF-8816-0FB1ED755C0E}" destId="{2C48F103-8616-4949-8D8A-165E28889B1D}" srcOrd="2" destOrd="0" presId="urn:microsoft.com/office/officeart/2005/8/layout/vList2"/>
    <dgm:cxn modelId="{31B5E972-95ED-4BA7-9743-39DBFE83EB5D}" type="presParOf" srcId="{84DA4C7F-8E22-48BF-8816-0FB1ED755C0E}" destId="{95BDD30B-F8FC-4D1A-B46D-00984C81189E}" srcOrd="3" destOrd="0" presId="urn:microsoft.com/office/officeart/2005/8/layout/vList2"/>
    <dgm:cxn modelId="{856392FF-B55A-4BEE-A393-686060E59B2B}" type="presParOf" srcId="{84DA4C7F-8E22-48BF-8816-0FB1ED755C0E}" destId="{02CD5025-141D-4375-8E2C-CA2CCA1CC4C6}" srcOrd="4" destOrd="0" presId="urn:microsoft.com/office/officeart/2005/8/layout/vList2"/>
    <dgm:cxn modelId="{FCF4DF30-109B-4DA2-BA0D-FC5926797039}" type="presParOf" srcId="{84DA4C7F-8E22-48BF-8816-0FB1ED755C0E}" destId="{CEDA4D23-C0DD-4A11-92B3-9270F439A110}" srcOrd="5" destOrd="0" presId="urn:microsoft.com/office/officeart/2005/8/layout/vList2"/>
    <dgm:cxn modelId="{9494D734-E8E9-4BAC-9D4D-C799FE96A5C6}" type="presParOf" srcId="{84DA4C7F-8E22-48BF-8816-0FB1ED755C0E}" destId="{5E601E5F-5BB6-4576-8B3B-6CF13B59CC45}" srcOrd="6" destOrd="0" presId="urn:microsoft.com/office/officeart/2005/8/layout/vList2"/>
    <dgm:cxn modelId="{4BFC971B-D00F-45CF-9570-FA1DE7E0E4A4}" type="presParOf" srcId="{84DA4C7F-8E22-48BF-8816-0FB1ED755C0E}" destId="{784767C3-7B41-4E87-8A8F-8BF408FA22B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1F99FE-7D6C-45BE-857B-BFF6274CA1A2}">
      <dsp:nvSpPr>
        <dsp:cNvPr id="0" name=""/>
        <dsp:cNvSpPr/>
      </dsp:nvSpPr>
      <dsp:spPr>
        <a:xfrm>
          <a:off x="0" y="324713"/>
          <a:ext cx="723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AF206-6430-4786-8AE6-D540837C17C5}">
      <dsp:nvSpPr>
        <dsp:cNvPr id="0" name=""/>
        <dsp:cNvSpPr/>
      </dsp:nvSpPr>
      <dsp:spPr>
        <a:xfrm>
          <a:off x="361950" y="44273"/>
          <a:ext cx="506730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Consumer Sector</a:t>
          </a:r>
          <a:endParaRPr lang="en-US" sz="1900" b="1" kern="1200" dirty="0"/>
        </a:p>
      </dsp:txBody>
      <dsp:txXfrm>
        <a:off x="361950" y="44273"/>
        <a:ext cx="5067300" cy="560880"/>
      </dsp:txXfrm>
    </dsp:sp>
    <dsp:sp modelId="{F639CDB3-EBDD-4926-A5FA-15E279F39613}">
      <dsp:nvSpPr>
        <dsp:cNvPr id="0" name=""/>
        <dsp:cNvSpPr/>
      </dsp:nvSpPr>
      <dsp:spPr>
        <a:xfrm>
          <a:off x="0" y="1186553"/>
          <a:ext cx="723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5A043-1EB9-4E79-8884-89AD8A3D7ABB}">
      <dsp:nvSpPr>
        <dsp:cNvPr id="0" name=""/>
        <dsp:cNvSpPr/>
      </dsp:nvSpPr>
      <dsp:spPr>
        <a:xfrm>
          <a:off x="361950" y="906113"/>
          <a:ext cx="5067300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Business Sector </a:t>
          </a:r>
          <a:endParaRPr lang="en-US" sz="1900" b="1" kern="1200" dirty="0"/>
        </a:p>
      </dsp:txBody>
      <dsp:txXfrm>
        <a:off x="361950" y="906113"/>
        <a:ext cx="5067300" cy="560880"/>
      </dsp:txXfrm>
    </dsp:sp>
    <dsp:sp modelId="{D3EF3F13-7E8C-4B4A-A532-894B5DF7A43A}">
      <dsp:nvSpPr>
        <dsp:cNvPr id="0" name=""/>
        <dsp:cNvSpPr/>
      </dsp:nvSpPr>
      <dsp:spPr>
        <a:xfrm>
          <a:off x="0" y="2048393"/>
          <a:ext cx="723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BB4A3-04F7-4560-9BFD-0FB2B943A8D0}">
      <dsp:nvSpPr>
        <dsp:cNvPr id="0" name=""/>
        <dsp:cNvSpPr/>
      </dsp:nvSpPr>
      <dsp:spPr>
        <a:xfrm>
          <a:off x="361950" y="1767953"/>
          <a:ext cx="506730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Government</a:t>
          </a:r>
          <a:endParaRPr lang="en-US" sz="1900" b="1" kern="1200" dirty="0"/>
        </a:p>
      </dsp:txBody>
      <dsp:txXfrm>
        <a:off x="361950" y="1767953"/>
        <a:ext cx="5067300" cy="560880"/>
      </dsp:txXfrm>
    </dsp:sp>
    <dsp:sp modelId="{52F6415D-C2A5-4B3C-B5BD-1ECE17A49756}">
      <dsp:nvSpPr>
        <dsp:cNvPr id="0" name=""/>
        <dsp:cNvSpPr/>
      </dsp:nvSpPr>
      <dsp:spPr>
        <a:xfrm>
          <a:off x="0" y="2910233"/>
          <a:ext cx="723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8AC60-8CDF-43EE-B9FA-E61C7D7C3A9F}">
      <dsp:nvSpPr>
        <dsp:cNvPr id="0" name=""/>
        <dsp:cNvSpPr/>
      </dsp:nvSpPr>
      <dsp:spPr>
        <a:xfrm>
          <a:off x="361950" y="2629793"/>
          <a:ext cx="5067300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International Trade</a:t>
          </a:r>
          <a:endParaRPr lang="en-US" sz="1900" b="1" kern="1200" dirty="0"/>
        </a:p>
      </dsp:txBody>
      <dsp:txXfrm>
        <a:off x="361950" y="2629793"/>
        <a:ext cx="5067300" cy="560880"/>
      </dsp:txXfrm>
    </dsp:sp>
    <dsp:sp modelId="{286B58CB-FCE0-46A8-A876-5DB894C834C9}">
      <dsp:nvSpPr>
        <dsp:cNvPr id="0" name=""/>
        <dsp:cNvSpPr/>
      </dsp:nvSpPr>
      <dsp:spPr>
        <a:xfrm>
          <a:off x="0" y="3772073"/>
          <a:ext cx="72390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827" tIns="395732" rIns="561827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Labor Market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Inflation</a:t>
          </a:r>
          <a:endParaRPr lang="en-US" sz="1900" kern="1200" dirty="0"/>
        </a:p>
      </dsp:txBody>
      <dsp:txXfrm>
        <a:off x="0" y="3772073"/>
        <a:ext cx="7239000" cy="1077300"/>
      </dsp:txXfrm>
    </dsp:sp>
    <dsp:sp modelId="{A9C80BB2-BA18-4EF2-A3D2-EEF703260991}">
      <dsp:nvSpPr>
        <dsp:cNvPr id="0" name=""/>
        <dsp:cNvSpPr/>
      </dsp:nvSpPr>
      <dsp:spPr>
        <a:xfrm>
          <a:off x="361950" y="3491633"/>
          <a:ext cx="5067300" cy="5608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32" tIns="0" rIns="191532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Other Macro Indicators: </a:t>
          </a:r>
          <a:endParaRPr lang="en-US" sz="1900" b="1" kern="1200" dirty="0"/>
        </a:p>
      </dsp:txBody>
      <dsp:txXfrm>
        <a:off x="361950" y="3491633"/>
        <a:ext cx="5067300" cy="5608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70F6BF-9AC3-4869-9E75-A3E95E9DF0E6}">
      <dsp:nvSpPr>
        <dsp:cNvPr id="0" name=""/>
        <dsp:cNvSpPr/>
      </dsp:nvSpPr>
      <dsp:spPr>
        <a:xfrm>
          <a:off x="1447785" y="4139447"/>
          <a:ext cx="5791228" cy="789092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Los Angeles County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1447785" y="4139447"/>
        <a:ext cx="5791228" cy="426109"/>
      </dsp:txXfrm>
    </dsp:sp>
    <dsp:sp modelId="{74EBC616-BB5E-461C-9546-593B33E7E9FA}">
      <dsp:nvSpPr>
        <dsp:cNvPr id="0" name=""/>
        <dsp:cNvSpPr/>
      </dsp:nvSpPr>
      <dsp:spPr>
        <a:xfrm>
          <a:off x="1576914" y="4533255"/>
          <a:ext cx="5509689" cy="355973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21</a:t>
          </a:r>
          <a:r>
            <a:rPr lang="en-US" sz="1600" b="1" kern="12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Largest Economy                 $583.1 Billion GDP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576914" y="4533255"/>
        <a:ext cx="5509689" cy="355973"/>
      </dsp:txXfrm>
    </dsp:sp>
    <dsp:sp modelId="{76939992-9ACB-4E39-B247-CC204FBC923A}">
      <dsp:nvSpPr>
        <dsp:cNvPr id="0" name=""/>
        <dsp:cNvSpPr/>
      </dsp:nvSpPr>
      <dsp:spPr>
        <a:xfrm rot="10800000">
          <a:off x="883404" y="2755803"/>
          <a:ext cx="6919991" cy="1397955"/>
        </a:xfrm>
        <a:prstGeom prst="upArrowCallou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Southern California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883404" y="2755803"/>
        <a:ext cx="6919991" cy="490682"/>
      </dsp:txXfrm>
    </dsp:sp>
    <dsp:sp modelId="{0B2BDA61-6FFB-47E2-8122-5F1056BEA19E}">
      <dsp:nvSpPr>
        <dsp:cNvPr id="0" name=""/>
        <dsp:cNvSpPr/>
      </dsp:nvSpPr>
      <dsp:spPr>
        <a:xfrm>
          <a:off x="1233699" y="3274016"/>
          <a:ext cx="3109700" cy="362996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16</a:t>
          </a:r>
          <a:r>
            <a:rPr lang="en-US" sz="1600" b="1" kern="12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Largest Economy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233699" y="3274016"/>
        <a:ext cx="3109700" cy="362996"/>
      </dsp:txXfrm>
    </dsp:sp>
    <dsp:sp modelId="{172902EE-FB47-46DE-8FB8-DAB276BFD05D}">
      <dsp:nvSpPr>
        <dsp:cNvPr id="0" name=""/>
        <dsp:cNvSpPr/>
      </dsp:nvSpPr>
      <dsp:spPr>
        <a:xfrm>
          <a:off x="4343400" y="3274016"/>
          <a:ext cx="3109700" cy="362996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$948.2 Billion GDP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43400" y="3274016"/>
        <a:ext cx="3109700" cy="362996"/>
      </dsp:txXfrm>
    </dsp:sp>
    <dsp:sp modelId="{5417071F-EFB5-49FD-912A-8BE90C99FBAD}">
      <dsp:nvSpPr>
        <dsp:cNvPr id="0" name=""/>
        <dsp:cNvSpPr/>
      </dsp:nvSpPr>
      <dsp:spPr>
        <a:xfrm rot="10800000">
          <a:off x="588921" y="1455565"/>
          <a:ext cx="7508956" cy="1314549"/>
        </a:xfrm>
        <a:prstGeom prst="upArrowCallou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California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88921" y="1455565"/>
        <a:ext cx="7508956" cy="461406"/>
      </dsp:txXfrm>
    </dsp:sp>
    <dsp:sp modelId="{91308CF4-722E-405E-B73C-62CF66923358}">
      <dsp:nvSpPr>
        <dsp:cNvPr id="0" name=""/>
        <dsp:cNvSpPr/>
      </dsp:nvSpPr>
      <dsp:spPr>
        <a:xfrm>
          <a:off x="1177843" y="1960519"/>
          <a:ext cx="3165556" cy="306108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</a:t>
          </a:r>
          <a:r>
            <a:rPr lang="en-US" sz="1600" b="1" kern="1200" baseline="30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th</a:t>
          </a: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Largest Economy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77843" y="1960519"/>
        <a:ext cx="3165556" cy="306108"/>
      </dsp:txXfrm>
    </dsp:sp>
    <dsp:sp modelId="{E3840D95-0E1C-42EF-8E40-C62817A60F65}">
      <dsp:nvSpPr>
        <dsp:cNvPr id="0" name=""/>
        <dsp:cNvSpPr/>
      </dsp:nvSpPr>
      <dsp:spPr>
        <a:xfrm>
          <a:off x="4343400" y="1960519"/>
          <a:ext cx="3165556" cy="306108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$2.2 Trillion GDP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43400" y="1960519"/>
        <a:ext cx="3165556" cy="306108"/>
      </dsp:txXfrm>
    </dsp:sp>
    <dsp:sp modelId="{18F96056-045A-4727-A5D1-4F38B4E61040}">
      <dsp:nvSpPr>
        <dsp:cNvPr id="0" name=""/>
        <dsp:cNvSpPr/>
      </dsp:nvSpPr>
      <dsp:spPr>
        <a:xfrm rot="10800000">
          <a:off x="0" y="0"/>
          <a:ext cx="8686800" cy="1467377"/>
        </a:xfrm>
        <a:prstGeom prst="upArrowCallou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USA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8686800" cy="515049"/>
      </dsp:txXfrm>
    </dsp:sp>
    <dsp:sp modelId="{BE0465AD-EB61-4A09-B151-6A1C792D99D5}">
      <dsp:nvSpPr>
        <dsp:cNvPr id="0" name=""/>
        <dsp:cNvSpPr/>
      </dsp:nvSpPr>
      <dsp:spPr>
        <a:xfrm>
          <a:off x="434339" y="550401"/>
          <a:ext cx="3909060" cy="373039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Largest Economy in the World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4339" y="550401"/>
        <a:ext cx="3909060" cy="373039"/>
      </dsp:txXfrm>
    </dsp:sp>
    <dsp:sp modelId="{DD0EF01B-A068-44F0-A155-642F83353A0E}">
      <dsp:nvSpPr>
        <dsp:cNvPr id="0" name=""/>
        <dsp:cNvSpPr/>
      </dsp:nvSpPr>
      <dsp:spPr>
        <a:xfrm>
          <a:off x="4343400" y="550401"/>
          <a:ext cx="3909060" cy="373039"/>
        </a:xfrm>
        <a:prstGeom prst="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$16.8 Trillion GDP</a:t>
          </a:r>
          <a:endParaRPr lang="en-US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343400" y="550401"/>
        <a:ext cx="3909060" cy="3730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0DA862-3E6F-4ACA-9D20-560F0F551808}">
      <dsp:nvSpPr>
        <dsp:cNvPr id="0" name=""/>
        <dsp:cNvSpPr/>
      </dsp:nvSpPr>
      <dsp:spPr>
        <a:xfrm rot="5400000">
          <a:off x="935862" y="970629"/>
          <a:ext cx="3620770" cy="258470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Machinery Mfg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Furniture</a:t>
          </a:r>
          <a:endParaRPr lang="en-US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Miscellaneous Durable Goods</a:t>
          </a:r>
          <a:endParaRPr lang="en-US" sz="2500" kern="1200" dirty="0"/>
        </a:p>
      </dsp:txBody>
      <dsp:txXfrm rot="5400000">
        <a:off x="935862" y="970629"/>
        <a:ext cx="3620770" cy="2584704"/>
      </dsp:txXfrm>
    </dsp:sp>
    <dsp:sp modelId="{0C048146-3FE6-4DED-BFA7-96B979D053E6}">
      <dsp:nvSpPr>
        <dsp:cNvPr id="0" name=""/>
        <dsp:cNvSpPr/>
      </dsp:nvSpPr>
      <dsp:spPr>
        <a:xfrm>
          <a:off x="0" y="0"/>
          <a:ext cx="1453896" cy="45259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Adding Jobs: </a:t>
          </a:r>
          <a:endParaRPr lang="en-US" sz="2700" kern="1200" dirty="0"/>
        </a:p>
      </dsp:txBody>
      <dsp:txXfrm>
        <a:off x="0" y="0"/>
        <a:ext cx="1453896" cy="45259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0C284E-0DF1-40DB-9497-36F4969BCC42}">
      <dsp:nvSpPr>
        <dsp:cNvPr id="0" name=""/>
        <dsp:cNvSpPr/>
      </dsp:nvSpPr>
      <dsp:spPr>
        <a:xfrm rot="5400000">
          <a:off x="935862" y="970629"/>
          <a:ext cx="3620770" cy="258470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Petro-Chemical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Food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Aerospace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Electronics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Apparel/Textiles</a:t>
          </a:r>
          <a:endParaRPr lang="en-US" sz="2200" kern="1200" dirty="0"/>
        </a:p>
      </dsp:txBody>
      <dsp:txXfrm rot="5400000">
        <a:off x="935862" y="970629"/>
        <a:ext cx="3620770" cy="2584704"/>
      </dsp:txXfrm>
    </dsp:sp>
    <dsp:sp modelId="{36AD86BA-9A36-488F-A03D-2AA3433B386F}">
      <dsp:nvSpPr>
        <dsp:cNvPr id="0" name=""/>
        <dsp:cNvSpPr/>
      </dsp:nvSpPr>
      <dsp:spPr>
        <a:xfrm>
          <a:off x="0" y="0"/>
          <a:ext cx="1453896" cy="45259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Losing Jobs: </a:t>
          </a:r>
          <a:endParaRPr lang="en-US" sz="2900" kern="1200" dirty="0"/>
        </a:p>
      </dsp:txBody>
      <dsp:txXfrm>
        <a:off x="0" y="0"/>
        <a:ext cx="1453896" cy="45259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849A0-D047-4506-B2E7-BEACEE9B9D6A}">
      <dsp:nvSpPr>
        <dsp:cNvPr id="0" name=""/>
        <dsp:cNvSpPr/>
      </dsp:nvSpPr>
      <dsp:spPr>
        <a:xfrm>
          <a:off x="0" y="11999"/>
          <a:ext cx="8153399" cy="865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Entitlement Programs</a:t>
          </a:r>
          <a:endParaRPr lang="en-US" sz="3700" kern="1200" dirty="0"/>
        </a:p>
      </dsp:txBody>
      <dsp:txXfrm>
        <a:off x="0" y="11999"/>
        <a:ext cx="8153399" cy="865800"/>
      </dsp:txXfrm>
    </dsp:sp>
    <dsp:sp modelId="{2C48F103-8616-4949-8D8A-165E28889B1D}">
      <dsp:nvSpPr>
        <dsp:cNvPr id="0" name=""/>
        <dsp:cNvSpPr/>
      </dsp:nvSpPr>
      <dsp:spPr>
        <a:xfrm>
          <a:off x="0" y="984360"/>
          <a:ext cx="8153399" cy="865800"/>
        </a:xfrm>
        <a:prstGeom prst="roundRect">
          <a:avLst/>
        </a:prstGeom>
        <a:solidFill>
          <a:schemeClr val="accent3">
            <a:hueOff val="791790"/>
            <a:satOff val="4265"/>
            <a:lumOff val="58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Employment/Workforce Needs</a:t>
          </a:r>
          <a:endParaRPr lang="en-US" sz="3700" kern="1200" dirty="0"/>
        </a:p>
      </dsp:txBody>
      <dsp:txXfrm>
        <a:off x="0" y="984360"/>
        <a:ext cx="8153399" cy="865800"/>
      </dsp:txXfrm>
    </dsp:sp>
    <dsp:sp modelId="{02CD5025-141D-4375-8E2C-CA2CCA1CC4C6}">
      <dsp:nvSpPr>
        <dsp:cNvPr id="0" name=""/>
        <dsp:cNvSpPr/>
      </dsp:nvSpPr>
      <dsp:spPr>
        <a:xfrm>
          <a:off x="0" y="1956720"/>
          <a:ext cx="8153399" cy="865800"/>
        </a:xfrm>
        <a:prstGeom prst="roundRect">
          <a:avLst/>
        </a:prstGeom>
        <a:solidFill>
          <a:schemeClr val="accent3">
            <a:hueOff val="1583580"/>
            <a:satOff val="8529"/>
            <a:lumOff val="116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Housing Market</a:t>
          </a:r>
          <a:endParaRPr lang="en-US" sz="3700" kern="1200" dirty="0"/>
        </a:p>
      </dsp:txBody>
      <dsp:txXfrm>
        <a:off x="0" y="1956720"/>
        <a:ext cx="8153399" cy="865800"/>
      </dsp:txXfrm>
    </dsp:sp>
    <dsp:sp modelId="{5E601E5F-5BB6-4576-8B3B-6CF13B59CC45}">
      <dsp:nvSpPr>
        <dsp:cNvPr id="0" name=""/>
        <dsp:cNvSpPr/>
      </dsp:nvSpPr>
      <dsp:spPr>
        <a:xfrm>
          <a:off x="0" y="2929080"/>
          <a:ext cx="8153399" cy="865800"/>
        </a:xfrm>
        <a:prstGeom prst="roundRect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Market Opportunities</a:t>
          </a:r>
          <a:endParaRPr lang="en-US" sz="3700" kern="1200" dirty="0"/>
        </a:p>
      </dsp:txBody>
      <dsp:txXfrm>
        <a:off x="0" y="2929080"/>
        <a:ext cx="8153399" cy="865800"/>
      </dsp:txXfrm>
    </dsp:sp>
    <dsp:sp modelId="{784767C3-7B41-4E87-8A8F-8BF408FA22B2}">
      <dsp:nvSpPr>
        <dsp:cNvPr id="0" name=""/>
        <dsp:cNvSpPr/>
      </dsp:nvSpPr>
      <dsp:spPr>
        <a:xfrm>
          <a:off x="0" y="3794880"/>
          <a:ext cx="8153399" cy="612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900" kern="1200" dirty="0"/>
        </a:p>
      </dsp:txBody>
      <dsp:txXfrm>
        <a:off x="0" y="3794880"/>
        <a:ext cx="8153399" cy="61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0.22807</cdr:x>
      <cdr:y>0.27692</cdr:y>
    </cdr:from>
    <cdr:to>
      <cdr:x>0.38596</cdr:x>
      <cdr:y>0.32819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1981200" y="1371600"/>
          <a:ext cx="1371559" cy="2539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rgbClr val="FF9900"/>
              </a:solidFill>
            </a:rPr>
            <a:t>11/1973 – 3/1975</a:t>
          </a:r>
          <a:endParaRPr lang="en-US" sz="1050" b="1" dirty="0">
            <a:solidFill>
              <a:srgbClr val="FF9900"/>
            </a:solidFill>
          </a:endParaRPr>
        </a:p>
      </cdr:txBody>
    </cdr:sp>
  </cdr:relSizeAnchor>
  <cdr:relSizeAnchor xmlns:cdr="http://schemas.openxmlformats.org/drawingml/2006/chartDrawing">
    <cdr:from>
      <cdr:x>0.31579</cdr:x>
      <cdr:y>0.23077</cdr:y>
    </cdr:from>
    <cdr:to>
      <cdr:x>0.48245</cdr:x>
      <cdr:y>0.28203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2743200" y="1143000"/>
          <a:ext cx="1447742" cy="253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rgbClr val="C00000"/>
              </a:solidFill>
            </a:rPr>
            <a:t>7/1981 – 11/1982</a:t>
          </a:r>
          <a:endParaRPr lang="en-US" sz="105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0.39474</cdr:x>
      <cdr:y>0.29231</cdr:y>
    </cdr:from>
    <cdr:to>
      <cdr:x>0.53509</cdr:x>
      <cdr:y>0.34358</cdr:y>
    </cdr:to>
    <cdr:sp macro="" textlink="">
      <cdr:nvSpPr>
        <cdr:cNvPr id="4" name="TextBox 14"/>
        <cdr:cNvSpPr txBox="1"/>
      </cdr:nvSpPr>
      <cdr:spPr>
        <a:xfrm xmlns:a="http://schemas.openxmlformats.org/drawingml/2006/main">
          <a:off x="3429000" y="1447800"/>
          <a:ext cx="1219193" cy="2539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rgbClr val="FFC000"/>
              </a:solidFill>
            </a:rPr>
            <a:t>7/1990 - 3/1991</a:t>
          </a:r>
          <a:endParaRPr lang="en-US" sz="105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0.5614</cdr:x>
      <cdr:y>0.27692</cdr:y>
    </cdr:from>
    <cdr:to>
      <cdr:x>0.73684</cdr:x>
      <cdr:y>0.32818</cdr:y>
    </cdr:to>
    <cdr:sp macro="" textlink="">
      <cdr:nvSpPr>
        <cdr:cNvPr id="5" name="TextBox 14"/>
        <cdr:cNvSpPr txBox="1"/>
      </cdr:nvSpPr>
      <cdr:spPr>
        <a:xfrm xmlns:a="http://schemas.openxmlformats.org/drawingml/2006/main">
          <a:off x="4876800" y="1371600"/>
          <a:ext cx="1524012" cy="253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1">
                  <a:lumMod val="50000"/>
                </a:schemeClr>
              </a:solidFill>
            </a:rPr>
            <a:t>3/2001 – 11/2001</a:t>
          </a:r>
          <a:endParaRPr lang="en-US" sz="105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0.11404</cdr:x>
      <cdr:y>0.2</cdr:y>
    </cdr:from>
    <cdr:to>
      <cdr:x>0.25439</cdr:x>
      <cdr:y>0.25126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990600" y="990600"/>
          <a:ext cx="1219192" cy="253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accent2">
                  <a:lumMod val="75000"/>
                </a:schemeClr>
              </a:solidFill>
            </a:rPr>
            <a:t>1/1980 – 7/1980</a:t>
          </a:r>
          <a:endParaRPr lang="en-US" sz="105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0.06034</cdr:x>
      <cdr:y>0.05</cdr:y>
    </cdr:from>
    <cdr:to>
      <cdr:x>0.34475</cdr:x>
      <cdr:y>0.11666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228600"/>
          <a:ext cx="2513957" cy="304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i="0" dirty="0" smtClean="0">
              <a:latin typeface="Arial" pitchFamily="34" charset="0"/>
              <a:cs typeface="Arial" pitchFamily="34" charset="0"/>
            </a:rPr>
            <a:t>$ Billions (in 2009 Dollars)</a:t>
          </a:r>
          <a:endParaRPr lang="en-US" sz="1500" i="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0.07627</cdr:x>
      <cdr:y>0.03205</cdr:y>
    </cdr:from>
    <cdr:to>
      <cdr:x>0.49068</cdr:x>
      <cdr:y>0.10213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00" y="152400"/>
          <a:ext cx="3726209" cy="333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eaLnBrk="0" hangingPunct="0">
            <a:spcBef>
              <a:spcPct val="50000"/>
            </a:spcBef>
          </a:pPr>
          <a:r>
            <a:rPr lang="en-US" sz="1600" dirty="0" smtClean="0">
              <a:latin typeface="+mj-lt"/>
              <a:cs typeface="Tahoma" pitchFamily="34" charset="0"/>
            </a:rPr>
            <a:t>Permits issued, thousands</a:t>
          </a:r>
          <a:endParaRPr lang="en-US" sz="1600" dirty="0">
            <a:latin typeface="+mj-lt"/>
            <a:cs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902343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C80683E-18A9-4054-8299-24F3C457C8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16227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6"/>
            <a:ext cx="5608320" cy="4217670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902343"/>
            <a:ext cx="3037840" cy="46863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C0375C1-7FCB-4182-958B-7181EB08AB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71024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48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LAEDC: Kimberly Ritter-Martinez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A4789-DD63-447F-AC65-79C3317B35C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Pasadena Chamber of Commerce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3237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0563CE-D28A-4358-AC75-D025458814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0563CE-D28A-4358-AC75-D025458814D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56E9-3033-4AC5-936D-4F422290396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A4789-DD63-447F-AC65-79C3317B35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50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675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8675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9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0375C1-7FCB-4182-958B-7181EB08AB2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F53A8-8563-47FA-9E0D-4D269E76D156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821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703263"/>
            <a:ext cx="4686300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8A4789-DD63-447F-AC65-79C3317B35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437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A8A3F-F394-42EC-AE28-C92B5B059678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86300" cy="35147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703263"/>
            <a:ext cx="4684713" cy="3514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Pasadena Chamber of Commerce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LAEDC: Kimberly Ritter-Martinez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0563CE-D28A-4358-AC75-D025458814D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7700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808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0375C1-7FCB-4182-958B-7181EB08AB2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1792-5D29-483B-82B9-8A4466361DD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480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6785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A8A3F-F394-42EC-AE28-C92B5B059678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86300" cy="35147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C0375C1-7FCB-4182-958B-7181EB08AB2A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56E9-3033-4AC5-936D-4F422290396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0563CE-D28A-4358-AC75-D025458814D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4850"/>
            <a:ext cx="4683125" cy="3513138"/>
          </a:xfrm>
          <a:ln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8A4789-DD63-447F-AC65-79C3317B35C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22959-B0A6-416D-BDC2-1114859748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162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F53A8-8563-47FA-9E0D-4D269E76D1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LAEDC: Kimberly Ritter-Martinez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dirty="0" smtClean="0"/>
              <a:t>October 23,2014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Pasadena Chamber of Commerce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481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October 29,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1487-2A2C-4411-8107-02116FF6A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AE-9EC3-4E4C-AC1C-40A18B510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512A-ED60-4E4D-92CE-AECD1893D8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37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89BFD-9DE5-4916-B5CA-1877C2CC7E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717A-E7C1-4E22-BC0B-432A198812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E6EB1-B330-40BE-8CB4-A5B10ECFF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23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30,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2AC55-B046-42F5-A7FA-2BC6A90588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n-US" smtClean="0"/>
              <a:t>October 29,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8CBA9AE-9EC3-4E4C-AC1C-40A18B510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" name="Picture 32" descr="LAEDC 30th Full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736" y="5358384"/>
            <a:ext cx="5160264" cy="1499616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34" name="Picture 33" descr="LA Downt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38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 descr="TraPac Container Term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609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A9AE-9EC3-4E4C-AC1C-40A18B510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AEDC 30th only 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457200"/>
            <a:ext cx="1981200" cy="7770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FEB80A"/>
              </a:solidFill>
            </a:endParaRPr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n-US" smtClean="0">
                <a:solidFill>
                  <a:srgbClr val="FEB80A"/>
                </a:solidFill>
              </a:rPr>
              <a:t>October 29, 2012</a:t>
            </a:r>
            <a:endParaRPr lang="en-US">
              <a:solidFill>
                <a:srgbClr val="FEB80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FEB80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A7F867-3691-4B89-8935-261440071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32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88" r:id="rId12"/>
    <p:sldLayoutId id="2147483791" r:id="rId13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0" r:id="rId2"/>
  </p:sldLayoutIdLst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006FB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7"/>
            <a:ext cx="3733819" cy="91087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dirty="0" smtClean="0">
                <a:solidFill>
                  <a:srgbClr val="FEB80A"/>
                </a:solidFill>
              </a:rPr>
              <a:t>October 29, 2012</a:t>
            </a:r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FEB80A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A7F867-3691-4B89-8935-2614400719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2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17.xls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0" y="0"/>
            <a:ext cx="9144000" cy="4161905"/>
            <a:chOff x="0" y="0"/>
            <a:chExt cx="9144000" cy="4161905"/>
          </a:xfrm>
        </p:grpSpPr>
        <p:grpSp>
          <p:nvGrpSpPr>
            <p:cNvPr id="4" name="Group 5"/>
            <p:cNvGrpSpPr/>
            <p:nvPr/>
          </p:nvGrpSpPr>
          <p:grpSpPr>
            <a:xfrm>
              <a:off x="0" y="0"/>
              <a:ext cx="9144000" cy="4161905"/>
              <a:chOff x="0" y="0"/>
              <a:chExt cx="9144000" cy="4161905"/>
            </a:xfrm>
          </p:grpSpPr>
          <p:pic>
            <p:nvPicPr>
              <p:cNvPr id="10" name="Picture 9" descr="blank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144000" cy="4161905"/>
              </a:xfrm>
              <a:prstGeom prst="rect">
                <a:avLst/>
              </a:prstGeom>
            </p:spPr>
          </p:pic>
          <p:pic>
            <p:nvPicPr>
              <p:cNvPr id="11" name="Picture 10" descr="Pier A 4.jpg"/>
              <p:cNvPicPr>
                <a:picLocks noChangeAspect="1"/>
              </p:cNvPicPr>
              <p:nvPr/>
            </p:nvPicPr>
            <p:blipFill>
              <a:blip r:embed="rId4" cstate="print"/>
              <a:srcRect t="580" r="19094" b="5886"/>
              <a:stretch>
                <a:fillRect/>
              </a:stretch>
            </p:blipFill>
            <p:spPr>
              <a:xfrm>
                <a:off x="0" y="2978870"/>
                <a:ext cx="1498862" cy="114036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28600" y="1676400"/>
              <a:ext cx="891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Pasadena Chamber of Commerce</a:t>
              </a:r>
              <a:endParaRPr lang="en-US" sz="40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86200" y="5181600"/>
            <a:ext cx="5257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05600" y="541020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497" y="4267200"/>
            <a:ext cx="883650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Regional Economic Outlook</a:t>
            </a:r>
          </a:p>
          <a:p>
            <a:r>
              <a:rPr lang="en-US" sz="2800" b="1" dirty="0" smtClean="0">
                <a:solidFill>
                  <a:srgbClr val="002060"/>
                </a:solidFill>
                <a:cs typeface="Arial" pitchFamily="34" charset="0"/>
              </a:rPr>
              <a:t>Kimberly Ritter-Martinez, Economist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LAEDC Kyser Center for Economic Research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October 23, 2014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U.S. Labor Market in Expansion Phase</a:t>
            </a:r>
            <a:endParaRPr lang="en-US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228600" y="1447800"/>
          <a:ext cx="868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194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Calibri" pitchFamily="34" charset="0"/>
              </a:rPr>
              <a:t>Source: Bureau of Labor Statistics</a:t>
            </a:r>
            <a:endParaRPr lang="en-US" sz="16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600" y="3124200"/>
            <a:ext cx="144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12/2007 – 6/2009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624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304800" y="16764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U-Rate Approaching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Natural Rate (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mid-5%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latin typeface="Calibri" pitchFamily="34" charset="0"/>
                <a:cs typeface="Times New Roman" pitchFamily="18" charset="0"/>
              </a:rPr>
              <a:t>Source: US Bureau of Labor Statistics</a:t>
            </a:r>
            <a:endParaRPr lang="en-US" sz="16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90600" y="1676400"/>
            <a:ext cx="518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Seasonally Adjusted, Sept 2014: 5.9%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324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  <a:cs typeface="Times New Roman" pitchFamily="18" charset="0"/>
              </a:rPr>
              <a:t>Source: US Bureau of Labor Statistics</a:t>
            </a:r>
          </a:p>
          <a:p>
            <a:pPr algn="l"/>
            <a:endParaRPr lang="en-US" sz="16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U.S. Nonfarm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Job Growth Steady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43000" y="1371600"/>
            <a:ext cx="640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MTM changes in thousands, Seasonally Adjusted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304800" y="15240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1981200"/>
            <a:ext cx="8229600" cy="1905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Quantitative Easing (QE)</a:t>
            </a:r>
            <a:endParaRPr lang="en-US" sz="2800" noProof="0" dirty="0" smtClean="0"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28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28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</a:t>
            </a:r>
            <a:r>
              <a:rPr kumimoji="0" lang="en-US" sz="28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hort Term Rates in second half of 2015</a:t>
            </a: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Q: When Will Fed Raise Rates?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52400" y="1981200"/>
          <a:ext cx="8763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5194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Calibri" pitchFamily="34" charset="0"/>
              </a:rPr>
              <a:t>Source: Bureau of Labor Statistics</a:t>
            </a:r>
            <a:endParaRPr lang="en-US" sz="16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4572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Declining Labor Force Participation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Rate - -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Structural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or Cyclical?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676400" y="1981200"/>
            <a:ext cx="5715000" cy="381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Earliest Boomers Hit 65 Yrs in 2011!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152400" y="2057400"/>
          <a:ext cx="8763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5194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Calibri" pitchFamily="34" charset="0"/>
              </a:rPr>
              <a:t>Source: Bureau of Labor Statistics</a:t>
            </a:r>
            <a:endParaRPr lang="en-US" sz="16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6096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High % of Part-Time Employment:</a:t>
            </a:r>
            <a:b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Structural or Cyclical?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13716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3246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Calibri" pitchFamily="34" charset="0"/>
              </a:rPr>
              <a:t>Source: Bureau of Labor Statistics</a:t>
            </a:r>
            <a:endParaRPr lang="en-US" sz="16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Wage Gains vs. Inflation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057400"/>
            <a:ext cx="8229600" cy="419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Fed to end Quantitative Easing (QE) </a:t>
            </a:r>
            <a:r>
              <a:rPr lang="en-US" sz="3200" noProof="0" dirty="0" smtClean="0">
                <a:latin typeface="Arial" pitchFamily="34" charset="0"/>
                <a:cs typeface="Arial" pitchFamily="34" charset="0"/>
              </a:rPr>
              <a:t>soon</a:t>
            </a: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32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32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Fed</a:t>
            </a:r>
            <a:r>
              <a:rPr kumimoji="0" lang="en-US" sz="32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raise short term rates in second half of 2015</a:t>
            </a: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endParaRPr kumimoji="0" lang="en-US" sz="320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spcBef>
                <a:spcPts val="3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Concern about Fed getting ‘ahead of the curve’ and ability to react to future events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Q: When Will Fed Raise Rates?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Forecast Source: LAEDC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609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U.S. Economy to Accelerate in 2015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" y="1828800"/>
          <a:ext cx="8150225" cy="4114800"/>
        </p:xfrm>
        <a:graphic>
          <a:graphicData uri="http://schemas.openxmlformats.org/presentationml/2006/ole">
            <p:oleObj spid="_x0000_s1026" name="Worksheet" r:id="rId4" imgW="7825680" imgH="3665148" progId="Excel.Shee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i276.photobucket.com/albums/kk18/BPAX3/california-state-flag-7578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0600"/>
            <a:ext cx="4343400" cy="2895600"/>
          </a:xfrm>
          <a:prstGeom prst="rect">
            <a:avLst/>
          </a:prstGeom>
          <a:noFill/>
        </p:spPr>
      </p:pic>
      <p:pic>
        <p:nvPicPr>
          <p:cNvPr id="92164" name="Picture 4" descr="http://www.laalmanac.com/images/flag_LACoun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807821" cy="2514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343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The State and Local Economies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676400"/>
            <a:ext cx="8001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3399FF">
                    <a:lumMod val="50000"/>
                  </a:srgbClr>
                </a:solidFill>
                <a:cs typeface="Arial" pitchFamily="34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U.S. Economy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California Economy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Los Angeles and the San Gabriel Valley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Five-Year Outlook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/>
              </a:buCl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Outline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Economic Comparisons 2013 GDP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152400" y="15240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550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BLS, LAEDC estimates </a:t>
            </a:r>
            <a:endParaRPr lang="en-US" sz="1400" dirty="0"/>
          </a:p>
        </p:txBody>
      </p:sp>
      <p:sp>
        <p:nvSpPr>
          <p:cNvPr id="6" name="Rectangular Callout 5"/>
          <p:cNvSpPr/>
          <p:nvPr/>
        </p:nvSpPr>
        <p:spPr>
          <a:xfrm>
            <a:off x="457200" y="2667000"/>
            <a:ext cx="2057400" cy="68580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Moved up from 9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place!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228600" y="11430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California U-Rate Falling Quickly…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BLS, CA EDD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/>
        </p:nvGraphicFramePr>
        <p:xfrm>
          <a:off x="228600" y="1447800"/>
          <a:ext cx="8458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…and  Adding Jobs Faster than U.S.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US BLS, CA EDD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334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Job Trends by California Metro Area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0" y="2057400"/>
          <a:ext cx="8805273" cy="400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Annual percent change in nonfarm jobs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514600" y="1752600"/>
            <a:ext cx="3810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Sept.  2014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+297,000, +1.9% YTY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cs typeface="Times New Roman" pitchFamily="18" charset="0"/>
              </a:rPr>
              <a:t>Source: CA EDD, Labor Market Information Division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Job Trends by Industry – CA 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0" y="1981200"/>
          <a:ext cx="8915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876800" y="1600200"/>
            <a:ext cx="3810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Sept. 2014: +297,0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00, +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1.9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% YTY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Annual percent change in nonfarm jobs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cs typeface="Times New Roman" pitchFamily="18" charset="0"/>
              </a:rPr>
              <a:t>Forecast Source: LAEDC</a:t>
            </a:r>
            <a:endParaRPr lang="en-US" sz="1600" b="0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6096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California – Steady Progress</a:t>
            </a:r>
          </a:p>
        </p:txBody>
      </p:sp>
      <p:graphicFrame>
        <p:nvGraphicFramePr>
          <p:cNvPr id="3381251" name="Object 2"/>
          <p:cNvGraphicFramePr>
            <a:graphicFrameLocks noChangeAspect="1"/>
          </p:cNvGraphicFramePr>
          <p:nvPr/>
        </p:nvGraphicFramePr>
        <p:xfrm>
          <a:off x="428625" y="1676400"/>
          <a:ext cx="8267700" cy="4427538"/>
        </p:xfrm>
        <a:graphic>
          <a:graphicData uri="http://schemas.openxmlformats.org/presentationml/2006/ole">
            <p:oleObj spid="_x0000_s2050" name="Worksheet" r:id="rId4" imgW="8267616" imgH="4427292" progId="Excel.Shee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734745776"/>
              </p:ext>
            </p:extLst>
          </p:nvPr>
        </p:nvGraphicFramePr>
        <p:xfrm>
          <a:off x="304800" y="1397000"/>
          <a:ext cx="86106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2060"/>
                </a:solidFill>
                <a:latin typeface="+mj-lt"/>
                <a:ea typeface="+mj-ea"/>
                <a:cs typeface="Arial" pitchFamily="34" charset="0"/>
              </a:rPr>
              <a:t>Local Unemployment Rates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50223"/>
            <a:ext cx="4765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smtClean="0"/>
              <a:t>CA EDD, Labor Market Information Division, NSA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2209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September 2014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3495671"/>
              </p:ext>
            </p:extLst>
          </p:nvPr>
        </p:nvGraphicFramePr>
        <p:xfrm>
          <a:off x="381000" y="1600200"/>
          <a:ext cx="8229600" cy="501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Job Trends by Industry – Los Angeles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21920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YTY % change in nonfarm employment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19446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4953000" y="1676400"/>
            <a:ext cx="39624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rgbClr val="9BBB59"/>
              </a:buClr>
              <a:buFont typeface="Georgia"/>
              <a:buNone/>
              <a:defRPr/>
            </a:pP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Sept. 2014: +73,800 jobs, +1.8% YTY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Job Trends by Industry – San Gabriel Valley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09600" y="18288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219201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2012-2013 change in nonfarm employment, Thousands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519446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Times New Roman" pitchFamily="18" charset="0"/>
              </a:rPr>
              <a:t>Source: CA EDD, Labor Market Information Division</a:t>
            </a: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6172200" y="1676400"/>
            <a:ext cx="2743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300"/>
              </a:spcBef>
              <a:buClr>
                <a:srgbClr val="9BBB59"/>
              </a:buClr>
              <a:buFont typeface="Georgia"/>
              <a:buNone/>
              <a:defRPr/>
            </a:pP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67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35,622 jobs | 5.9%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381000" y="12954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solidFill>
                  <a:srgbClr val="002060"/>
                </a:solidFill>
              </a:rPr>
              <a:t>San Gabriel Valley Employment Trends</a:t>
            </a:r>
            <a:endParaRPr lang="en-US" sz="3600" b="0" dirty="0">
              <a:solidFill>
                <a:srgbClr val="002060"/>
              </a:solidFill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590800" y="1219200"/>
            <a:ext cx="38555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+mn-lt"/>
              </a:rPr>
              <a:t>Annual </a:t>
            </a:r>
            <a:r>
              <a:rPr lang="en-US" sz="1600" dirty="0" smtClean="0">
                <a:latin typeface="+mn-lt"/>
              </a:rPr>
              <a:t>average employment, thousands</a:t>
            </a:r>
            <a:endParaRPr lang="en-US" sz="1600" dirty="0">
              <a:latin typeface="+mn-lt"/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0" y="6492240"/>
            <a:ext cx="647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>
                <a:latin typeface="+mn-lt"/>
              </a:rPr>
              <a:t>Sources:  California </a:t>
            </a:r>
            <a:r>
              <a:rPr lang="en-US" sz="1600" dirty="0" smtClean="0">
                <a:latin typeface="+mn-lt"/>
              </a:rPr>
              <a:t>EDD., LMID  </a:t>
            </a:r>
            <a:r>
              <a:rPr lang="en-US" sz="1600" dirty="0">
                <a:latin typeface="+mn-lt"/>
              </a:rPr>
              <a:t>ES202 </a:t>
            </a:r>
            <a:r>
              <a:rPr lang="en-US" sz="1600" dirty="0" smtClean="0">
                <a:latin typeface="+mn-lt"/>
              </a:rPr>
              <a:t>data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cs typeface="Times New Roman" pitchFamily="18" charset="0"/>
              </a:rPr>
              <a:t>The U.S. Economy</a:t>
            </a:r>
            <a:endParaRPr lang="en-US" sz="4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52582" name="Picture 6" descr="http://downloadwallpapershd.com/wp-content/uploads/2013/07/Cool-American-Flag-HD-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399"/>
            <a:ext cx="7239000" cy="4694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7016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Average Annual Wage by Region, 2013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0" y="6519446"/>
            <a:ext cx="37641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+mn-lt"/>
              </a:rPr>
              <a:t>Source:  California </a:t>
            </a:r>
            <a:r>
              <a:rPr lang="en-US" sz="1600" dirty="0" smtClean="0">
                <a:latin typeface="+mn-lt"/>
              </a:rPr>
              <a:t>EDD., LMID, </a:t>
            </a:r>
            <a:r>
              <a:rPr lang="en-US" sz="1600" dirty="0">
                <a:latin typeface="+mn-lt"/>
              </a:rPr>
              <a:t>ES202 data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533400" y="1676400"/>
          <a:ext cx="8458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81000" y="18288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7010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 Gabriel Valley Taxable Retail Sales</a:t>
            </a:r>
            <a:endParaRPr lang="en-US" sz="36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Text Box 11"/>
          <p:cNvSpPr txBox="1">
            <a:spLocks noChangeArrowheads="1"/>
          </p:cNvSpPr>
          <p:nvPr/>
        </p:nvSpPr>
        <p:spPr bwMode="auto">
          <a:xfrm>
            <a:off x="0" y="6550223"/>
            <a:ext cx="62114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+mn-lt"/>
              </a:rPr>
              <a:t>Source:  </a:t>
            </a:r>
            <a:r>
              <a:rPr lang="en-US" sz="1400" dirty="0" smtClean="0">
                <a:latin typeface="+mn-lt"/>
              </a:rPr>
              <a:t>California State Board of Equalization (2001-11), LAEDC (2012-13)</a:t>
            </a:r>
            <a:endParaRPr lang="en-US" sz="1400" dirty="0">
              <a:latin typeface="+mn-lt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90600" y="16002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Annual 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change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086600" y="1600200"/>
            <a:ext cx="1176413" cy="3744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 smtClean="0">
                <a:latin typeface="Arial" pitchFamily="34" charset="0"/>
                <a:cs typeface="Arial" pitchFamily="34" charset="0"/>
              </a:rPr>
              <a:t>$Millions</a:t>
            </a:r>
          </a:p>
          <a:p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5400" y="1676400"/>
            <a:ext cx="7848600" cy="4191000"/>
          </a:xfrm>
        </p:spPr>
        <p:txBody>
          <a:bodyPr>
            <a:noAutofit/>
          </a:bodyPr>
          <a:lstStyle/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Trade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Entertainment 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Business Services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Private Education Institutions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Aerospace &amp; Analytical Instruments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Fashion &amp; Apparel Manufacturing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Hospitality</a:t>
            </a:r>
          </a:p>
          <a:p>
            <a:pPr>
              <a:buSzPct val="75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 Serving: Retail, Medical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buFont typeface="Wingdings 3" pitchFamily="18" charset="2"/>
              <a:buChar char=""/>
            </a:pP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66425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685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Major Industries in Southern California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219200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Millions of TEUs</a:t>
            </a:r>
          </a:p>
        </p:txBody>
      </p:sp>
      <p:sp>
        <p:nvSpPr>
          <p:cNvPr id="16" name="Title 1"/>
          <p:cNvSpPr>
            <a:spLocks noGrp="1"/>
          </p:cNvSpPr>
          <p:nvPr/>
        </p:nvSpPr>
        <p:spPr bwMode="auto">
          <a:xfrm>
            <a:off x="0" y="457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Container Throughput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 Pedro Bay Ports 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19446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Sources:  Ports of Los Angeles and Long Beach; </a:t>
            </a:r>
            <a:r>
              <a:rPr lang="en-US" sz="1600" dirty="0" smtClean="0">
                <a:solidFill>
                  <a:prstClr val="black"/>
                </a:solidFill>
                <a:cs typeface="Tahoma" pitchFamily="34" charset="0"/>
              </a:rPr>
              <a:t>forecast </a:t>
            </a:r>
            <a:r>
              <a:rPr lang="en-US" sz="1600" dirty="0">
                <a:solidFill>
                  <a:prstClr val="black"/>
                </a:solidFill>
                <a:cs typeface="Tahoma" pitchFamily="34" charset="0"/>
              </a:rPr>
              <a:t>by LAEDC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52400" y="1524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334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Southern California Manufacturing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Employment</a:t>
            </a:r>
            <a:endParaRPr lang="en-US" sz="36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0" y="6553200"/>
            <a:ext cx="4648238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Source:</a:t>
            </a:r>
            <a:r>
              <a:rPr lang="en-US" sz="1600" baseline="0" dirty="0"/>
              <a:t>  California EDD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08038"/>
          </a:xfrm>
        </p:spPr>
        <p:txBody>
          <a:bodyPr anchor="t" anchorCtr="0">
            <a:noAutofit/>
          </a:bodyPr>
          <a:lstStyle/>
          <a:p>
            <a:pPr lvl="0" algn="ctr"/>
            <a:r>
              <a:rPr lang="en-US" dirty="0" smtClean="0">
                <a:solidFill>
                  <a:srgbClr val="002060"/>
                </a:solidFill>
              </a:rPr>
              <a:t>Manufacturing Trends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19446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600" dirty="0" smtClean="0">
                <a:cs typeface="Times New Roman" pitchFamily="18" charset="0"/>
              </a:rPr>
              <a:t>US Bureau of Economic Analysis; IHS</a:t>
            </a:r>
            <a:endParaRPr lang="en-US" sz="16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457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Value of Manufacturing </a:t>
            </a:r>
            <a:b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Output, 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California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152400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77000" y="66425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04800" y="1600200"/>
          <a:ext cx="8610600" cy="477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Home Sales &amp; Median </a:t>
            </a:r>
            <a:r>
              <a:rPr lang="en-US" sz="3200" b="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Prices L.A. County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New and existing, single-family homes and condos</a:t>
            </a:r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/>
              <a:t>Sales</a:t>
            </a:r>
            <a:endParaRPr lang="en-US" sz="1600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477000" y="1676400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Price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Thousands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6550223"/>
            <a:ext cx="6172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+mn-lt"/>
              </a:rPr>
              <a:t>Source:  California Real Estate Research Council; DataQuick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b="0" dirty="0">
                <a:solidFill>
                  <a:srgbClr val="002060"/>
                </a:solidFill>
                <a:cs typeface="Arial" pitchFamily="34" charset="0"/>
              </a:rPr>
              <a:t>Residential Building Permits </a:t>
            </a:r>
            <a:br>
              <a:rPr lang="en-US" b="0" dirty="0">
                <a:solidFill>
                  <a:srgbClr val="002060"/>
                </a:solidFill>
                <a:cs typeface="Arial" pitchFamily="34" charset="0"/>
              </a:rPr>
            </a:br>
            <a:r>
              <a:rPr lang="en-US" b="0" dirty="0">
                <a:solidFill>
                  <a:srgbClr val="002060"/>
                </a:solidFill>
                <a:cs typeface="Arial" pitchFamily="34" charset="0"/>
              </a:rPr>
              <a:t>Issued in Los Angeles County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828800"/>
          <a:ext cx="89916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550223"/>
            <a:ext cx="784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+mn-lt"/>
              </a:rPr>
              <a:t>Source:  </a:t>
            </a:r>
            <a:r>
              <a:rPr lang="en-US" sz="1400" dirty="0" smtClean="0">
                <a:latin typeface="+mn-lt"/>
              </a:rPr>
              <a:t>CIRB, California Home Building Foundation, forecast by LAEDC</a:t>
            </a:r>
            <a:endParaRPr lang="en-US" sz="1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1524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Residential Building Permits Issued in</a:t>
            </a:r>
            <a:b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 Gabriel Valley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Text Box 11"/>
          <p:cNvSpPr txBox="1">
            <a:spLocks noChangeArrowheads="1"/>
          </p:cNvSpPr>
          <p:nvPr/>
        </p:nvSpPr>
        <p:spPr bwMode="auto">
          <a:xfrm>
            <a:off x="0" y="6550223"/>
            <a:ext cx="5969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+mn-lt"/>
              </a:rPr>
              <a:t>Source:  </a:t>
            </a:r>
            <a:r>
              <a:rPr lang="en-US" sz="1400" dirty="0" smtClean="0"/>
              <a:t>CIRB, California Home Building Foundation, forecast by LAEDC</a:t>
            </a:r>
            <a:endParaRPr lang="en-US" sz="1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981200"/>
          <a:ext cx="8458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3000" y="1828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Permitted housing units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32004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21.4%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>
                <a:solidFill>
                  <a:srgbClr val="002060"/>
                </a:solidFill>
              </a:rPr>
              <a:t>U.S. Economic Growth</a:t>
            </a:r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5240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6519446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>
                <a:latin typeface="+mn-lt"/>
              </a:rPr>
              <a:t>Sources:  </a:t>
            </a:r>
            <a:r>
              <a:rPr lang="en-US" sz="1600" dirty="0" smtClean="0">
                <a:latin typeface="+mn-lt"/>
              </a:rPr>
              <a:t>Bureau of Economic Analysis, </a:t>
            </a:r>
            <a:r>
              <a:rPr lang="en-US" sz="1600" dirty="0">
                <a:latin typeface="+mn-lt"/>
              </a:rPr>
              <a:t>forecasts by LAEDC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338948" y="1342698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+mn-lt"/>
              </a:rPr>
              <a:t>Annual % Change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cbtravel.com/wp-content/uploads/2012/11/economic-forec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61376" cy="381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610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pPr lvl="0" algn="ctr">
              <a:defRPr/>
            </a:pPr>
            <a:r>
              <a:rPr lang="en-US" b="0" dirty="0" smtClean="0">
                <a:solidFill>
                  <a:srgbClr val="002060"/>
                </a:solidFill>
              </a:rPr>
              <a:t>U.S. Five-Year Forecast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6519446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Forecast Source:  IHS, LAEDC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1676400"/>
          <a:ext cx="8001000" cy="462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600"/>
                <a:gridCol w="1524000"/>
                <a:gridCol w="1600200"/>
                <a:gridCol w="1600200"/>
              </a:tblGrid>
              <a:tr h="924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2009-2009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2010-2014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2015-2019</a:t>
                      </a:r>
                      <a:endParaRPr lang="en-US" sz="2000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GDP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– Annual % Change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2.8%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Nonfarm Jobs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Annual % Change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Unemployment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 Rate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5.3%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Consumer Prices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Annual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% Change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pPr lvl="0" algn="ctr">
              <a:defRPr/>
            </a:pPr>
            <a:r>
              <a:rPr lang="en-US" b="0" dirty="0" smtClean="0">
                <a:solidFill>
                  <a:srgbClr val="002060"/>
                </a:solidFill>
              </a:rPr>
              <a:t>California Five-Year Forecast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6519446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Forecast Source:  IHS, LAEDC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1676400"/>
          <a:ext cx="80010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524000"/>
                <a:gridCol w="1600200"/>
                <a:gridCol w="1600200"/>
              </a:tblGrid>
              <a:tr h="924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2009-2009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2010-2014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2015-2019</a:t>
                      </a:r>
                      <a:endParaRPr lang="en-US" sz="2000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GSP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– Annual % Change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3.1%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Nonfarm Jobs 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Annual % Change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Unemployment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 Rate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6.6%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Personal Income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Annual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% Change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6519446"/>
            <a:ext cx="632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Forecast Source:  IHS, LAEDC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1981200"/>
          <a:ext cx="8001000" cy="3449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6600"/>
                <a:gridCol w="1524000"/>
                <a:gridCol w="1600200"/>
                <a:gridCol w="1600200"/>
              </a:tblGrid>
              <a:tr h="9245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Annual Average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</a:tr>
              <a:tr h="6756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2005-2009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2010-2014</a:t>
                      </a:r>
                      <a:endParaRPr lang="en-US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2015-19</a:t>
                      </a:r>
                      <a:endParaRPr lang="en-US" u="sng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U.S. Housing Starts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(Millions)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1,336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1,494</a:t>
                      </a:r>
                      <a:endParaRPr lang="en-US" dirty="0"/>
                    </a:p>
                  </a:txBody>
                  <a:tcPr anchor="ctr"/>
                </a:tc>
              </a:tr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California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Housing Permits</a:t>
                      </a:r>
                    </a:p>
                    <a:p>
                      <a:pPr algn="ctr"/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(Thousands)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142.5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New Home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Construction to Drive Growth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19446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latin typeface="Calibri" pitchFamily="34" charset="0"/>
                <a:cs typeface="Times New Roman" pitchFamily="18" charset="0"/>
              </a:rPr>
              <a:t>Forecast Source: LAEDC</a:t>
            </a:r>
            <a:endParaRPr lang="en-US" sz="1600" b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6096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Job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Gains Continue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6642556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09600" y="1676400"/>
          <a:ext cx="8001000" cy="448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429"/>
                <a:gridCol w="1088571"/>
                <a:gridCol w="1143000"/>
                <a:gridCol w="1143000"/>
                <a:gridCol w="1143000"/>
                <a:gridCol w="1143000"/>
              </a:tblGrid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Nonfarm Jobs in Millions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Yr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 Yr</a:t>
                      </a:r>
                      <a:endParaRPr lang="en-US" sz="2000" dirty="0"/>
                    </a:p>
                  </a:txBody>
                  <a:tcPr anchor="ctr"/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2019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09-14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14-19</a:t>
                      </a:r>
                      <a:endParaRPr lang="en-US" sz="2000" dirty="0"/>
                    </a:p>
                  </a:txBody>
                  <a:tcPr anchor="ctr"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Los Angeles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4.45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 anchor="ctr"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Orange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1.63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1.8%</a:t>
                      </a:r>
                      <a:endParaRPr lang="en-US" dirty="0"/>
                    </a:p>
                  </a:txBody>
                  <a:tcPr anchor="ctr"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Riverside-San Bernardino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1.43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2.6%</a:t>
                      </a:r>
                      <a:endParaRPr lang="en-US" dirty="0"/>
                    </a:p>
                  </a:txBody>
                  <a:tcPr anchor="ctr"/>
                </a:tc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Ventura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1.0%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CA Population Changes 2014-24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199"/>
          <a:ext cx="403860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4876800" y="1600200"/>
          <a:ext cx="4038600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2014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6172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2024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533400" y="1828800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457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Implications For…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4038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1600" b="1" dirty="0" smtClean="0">
              <a:latin typeface="Candara" pitchFamily="34" charset="0"/>
            </a:endParaRPr>
          </a:p>
          <a:p>
            <a:pPr algn="ctr"/>
            <a:r>
              <a:rPr lang="en-US" sz="2400" b="1" dirty="0" smtClean="0">
                <a:latin typeface="Candara" pitchFamily="34" charset="0"/>
              </a:rPr>
              <a:t>For Further Insight into the Local Economy</a:t>
            </a:r>
          </a:p>
          <a:p>
            <a:pPr algn="ctr"/>
            <a:r>
              <a:rPr lang="en-US" sz="2400" dirty="0" smtClean="0">
                <a:latin typeface="Candara" pitchFamily="34" charset="0"/>
              </a:rPr>
              <a:t>find our </a:t>
            </a:r>
            <a:r>
              <a:rPr lang="en-US" sz="2400" dirty="0" smtClean="0">
                <a:solidFill>
                  <a:srgbClr val="002060"/>
                </a:solidFill>
                <a:latin typeface="Candara" pitchFamily="34" charset="0"/>
              </a:rPr>
              <a:t>Mid-Year Economic Forecast &amp; Industry Outlook</a:t>
            </a:r>
          </a:p>
          <a:p>
            <a:pPr algn="ctr"/>
            <a:r>
              <a:rPr lang="en-US" sz="2400" dirty="0" smtClean="0">
                <a:latin typeface="Candara" pitchFamily="34" charset="0"/>
              </a:rPr>
              <a:t>online at  </a:t>
            </a:r>
            <a:endParaRPr lang="en-US" sz="2400" dirty="0">
              <a:latin typeface="Candara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ndara" pitchFamily="34" charset="0"/>
              </a:rPr>
              <a:t> </a:t>
            </a:r>
            <a:r>
              <a:rPr lang="en-US" sz="2400" u="sng" dirty="0" smtClean="0">
                <a:solidFill>
                  <a:srgbClr val="C00000"/>
                </a:solidFill>
                <a:latin typeface="Candara" pitchFamily="34" charset="0"/>
              </a:rPr>
              <a:t>www.LAEDC.org/reports</a:t>
            </a:r>
          </a:p>
          <a:p>
            <a:pPr algn="ctr"/>
            <a:r>
              <a:rPr lang="en-US" sz="2400" b="1" dirty="0" smtClean="0">
                <a:latin typeface="Candara" pitchFamily="34" charset="0"/>
              </a:rPr>
              <a:t>• </a:t>
            </a:r>
          </a:p>
          <a:p>
            <a:pPr algn="ctr"/>
            <a:r>
              <a:rPr lang="en-US" sz="2400" dirty="0" smtClean="0">
                <a:latin typeface="Candara" pitchFamily="34" charset="0"/>
              </a:rPr>
              <a:t>Keep up with economic news and major developments by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Candara" pitchFamily="34" charset="0"/>
              </a:rPr>
              <a:t> subscribing </a:t>
            </a:r>
            <a:r>
              <a:rPr lang="en-US" sz="2400" dirty="0" smtClean="0">
                <a:latin typeface="Candara" pitchFamily="34" charset="0"/>
              </a:rPr>
              <a:t>to </a:t>
            </a:r>
            <a:r>
              <a:rPr lang="en-US" sz="2400" b="1" i="1" dirty="0" smtClean="0">
                <a:solidFill>
                  <a:srgbClr val="CC0000"/>
                </a:solidFill>
                <a:latin typeface="Candara" pitchFamily="34" charset="0"/>
              </a:rPr>
              <a:t>e-EDGE</a:t>
            </a:r>
            <a:r>
              <a:rPr lang="en-US" sz="2400" dirty="0" smtClean="0">
                <a:latin typeface="Candara" pitchFamily="34" charset="0"/>
              </a:rPr>
              <a:t>, our free weekly economic newsletter. Check out the current issue at </a:t>
            </a:r>
            <a:r>
              <a:rPr lang="en-US" sz="2400" u="sng" dirty="0" smtClean="0">
                <a:solidFill>
                  <a:srgbClr val="C00000"/>
                </a:solidFill>
                <a:latin typeface="Candara" pitchFamily="34" charset="0"/>
              </a:rPr>
              <a:t>www.LAEDC.org/eEdge</a:t>
            </a:r>
            <a:endParaRPr lang="en-US" sz="2400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99329" name="Picture 1" descr="C:\Users\kimberly.ritter\Pictures\Oct14 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952875" cy="5248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558457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 Sectors of Macroeconomy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1143000" y="1524000"/>
          <a:ext cx="7239000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28600" y="17526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>
                <a:solidFill>
                  <a:srgbClr val="002060"/>
                </a:solidFill>
              </a:rPr>
              <a:t>U.S. </a:t>
            </a:r>
            <a:r>
              <a:rPr lang="en-US" b="0" dirty="0" smtClean="0">
                <a:solidFill>
                  <a:srgbClr val="002060"/>
                </a:solidFill>
              </a:rPr>
              <a:t>Personal Consumption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0" y="6519446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smtClean="0">
                <a:latin typeface="+mn-lt"/>
              </a:rPr>
              <a:t>Source:  Bureau of Economic Analysis</a:t>
            </a:r>
            <a:endParaRPr lang="en-US" sz="1600" dirty="0">
              <a:latin typeface="+mn-lt"/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914400" y="16002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+mn-lt"/>
              </a:rPr>
              <a:t>Annual % Change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6434" name="Picture 2" descr="https://gemkonnect.files.wordpress.com/2014/08/consumer-spen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90600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6002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1295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Annual Percentage Change 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0" y="457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Business Investment Spending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519446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  <a:cs typeface="Times New Roman" pitchFamily="18" charset="0"/>
              </a:rPr>
              <a:t>Source: </a:t>
            </a:r>
            <a:r>
              <a:rPr lang="en-US" sz="1600" dirty="0" smtClean="0">
                <a:cs typeface="Times New Roman" pitchFamily="18" charset="0"/>
              </a:rPr>
              <a:t>IHS, LAEDC</a:t>
            </a:r>
            <a:endParaRPr lang="en-US" sz="1600" b="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52400" y="1828800"/>
          <a:ext cx="8763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Federal Budget Receipts &amp; Outlays as Percentage of GDP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944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Source:  Office of Management &amp; Budget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0" dirty="0" smtClean="0">
                <a:solidFill>
                  <a:srgbClr val="002060"/>
                </a:solidFill>
                <a:cs typeface="Arial" pitchFamily="34" charset="0"/>
              </a:rPr>
              <a:t>Global Economic Outlook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5240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14400" y="1524000"/>
            <a:ext cx="3352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Annual % Growth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519446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Source:  IMF World Economic Outlook, </a:t>
            </a:r>
            <a:r>
              <a:rPr lang="en-US" sz="1600" dirty="0" smtClean="0">
                <a:solidFill>
                  <a:srgbClr val="000000"/>
                </a:solidFill>
              </a:rPr>
              <a:t>July 2014 Update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1275" y="6652081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Kyser Center for Economic Research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LAEDC 30 Anniversa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AEDC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LAEDC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ustom 3">
      <a:majorFont>
        <a:latin typeface="Century"/>
        <a:ea typeface=""/>
        <a:cs typeface=""/>
      </a:majorFont>
      <a:minorFont>
        <a:latin typeface="Century Gothic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Custom Kim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Custom Kim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Mostly Blue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FF0000"/>
    </a:accent1>
    <a:accent2>
      <a:srgbClr val="0066CC"/>
    </a:accent2>
    <a:accent3>
      <a:srgbClr val="FFFF00"/>
    </a:accent3>
    <a:accent4>
      <a:srgbClr val="008000"/>
    </a:accent4>
    <a:accent5>
      <a:srgbClr val="000099"/>
    </a:accent5>
    <a:accent6>
      <a:srgbClr val="3399FF"/>
    </a:accent6>
    <a:hlink>
      <a:srgbClr val="33CCCC"/>
    </a:hlink>
    <a:folHlink>
      <a:srgbClr val="CCECFF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Custom Kim">
    <a:majorFont>
      <a:latin typeface="Arial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LAEDC PPT Template</Template>
  <TotalTime>4840</TotalTime>
  <Words>1749</Words>
  <Application>Microsoft Office PowerPoint</Application>
  <PresentationFormat>On-screen Show (4:3)</PresentationFormat>
  <Paragraphs>505</Paragraphs>
  <Slides>47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32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80" baseType="lpstr">
      <vt:lpstr>LAEDC Theme</vt:lpstr>
      <vt:lpstr>1_LAEDC Theme</vt:lpstr>
      <vt:lpstr>2_LAEDC Theme</vt:lpstr>
      <vt:lpstr>3_LAEDC Theme</vt:lpstr>
      <vt:lpstr>4_LAEDC Theme</vt:lpstr>
      <vt:lpstr>5_LAEDC Theme</vt:lpstr>
      <vt:lpstr>6_LAEDC Theme</vt:lpstr>
      <vt:lpstr>7_LAEDC Theme</vt:lpstr>
      <vt:lpstr>8_LAEDC Theme</vt:lpstr>
      <vt:lpstr>9_LAEDC Theme</vt:lpstr>
      <vt:lpstr>10_LAEDC Theme</vt:lpstr>
      <vt:lpstr>11_LAEDC Theme</vt:lpstr>
      <vt:lpstr>12_LAEDC Theme</vt:lpstr>
      <vt:lpstr>13_LAEDC Theme</vt:lpstr>
      <vt:lpstr>14_LAEDC Theme</vt:lpstr>
      <vt:lpstr>15_LAEDC Theme</vt:lpstr>
      <vt:lpstr>16_LAEDC Theme</vt:lpstr>
      <vt:lpstr>17_LAEDC Theme</vt:lpstr>
      <vt:lpstr>18_LAEDC Theme</vt:lpstr>
      <vt:lpstr>19_LAEDC Theme</vt:lpstr>
      <vt:lpstr>20_LAEDC Theme</vt:lpstr>
      <vt:lpstr>21_LAEDC Theme</vt:lpstr>
      <vt:lpstr>22_LAEDC Theme</vt:lpstr>
      <vt:lpstr>23_LAEDC Theme</vt:lpstr>
      <vt:lpstr>24_LAEDC Theme</vt:lpstr>
      <vt:lpstr>25_LAEDC Theme</vt:lpstr>
      <vt:lpstr>26_LAEDC Theme</vt:lpstr>
      <vt:lpstr>27_LAEDC Theme</vt:lpstr>
      <vt:lpstr>28_LAEDC Theme</vt:lpstr>
      <vt:lpstr>29_LAEDC Theme</vt:lpstr>
      <vt:lpstr>30_LAEDC Theme</vt:lpstr>
      <vt:lpstr>LAEDC 30 Anniversary</vt:lpstr>
      <vt:lpstr>Worksheet</vt:lpstr>
      <vt:lpstr>Slide 1</vt:lpstr>
      <vt:lpstr>Slide 2</vt:lpstr>
      <vt:lpstr>Slide 3</vt:lpstr>
      <vt:lpstr>U.S. Economic Growth</vt:lpstr>
      <vt:lpstr>Slide 5</vt:lpstr>
      <vt:lpstr>U.S. Personal Consumption</vt:lpstr>
      <vt:lpstr>Slide 7</vt:lpstr>
      <vt:lpstr>Federal Budget Receipts &amp; Outlays as Percentage of GDP</vt:lpstr>
      <vt:lpstr>Global Economic Outlook</vt:lpstr>
      <vt:lpstr>U.S. Labor Market in Expansion Phase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San Gabriel Valley Employment Trends</vt:lpstr>
      <vt:lpstr>Average Annual Wage by Region, 2013</vt:lpstr>
      <vt:lpstr>San Gabriel Valley Taxable Retail Sales</vt:lpstr>
      <vt:lpstr>Slide 32</vt:lpstr>
      <vt:lpstr>Slide 33</vt:lpstr>
      <vt:lpstr>Slide 34</vt:lpstr>
      <vt:lpstr>Manufacturing Trends </vt:lpstr>
      <vt:lpstr>Slide 36</vt:lpstr>
      <vt:lpstr>Home Sales &amp; Median Prices L.A. County  New and existing, single-family homes and condos</vt:lpstr>
      <vt:lpstr>Residential Building Permits  Issued in Los Angeles County</vt:lpstr>
      <vt:lpstr>Residential Building Permits Issued in San Gabriel Valley</vt:lpstr>
      <vt:lpstr>Slide 40</vt:lpstr>
      <vt:lpstr>U.S. Five-Year Forecast</vt:lpstr>
      <vt:lpstr>California Five-Year Forecast</vt:lpstr>
      <vt:lpstr>New Home Construction to Drive Growth</vt:lpstr>
      <vt:lpstr>Slide 44</vt:lpstr>
      <vt:lpstr>CA Population Changes 2014-24</vt:lpstr>
      <vt:lpstr>Slide 46</vt:lpstr>
      <vt:lpstr>Slide 47</vt:lpstr>
    </vt:vector>
  </TitlesOfParts>
  <Company>LAEDC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23rd Annual Southern California Visitor  Industry Outlook Conference Economic Outlook</dc:title>
  <dc:creator>LAEDC</dc:creator>
  <cp:lastModifiedBy>LAEDC</cp:lastModifiedBy>
  <cp:revision>415</cp:revision>
  <dcterms:created xsi:type="dcterms:W3CDTF">2011-10-18T22:02:46Z</dcterms:created>
  <dcterms:modified xsi:type="dcterms:W3CDTF">2014-10-20T19:25:49Z</dcterms:modified>
</cp:coreProperties>
</file>