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81" r:id="rId2"/>
    <p:sldId id="282" r:id="rId3"/>
    <p:sldId id="283" r:id="rId4"/>
    <p:sldId id="285" r:id="rId5"/>
    <p:sldId id="286" r:id="rId6"/>
    <p:sldId id="287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7"/>
    <a:srgbClr val="FFFFCC"/>
    <a:srgbClr val="4D6E99"/>
    <a:srgbClr val="022874"/>
    <a:srgbClr val="022E86"/>
    <a:srgbClr val="008000"/>
    <a:srgbClr val="F3EAAB"/>
    <a:srgbClr val="FFFF00"/>
    <a:srgbClr val="F3DE5F"/>
    <a:srgbClr val="19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93" autoAdjust="0"/>
  </p:normalViewPr>
  <p:slideViewPr>
    <p:cSldViewPr>
      <p:cViewPr varScale="1">
        <p:scale>
          <a:sx n="90" d="100"/>
          <a:sy n="90" d="100"/>
        </p:scale>
        <p:origin x="12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2"/>
    </p:cViewPr>
  </p:sorterViewPr>
  <p:notesViewPr>
    <p:cSldViewPr showGuides="1">
      <p:cViewPr varScale="1">
        <p:scale>
          <a:sx n="67" d="100"/>
          <a:sy n="67" d="100"/>
        </p:scale>
        <p:origin x="2550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6E223-F05A-4864-9BB1-97C54E0C5F22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1B656-E903-44E8-84FE-97F8445F5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CA23B6-6234-4DFE-B230-A692B692E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33337" y="1601055"/>
            <a:ext cx="9144000" cy="1470025"/>
          </a:xfrm>
        </p:spPr>
        <p:txBody>
          <a:bodyPr anchor="t" anchorCtr="1"/>
          <a:lstStyle>
            <a:lvl1pPr algn="ctr">
              <a:defRPr>
                <a:solidFill>
                  <a:srgbClr val="003767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399" y="2983449"/>
            <a:ext cx="9144000" cy="1752600"/>
          </a:xfrm>
        </p:spPr>
        <p:txBody>
          <a:bodyPr anchorCtr="1"/>
          <a:lstStyle>
            <a:lvl1pPr marL="0" indent="0" algn="ctr">
              <a:buFontTx/>
              <a:buNone/>
              <a:defRPr>
                <a:solidFill>
                  <a:srgbClr val="D3A464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27013" y="1260475"/>
            <a:ext cx="8623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2177"/>
            <a:ext cx="9144000" cy="1102316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1662" y="4343393"/>
            <a:ext cx="2160675" cy="122199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715000"/>
            <a:ext cx="9144000" cy="1451271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77E6DF-AF25-4D74-AF83-7E6D7C23A4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21145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1912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DDAC0F-2B35-400E-9455-866EBD1A6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>
                <a:solidFill>
                  <a:srgbClr val="FFFFA7"/>
                </a:solidFill>
              </a:defRPr>
            </a:lvl1pPr>
            <a:lvl2pPr>
              <a:defRPr sz="2400">
                <a:solidFill>
                  <a:srgbClr val="FFFFA7"/>
                </a:solidFill>
              </a:defRPr>
            </a:lvl2pPr>
            <a:lvl3pPr>
              <a:defRPr sz="2000">
                <a:solidFill>
                  <a:srgbClr val="FFFFA7"/>
                </a:solidFill>
              </a:defRPr>
            </a:lvl3pPr>
            <a:lvl4pPr>
              <a:defRPr sz="1800">
                <a:solidFill>
                  <a:srgbClr val="FFFFA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D42A89E7-CC61-4042-B494-C9BCBFB212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3C01DB-9AFC-4B26-814C-776791643E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35D87D-B8A9-4998-96EF-90EFD15E51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11D458-0DD3-46DD-825C-A335FD626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49CF9F-D99C-4E27-9C53-87CB666EB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E8F7F7-3E25-41F3-A82A-78165B3F9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2747" r="8779" b="19854"/>
          <a:stretch/>
        </p:blipFill>
        <p:spPr>
          <a:xfrm>
            <a:off x="3733800" y="2286000"/>
            <a:ext cx="1676400" cy="20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4FF59-0B19-4C89-B0A1-14FF48EC9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CF8A58-6395-44FC-AA27-059638ACF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pic>
        <p:nvPicPr>
          <p:cNvPr id="8" name="Picture 23" descr="Powerpoint_Template_Page2_11SM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6248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Futura Bk BT" pitchFamily="34" charset="0"/>
              </a:defRPr>
            </a:lvl1pPr>
          </a:lstStyle>
          <a:p>
            <a:fld id="{A9B9EC4F-1756-453B-A6F9-501E6125F5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Click to edit bullet 1</a:t>
            </a:r>
          </a:p>
          <a:p>
            <a:pPr lvl="2"/>
            <a:r>
              <a:rPr lang="en-US" dirty="0"/>
              <a:t>Click to edit bullet 2</a:t>
            </a:r>
          </a:p>
          <a:p>
            <a:pPr lvl="3"/>
            <a:r>
              <a:rPr lang="en-US" dirty="0"/>
              <a:t>Click to edit bullet 3</a:t>
            </a:r>
          </a:p>
          <a:p>
            <a:pPr lvl="3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t="-1" r="83982" b="-2622"/>
          <a:stretch/>
        </p:blipFill>
        <p:spPr>
          <a:xfrm>
            <a:off x="8382000" y="228600"/>
            <a:ext cx="449263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l="16093" t="-6451"/>
          <a:stretch/>
        </p:blipFill>
        <p:spPr>
          <a:xfrm>
            <a:off x="7467600" y="6457406"/>
            <a:ext cx="1458913" cy="293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D3A464"/>
        </a:buClr>
        <a:buChar char="•"/>
        <a:defRPr sz="2800">
          <a:solidFill>
            <a:srgbClr val="0037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3A464"/>
        </a:buClr>
        <a:buFont typeface="Futura Hv BT" pitchFamily="34" charset="0"/>
        <a:buChar char="&gt;"/>
        <a:defRPr sz="2500">
          <a:solidFill>
            <a:srgbClr val="4D6E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14661"/>
        </a:buClr>
        <a:buFont typeface="Wingdings" pitchFamily="2" charset="2"/>
        <a:buChar char="§"/>
        <a:defRPr sz="2400">
          <a:solidFill>
            <a:schemeClr val="bg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Futura Hv BT" pitchFamily="34" charset="0"/>
        <a:buChar char="»"/>
        <a:defRPr sz="2000">
          <a:solidFill>
            <a:schemeClr val="accent1">
              <a:lumMod val="50000"/>
            </a:schemeClr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Pasadena Companies </a:t>
            </a:r>
          </a:p>
          <a:p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Development Activity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27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C01DB-9AFC-4B26-814C-776791643E1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18323"/>
            <a:ext cx="8686800" cy="507309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45770" y="1085827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2000" kern="0" dirty="0"/>
              <a:t>Chen neuroscience center</a:t>
            </a:r>
            <a:br>
              <a:rPr lang="en-US" kern="0" dirty="0"/>
            </a:br>
            <a:r>
              <a:rPr lang="en-US" sz="2000" kern="0" dirty="0" err="1"/>
              <a:t>caltech</a:t>
            </a:r>
            <a:r>
              <a:rPr lang="en-US" sz="2000" kern="0" dirty="0"/>
              <a:t> - del mar near </a:t>
            </a:r>
            <a:r>
              <a:rPr lang="en-US" sz="2000" kern="0" dirty="0" err="1"/>
              <a:t>wilson</a:t>
            </a:r>
            <a:r>
              <a:rPr lang="en-US" sz="2000" kern="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1274779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Under Construction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63488"/>
            <a:ext cx="7772400" cy="1016815"/>
          </a:xfrm>
        </p:spPr>
        <p:txBody>
          <a:bodyPr/>
          <a:lstStyle/>
          <a:p>
            <a:r>
              <a:rPr lang="en-US" sz="3600" b="1" dirty="0">
                <a:latin typeface="Arial Narrow" panose="020B0606020202030204" pitchFamily="34" charset="0"/>
              </a:rPr>
              <a:t>Academic and institutional</a:t>
            </a:r>
          </a:p>
        </p:txBody>
      </p:sp>
    </p:spTree>
    <p:extLst>
      <p:ext uri="{BB962C8B-B14F-4D97-AF65-F5344CB8AC3E}">
        <p14:creationId xmlns:p14="http://schemas.microsoft.com/office/powerpoint/2010/main" val="4134815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C01DB-9AFC-4B26-814C-776791643E1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97125" y="4914868"/>
            <a:ext cx="16241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Shriners 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7800" y="1104322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Huntington Medical 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Institutes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2622"/>
            <a:ext cx="4154401" cy="3115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667" t="63714" r="12667" b="5429"/>
          <a:stretch/>
        </p:blipFill>
        <p:spPr>
          <a:xfrm>
            <a:off x="111700" y="3429000"/>
            <a:ext cx="5255406" cy="33784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57605" y="401371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Recently Completed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63488"/>
            <a:ext cx="7772400" cy="1016815"/>
          </a:xfrm>
        </p:spPr>
        <p:txBody>
          <a:bodyPr/>
          <a:lstStyle/>
          <a:p>
            <a:r>
              <a:rPr lang="en-US" sz="3600" b="1" dirty="0">
                <a:latin typeface="Arial Narrow" panose="020B0606020202030204" pitchFamily="34" charset="0"/>
              </a:rPr>
              <a:t>Academic and institutional</a:t>
            </a:r>
          </a:p>
        </p:txBody>
      </p:sp>
    </p:spTree>
    <p:extLst>
      <p:ext uri="{BB962C8B-B14F-4D97-AF65-F5344CB8AC3E}">
        <p14:creationId xmlns:p14="http://schemas.microsoft.com/office/powerpoint/2010/main" val="29524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"/>
    </mc:Choice>
    <mc:Fallback xmlns="">
      <p:transition spd="slow" advTm="190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34957" r="22174" b="14087"/>
          <a:stretch/>
        </p:blipFill>
        <p:spPr bwMode="auto">
          <a:xfrm>
            <a:off x="6012161" y="1937902"/>
            <a:ext cx="3034900" cy="161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4" r="34444" b="7131"/>
          <a:stretch/>
        </p:blipFill>
        <p:spPr bwMode="auto">
          <a:xfrm>
            <a:off x="4114800" y="3562803"/>
            <a:ext cx="5029200" cy="329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805" y="1961546"/>
            <a:ext cx="2497356" cy="159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7408" y="2354033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Under Construction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981252"/>
            <a:ext cx="831271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2400" kern="0" dirty="0"/>
              <a:t>Kaiser Permanente School of Medicine </a:t>
            </a:r>
            <a:br>
              <a:rPr lang="en-US" sz="2400" kern="0" dirty="0"/>
            </a:br>
            <a:r>
              <a:rPr lang="en-US" sz="2400" kern="0" dirty="0"/>
              <a:t>SE corner of Los Robles and Green.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3286" y="36531"/>
            <a:ext cx="7772400" cy="1016815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ACADEMIC AND INSTITIONAL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05" y="4066142"/>
            <a:ext cx="3540444" cy="26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54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0" y="1029353"/>
            <a:ext cx="7772400" cy="990600"/>
          </a:xfrm>
        </p:spPr>
        <p:txBody>
          <a:bodyPr/>
          <a:lstStyle/>
          <a:p>
            <a:r>
              <a:rPr lang="en-US" sz="3200" dirty="0" err="1"/>
              <a:t>Doheny</a:t>
            </a:r>
            <a:r>
              <a:rPr lang="en-US" sz="3200" dirty="0"/>
              <a:t> – UCLA  </a:t>
            </a:r>
            <a:br>
              <a:rPr lang="en-US" sz="3200" dirty="0"/>
            </a:br>
            <a:r>
              <a:rPr lang="en-US" sz="3200" dirty="0"/>
              <a:t>Eye Institute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32" y="2438400"/>
            <a:ext cx="8650788" cy="4244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739"/>
          <a:stretch/>
        </p:blipFill>
        <p:spPr>
          <a:xfrm>
            <a:off x="5715000" y="1208336"/>
            <a:ext cx="2799858" cy="17887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2015728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Acquired – Interior Improvements 2019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81000" y="-18550"/>
            <a:ext cx="7772400" cy="101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b="1" kern="0" dirty="0">
                <a:latin typeface="Arial Narrow" panose="020B0606020202030204" pitchFamily="34" charset="0"/>
              </a:rPr>
              <a:t>ACADEMIC AND INSTITIONAL</a:t>
            </a:r>
          </a:p>
        </p:txBody>
      </p:sp>
    </p:spTree>
    <p:extLst>
      <p:ext uri="{BB962C8B-B14F-4D97-AF65-F5344CB8AC3E}">
        <p14:creationId xmlns:p14="http://schemas.microsoft.com/office/powerpoint/2010/main" val="7874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"/>
    </mc:Choice>
    <mc:Fallback xmlns="">
      <p:transition spd="slow" advTm="382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-1" y="6881397"/>
            <a:ext cx="9144000" cy="320675"/>
          </a:xfrm>
        </p:spPr>
        <p:txBody>
          <a:bodyPr/>
          <a:lstStyle/>
          <a:p>
            <a:fld id="{8D3C01DB-9AFC-4B26-814C-776791643E1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998283">
            <a:off x="3165859" y="302801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Arroyo Parkway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317" y="1057673"/>
            <a:ext cx="245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Master Plan Approved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86317" y="131700"/>
            <a:ext cx="7772400" cy="101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latin typeface="Arial Narrow" panose="020B0606020202030204" pitchFamily="34" charset="0"/>
              </a:rPr>
              <a:t>ACADEMIC AND INSTITIONAL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23049" r="10007" b="23232"/>
          <a:stretch/>
        </p:blipFill>
        <p:spPr bwMode="auto">
          <a:xfrm>
            <a:off x="1981199" y="1600207"/>
            <a:ext cx="7162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633" y="4552101"/>
            <a:ext cx="6442367" cy="23379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219491">
            <a:off x="2936267" y="3029837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 Raymond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1664" y="4940007"/>
            <a:ext cx="27206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Art Center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South Campus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21094" t="5491" r="26172" b="13690"/>
          <a:stretch/>
        </p:blipFill>
        <p:spPr>
          <a:xfrm>
            <a:off x="458773" y="2693706"/>
            <a:ext cx="2135752" cy="2183213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0" t="20077" r="-6618" b="35699"/>
          <a:stretch/>
        </p:blipFill>
        <p:spPr bwMode="auto">
          <a:xfrm>
            <a:off x="5868424" y="0"/>
            <a:ext cx="3612719" cy="18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158206"/>
      </p:ext>
    </p:extLst>
  </p:cSld>
  <p:clrMapOvr>
    <a:masterClrMapping/>
  </p:clrMapOvr>
</p:sld>
</file>

<file path=ppt/theme/theme1.xml><?xml version="1.0" encoding="utf-8"?>
<a:theme xmlns:a="http://schemas.openxmlformats.org/drawingml/2006/main" name="Pasadena PP Template Revised (1)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Futura Md BT"/>
        <a:ea typeface=""/>
        <a:cs typeface="Times New Roman"/>
      </a:majorFont>
      <a:minorFont>
        <a:latin typeface="Futura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Pasadena PP Template Revised (1)</Template>
  <TotalTime>6701</TotalTime>
  <Words>68</Words>
  <Application>Microsoft Office PowerPoint</Application>
  <PresentationFormat>On-screen Show (4:3)</PresentationFormat>
  <Paragraphs>31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Arial Narrow</vt:lpstr>
      <vt:lpstr>Futura Bk BT</vt:lpstr>
      <vt:lpstr>Futura Hv BT</vt:lpstr>
      <vt:lpstr>Futura Md BT</vt:lpstr>
      <vt:lpstr>Times New Roman</vt:lpstr>
      <vt:lpstr>Wingdings</vt:lpstr>
      <vt:lpstr>Pasadena PP Template Revised (1)</vt:lpstr>
      <vt:lpstr>Presentation Outline</vt:lpstr>
      <vt:lpstr>Academic and institutional</vt:lpstr>
      <vt:lpstr>Academic and institutional</vt:lpstr>
      <vt:lpstr>ACADEMIC AND INSTITIONAL</vt:lpstr>
      <vt:lpstr>Doheny – UCLA   Eye Institute</vt:lpstr>
      <vt:lpstr>PowerPoint Presentation</vt:lpstr>
    </vt:vector>
  </TitlesOfParts>
  <Company>City of Pasadena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Martinez-Baenen, Ruth</dc:creator>
  <cp:lastModifiedBy>Paul Little</cp:lastModifiedBy>
  <cp:revision>166</cp:revision>
  <cp:lastPrinted>2017-08-10T18:27:16Z</cp:lastPrinted>
  <dcterms:created xsi:type="dcterms:W3CDTF">2017-08-10T18:08:33Z</dcterms:created>
  <dcterms:modified xsi:type="dcterms:W3CDTF">2018-11-02T23:05:10Z</dcterms:modified>
</cp:coreProperties>
</file>