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9" r:id="rId2"/>
    <p:sldId id="290" r:id="rId3"/>
    <p:sldId id="291" r:id="rId4"/>
    <p:sldId id="325" r:id="rId5"/>
    <p:sldId id="288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3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2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36207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hotels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0055" y="1412014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Hyatt Place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497" y="187748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Nearing Completion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253" y="3075311"/>
            <a:ext cx="7137149" cy="3782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32" y="990600"/>
            <a:ext cx="4316730" cy="32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67" y="227874"/>
            <a:ext cx="4828875" cy="2721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214820"/>
            <a:ext cx="9002108" cy="3643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627" y="1330066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Dusit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D2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2772" y="-14742"/>
            <a:ext cx="7772400" cy="13620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HOTELS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772" y="2143129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Third Phase </a:t>
            </a:r>
          </a:p>
          <a:p>
            <a:r>
              <a:rPr lang="en-US" i="1" dirty="0">
                <a:solidFill>
                  <a:srgbClr val="FFFF00"/>
                </a:solidFill>
              </a:rPr>
              <a:t>Nearing Completion</a:t>
            </a:r>
          </a:p>
        </p:txBody>
      </p:sp>
    </p:spTree>
    <p:extLst>
      <p:ext uri="{BB962C8B-B14F-4D97-AF65-F5344CB8AC3E}">
        <p14:creationId xmlns:p14="http://schemas.microsoft.com/office/powerpoint/2010/main" val="340103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63" y="7060"/>
            <a:ext cx="4061637" cy="2396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05" y="2286000"/>
            <a:ext cx="8654595" cy="4707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250" y="1017487"/>
            <a:ext cx="4893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Colorado and Hill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– 500 + rooms in two hotels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64" y="-188719"/>
            <a:ext cx="7772400" cy="13620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HOTELS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0225" y="244746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Design 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250" y="188257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Approved – In Design Review</a:t>
            </a:r>
          </a:p>
        </p:txBody>
      </p:sp>
    </p:spTree>
    <p:extLst>
      <p:ext uri="{BB962C8B-B14F-4D97-AF65-F5344CB8AC3E}">
        <p14:creationId xmlns:p14="http://schemas.microsoft.com/office/powerpoint/2010/main" val="51845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" y="4437376"/>
            <a:ext cx="3052966" cy="24206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0" y="1600200"/>
            <a:ext cx="4893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SE Corner of Walnut and Los Robles</a:t>
            </a:r>
          </a:p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– Restaurant, Apartments and Hotel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28600" y="-124073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b="1" kern="0" dirty="0">
                <a:latin typeface="Arial Narrow" panose="020B0606020202030204" pitchFamily="34" charset="0"/>
              </a:rPr>
              <a:t>HOTEL – Mixed Use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2465289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Church Conversion - Preliminary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46626"/>
            <a:ext cx="4162246" cy="347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34" y="3775908"/>
            <a:ext cx="6019800" cy="3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09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25374"/>
            <a:ext cx="4572000" cy="990600"/>
          </a:xfrm>
        </p:spPr>
        <p:txBody>
          <a:bodyPr/>
          <a:lstStyle/>
          <a:p>
            <a:r>
              <a:rPr lang="en-US" sz="2400" dirty="0"/>
              <a:t>Green St. &amp; </a:t>
            </a:r>
            <a:r>
              <a:rPr lang="en-US" sz="2400" dirty="0" err="1"/>
              <a:t>Delacy</a:t>
            </a:r>
            <a:r>
              <a:rPr lang="en-US" sz="2400" dirty="0"/>
              <a:t> Ave.</a:t>
            </a:r>
            <a:br>
              <a:rPr lang="en-US" sz="2400" dirty="0"/>
            </a:br>
            <a:r>
              <a:rPr lang="en-US" sz="2400" dirty="0"/>
              <a:t>“Twin Palms” site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04800" y="-31213"/>
            <a:ext cx="7772400" cy="101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b="1" kern="0" dirty="0">
                <a:latin typeface="Arial Narrow" panose="020B0606020202030204" pitchFamily="34" charset="0"/>
              </a:rPr>
              <a:t>NEW COMMERCIAL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22865" y="2426067"/>
            <a:ext cx="3731595" cy="4975459"/>
          </a:xfrm>
          <a:prstGeom prst="rect">
            <a:avLst/>
          </a:prstGeom>
        </p:spPr>
      </p:pic>
      <p:pic>
        <p:nvPicPr>
          <p:cNvPr id="15" name="Picture 1" descr="http://pasadenanow.com/main/wp-content/uploads/2018/10/TwinPalm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34" y="1066800"/>
            <a:ext cx="4623466" cy="249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5181600" y="5105400"/>
            <a:ext cx="403859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2400" kern="0" dirty="0"/>
              <a:t>Avon site on Foothill Blvd.</a:t>
            </a:r>
            <a:br>
              <a:rPr lang="en-US" sz="2400" kern="0" dirty="0"/>
            </a:br>
            <a:r>
              <a:rPr lang="en-US" sz="2400" kern="0" dirty="0"/>
              <a:t>Reuse to Home Depot and Office Space</a:t>
            </a:r>
          </a:p>
        </p:txBody>
      </p:sp>
    </p:spTree>
    <p:extLst>
      <p:ext uri="{BB962C8B-B14F-4D97-AF65-F5344CB8AC3E}">
        <p14:creationId xmlns:p14="http://schemas.microsoft.com/office/powerpoint/2010/main" val="1180190846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6650</TotalTime>
  <Words>74</Words>
  <Application>Microsoft Office PowerPoint</Application>
  <PresentationFormat>On-screen Show (4:3)</PresentationFormat>
  <Paragraphs>25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hotels</vt:lpstr>
      <vt:lpstr>HOTELS</vt:lpstr>
      <vt:lpstr>HOTELS</vt:lpstr>
      <vt:lpstr>PowerPoint Presentation</vt:lpstr>
      <vt:lpstr>Green St. &amp; Delacy Ave. “Twin Palms” site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165</cp:revision>
  <cp:lastPrinted>2017-08-10T18:27:16Z</cp:lastPrinted>
  <dcterms:created xsi:type="dcterms:W3CDTF">2017-08-10T18:08:33Z</dcterms:created>
  <dcterms:modified xsi:type="dcterms:W3CDTF">2018-11-02T23:08:46Z</dcterms:modified>
</cp:coreProperties>
</file>