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97" r:id="rId2"/>
    <p:sldId id="298" r:id="rId3"/>
    <p:sldId id="299" r:id="rId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90" d="100"/>
          <a:sy n="90" d="100"/>
        </p:scale>
        <p:origin x="17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9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5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" y="530922"/>
            <a:ext cx="7772400" cy="99060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Marengo and Colorado</a:t>
            </a:r>
          </a:p>
        </p:txBody>
      </p:sp>
      <p:pic>
        <p:nvPicPr>
          <p:cNvPr id="8" name="Pictur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t="11646" r="16459" b="16681"/>
          <a:stretch/>
        </p:blipFill>
        <p:spPr bwMode="auto">
          <a:xfrm>
            <a:off x="-85090" y="1749089"/>
            <a:ext cx="9457690" cy="548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52400" y="1293954"/>
            <a:ext cx="3962400" cy="114444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pPr marL="0" lvl="1"/>
            <a:r>
              <a:rPr lang="en-US" sz="2000" kern="0" dirty="0">
                <a:solidFill>
                  <a:schemeClr val="bg1"/>
                </a:solidFill>
                <a:latin typeface="+mn-lt"/>
              </a:rPr>
              <a:t>Housing with street level retail</a:t>
            </a:r>
            <a:endParaRPr lang="en-US" sz="2400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400"/>
          <a:stretch/>
        </p:blipFill>
        <p:spPr>
          <a:xfrm>
            <a:off x="5791200" y="76200"/>
            <a:ext cx="3311842" cy="16809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4971" y="137975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In Design Review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9295" y="129540"/>
            <a:ext cx="5608105" cy="799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NEW HOUSING – Mixed Use</a:t>
            </a:r>
          </a:p>
        </p:txBody>
      </p:sp>
    </p:spTree>
    <p:extLst>
      <p:ext uri="{BB962C8B-B14F-4D97-AF65-F5344CB8AC3E}">
        <p14:creationId xmlns:p14="http://schemas.microsoft.com/office/powerpoint/2010/main" val="376384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8F7F7-3E25-41F3-A82A-78165B3F9FA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C000"/>
                </a:solidFill>
                <a:latin typeface="Futura Bk B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42A89E7-CC61-4042-B494-C9BCBFB2120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71500" y="203835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endParaRPr lang="en-US" sz="3600" kern="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652" y="3858285"/>
            <a:ext cx="5528678" cy="3011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5900702"/>
            <a:ext cx="357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Walnut and El Molino</a:t>
            </a:r>
          </a:p>
        </p:txBody>
      </p:sp>
      <p:sp>
        <p:nvSpPr>
          <p:cNvPr id="9" name="Rectangle 8"/>
          <p:cNvSpPr/>
          <p:nvPr/>
        </p:nvSpPr>
        <p:spPr>
          <a:xfrm>
            <a:off x="5057774" y="1990730"/>
            <a:ext cx="8172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Los Robles and Colorado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8" t="19804" r="12705" b="7278"/>
          <a:stretch/>
        </p:blipFill>
        <p:spPr bwMode="auto">
          <a:xfrm>
            <a:off x="0" y="1042175"/>
            <a:ext cx="5530917" cy="33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30961" y="339809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In Plan Check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9295" y="129540"/>
            <a:ext cx="5608105" cy="799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NEW HOUSING – Mixed Use</a:t>
            </a:r>
          </a:p>
        </p:txBody>
      </p:sp>
    </p:spTree>
    <p:extLst>
      <p:ext uri="{BB962C8B-B14F-4D97-AF65-F5344CB8AC3E}">
        <p14:creationId xmlns:p14="http://schemas.microsoft.com/office/powerpoint/2010/main" val="36049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"/>
    </mc:Choice>
    <mc:Fallback xmlns="">
      <p:transition spd="slow" advTm="480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9597" y="928830"/>
            <a:ext cx="4702026" cy="3256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4" y="1687434"/>
            <a:ext cx="4162149" cy="313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597" y="4003038"/>
            <a:ext cx="4551050" cy="2955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295" y="5080719"/>
            <a:ext cx="4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388 Cordova – Housing and Office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295" y="582875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Under Construction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59295" y="129540"/>
            <a:ext cx="5608105" cy="799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NEW HOUSING – Mixed Use</a:t>
            </a:r>
          </a:p>
        </p:txBody>
      </p:sp>
    </p:spTree>
    <p:extLst>
      <p:ext uri="{BB962C8B-B14F-4D97-AF65-F5344CB8AC3E}">
        <p14:creationId xmlns:p14="http://schemas.microsoft.com/office/powerpoint/2010/main" val="776296408"/>
      </p:ext>
    </p:extLst>
  </p:cSld>
  <p:clrMapOvr>
    <a:masterClrMapping/>
  </p:clrMapOvr>
</p:sld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6649</TotalTime>
  <Words>50</Words>
  <Application>Microsoft Office PowerPoint</Application>
  <PresentationFormat>On-screen Show (4:3)</PresentationFormat>
  <Paragraphs>16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Arial Narrow</vt:lpstr>
      <vt:lpstr>Futura Bk BT</vt:lpstr>
      <vt:lpstr>Futura Hv BT</vt:lpstr>
      <vt:lpstr>Futura Md BT</vt:lpstr>
      <vt:lpstr>Times New Roman</vt:lpstr>
      <vt:lpstr>Wingdings</vt:lpstr>
      <vt:lpstr>Pasadena PP Template Revised (1)</vt:lpstr>
      <vt:lpstr>Marengo and Colorado</vt:lpstr>
      <vt:lpstr>PowerPoint Presentation</vt:lpstr>
      <vt:lpstr>PowerPoint Presentation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166</cp:revision>
  <cp:lastPrinted>2017-08-10T18:27:16Z</cp:lastPrinted>
  <dcterms:created xsi:type="dcterms:W3CDTF">2017-08-10T18:08:33Z</dcterms:created>
  <dcterms:modified xsi:type="dcterms:W3CDTF">2018-11-02T23:31:55Z</dcterms:modified>
</cp:coreProperties>
</file>