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17" r:id="rId2"/>
    <p:sldId id="318" r:id="rId3"/>
    <p:sldId id="304" r:id="rId4"/>
    <p:sldId id="303" r:id="rId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A7"/>
    <a:srgbClr val="FFFFCC"/>
    <a:srgbClr val="4D6E99"/>
    <a:srgbClr val="022874"/>
    <a:srgbClr val="022E86"/>
    <a:srgbClr val="008000"/>
    <a:srgbClr val="F3EAAB"/>
    <a:srgbClr val="FFFF00"/>
    <a:srgbClr val="F3DE5F"/>
    <a:srgbClr val="19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93" autoAdjust="0"/>
  </p:normalViewPr>
  <p:slideViewPr>
    <p:cSldViewPr>
      <p:cViewPr varScale="1">
        <p:scale>
          <a:sx n="88" d="100"/>
          <a:sy n="88" d="100"/>
        </p:scale>
        <p:origin x="1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22"/>
    </p:cViewPr>
  </p:sorterViewPr>
  <p:notesViewPr>
    <p:cSldViewPr showGuides="1">
      <p:cViewPr varScale="1">
        <p:scale>
          <a:sx n="67" d="100"/>
          <a:sy n="67" d="100"/>
        </p:scale>
        <p:origin x="2550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6E223-F05A-4864-9BB1-97C54E0C5F22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1B656-E903-44E8-84FE-97F8445F5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822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CA23B6-6234-4DFE-B230-A692B692EA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A23B6-6234-4DFE-B230-A692B692EA0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7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33337" y="1601055"/>
            <a:ext cx="9144000" cy="1470025"/>
          </a:xfrm>
        </p:spPr>
        <p:txBody>
          <a:bodyPr anchor="t" anchorCtr="1"/>
          <a:lstStyle>
            <a:lvl1pPr algn="ctr">
              <a:defRPr>
                <a:solidFill>
                  <a:srgbClr val="003767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52399" y="2983449"/>
            <a:ext cx="9144000" cy="1752600"/>
          </a:xfrm>
        </p:spPr>
        <p:txBody>
          <a:bodyPr anchorCtr="1"/>
          <a:lstStyle>
            <a:lvl1pPr marL="0" indent="0" algn="ctr">
              <a:buFontTx/>
              <a:buNone/>
              <a:defRPr>
                <a:solidFill>
                  <a:srgbClr val="D3A464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227013" y="1260475"/>
            <a:ext cx="8623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2177"/>
            <a:ext cx="9144000" cy="1102316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1662" y="4343393"/>
            <a:ext cx="2160675" cy="122199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715000"/>
            <a:ext cx="9144000" cy="1451271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77E6DF-AF25-4D74-AF83-7E6D7C23A4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0"/>
            <a:ext cx="211455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19125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6DDAC0F-2B35-400E-9455-866EBD1A6B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>
                <a:solidFill>
                  <a:srgbClr val="FFFFA7"/>
                </a:solidFill>
              </a:defRPr>
            </a:lvl1pPr>
            <a:lvl2pPr>
              <a:defRPr sz="2400">
                <a:solidFill>
                  <a:srgbClr val="FFFFA7"/>
                </a:solidFill>
              </a:defRPr>
            </a:lvl2pPr>
            <a:lvl3pPr>
              <a:defRPr sz="2000">
                <a:solidFill>
                  <a:srgbClr val="FFFFA7"/>
                </a:solidFill>
              </a:defRPr>
            </a:lvl3pPr>
            <a:lvl4pPr>
              <a:defRPr sz="1800">
                <a:solidFill>
                  <a:srgbClr val="FFFFA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fld id="{D42A89E7-CC61-4042-B494-C9BCBFB212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D3C01DB-9AFC-4B26-814C-776791643E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41529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35D87D-B8A9-4998-96EF-90EFD15E51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71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11D458-0DD3-46DD-825C-A335FD626D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49CF9F-D99C-4E27-9C53-87CB666EBB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6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E8F7F7-3E25-41F3-A82A-78165B3F9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2747" r="8779" b="19854"/>
          <a:stretch/>
        </p:blipFill>
        <p:spPr>
          <a:xfrm>
            <a:off x="3733800" y="2286000"/>
            <a:ext cx="1676400" cy="20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87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F64FF59-0B19-4C89-B0A1-14FF48EC90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61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CF8A58-6395-44FC-AA27-059638ACF8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4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pic>
        <p:nvPicPr>
          <p:cNvPr id="8" name="Picture 23" descr="Powerpoint_Template_Page2_11SM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/>
          <a:stretch/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6"/>
          <p:cNvSpPr>
            <a:spLocks noChangeArrowheads="1"/>
          </p:cNvSpPr>
          <p:nvPr userDrawn="1"/>
        </p:nvSpPr>
        <p:spPr bwMode="auto">
          <a:xfrm>
            <a:off x="227013" y="995363"/>
            <a:ext cx="8470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 dirty="0">
              <a:solidFill>
                <a:srgbClr val="B5C3D4"/>
              </a:solidFill>
              <a:latin typeface="Futura Md BT" pitchFamily="34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-16248"/>
            <a:ext cx="7772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91440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Futura Bk BT" pitchFamily="34" charset="0"/>
              </a:defRPr>
            </a:lvl1pPr>
          </a:lstStyle>
          <a:p>
            <a:fld id="{A9B9EC4F-1756-453B-A6F9-501E6125F5E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4582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Click to edit bullet 1</a:t>
            </a:r>
          </a:p>
          <a:p>
            <a:pPr lvl="2"/>
            <a:r>
              <a:rPr lang="en-US" dirty="0"/>
              <a:t>Click to edit bullet 2</a:t>
            </a:r>
          </a:p>
          <a:p>
            <a:pPr lvl="3"/>
            <a:r>
              <a:rPr lang="en-US" dirty="0"/>
              <a:t>Click to edit bullet 3</a:t>
            </a:r>
          </a:p>
          <a:p>
            <a:pPr lvl="3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4D6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t="-1" r="83982" b="-2622"/>
          <a:stretch/>
        </p:blipFill>
        <p:spPr>
          <a:xfrm>
            <a:off x="8382000" y="228600"/>
            <a:ext cx="449263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1" b="89376" l="514" r="98459">
                        <a14:foregroundMark x1="14820" y1="42263" x2="14820" y2="42263"/>
                        <a14:foregroundMark x1="550" y1="36028" x2="550" y2="36028"/>
                        <a14:foregroundMark x1="3045" y1="59815" x2="3045" y2="59815"/>
                        <a14:foregroundMark x1="734" y1="74365" x2="734" y2="74365"/>
                        <a14:foregroundMark x1="734" y1="22633" x2="734" y2="22633"/>
                        <a14:foregroundMark x1="734" y1="22633" x2="734" y2="22633"/>
                        <a14:foregroundMark x1="1211" y1="43649" x2="1211" y2="43649"/>
                        <a14:foregroundMark x1="734" y1="60277" x2="734" y2="60277"/>
                        <a14:foregroundMark x1="917" y1="81755" x2="917" y2="81755"/>
                        <a14:foregroundMark x1="18562" y1="37644" x2="18562" y2="37644"/>
                        <a14:foregroundMark x1="28723" y1="32333" x2="28723" y2="32333"/>
                        <a14:foregroundMark x1="41966" y1="29330" x2="41966" y2="29330"/>
                        <a14:foregroundMark x1="49266" y1="36259" x2="49266" y2="36259"/>
                        <a14:foregroundMark x1="58951" y1="30716" x2="58951" y2="30716"/>
                        <a14:foregroundMark x1="70616" y1="32333" x2="70616" y2="32333"/>
                        <a14:foregroundMark x1="80594" y1="36952" x2="80594" y2="36952"/>
                        <a14:foregroundMark x1="92993" y1="45497" x2="92993" y2="45497"/>
                        <a14:foregroundMark x1="98459" y1="57506" x2="98459" y2="57506"/>
                        <a14:backgroundMark x1="3595" y1="80600" x2="3595" y2="80600"/>
                        <a14:backgroundMark x1="13426" y1="83603" x2="13426" y2="83603"/>
                        <a14:backgroundMark x1="12693" y1="15242" x2="12693" y2="15242"/>
                        <a14:backgroundMark x1="20800" y1="62587" x2="20800" y2="62587"/>
                        <a14:backgroundMark x1="20800" y1="62587" x2="20800" y2="62587"/>
                        <a14:backgroundMark x1="24101" y1="59815" x2="24101" y2="59815"/>
                        <a14:backgroundMark x1="24101" y1="59815" x2="24101" y2="59815"/>
                        <a14:backgroundMark x1="24101" y1="59815" x2="24101" y2="59815"/>
                        <a14:backgroundMark x1="25605" y1="42263" x2="25605" y2="42263"/>
                        <a14:backgroundMark x1="25605" y1="41109" x2="25605" y2="41109"/>
                        <a14:backgroundMark x1="25605" y1="41109" x2="25605" y2="41109"/>
                      </a14:backgroundRemoval>
                    </a14:imgEffect>
                  </a14:imgLayer>
                </a14:imgProps>
              </a:ext>
            </a:extLst>
          </a:blip>
          <a:srcRect l="16093" t="-6451"/>
          <a:stretch/>
        </p:blipFill>
        <p:spPr>
          <a:xfrm>
            <a:off x="7467600" y="6457406"/>
            <a:ext cx="1458913" cy="29399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3A464"/>
          </a:solidFill>
          <a:latin typeface="Futura Md BT" pitchFamily="34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800"/>
        </a:spcBef>
        <a:spcAft>
          <a:spcPct val="0"/>
        </a:spcAft>
        <a:buClr>
          <a:srgbClr val="D3A464"/>
        </a:buClr>
        <a:buChar char="•"/>
        <a:defRPr sz="2800">
          <a:solidFill>
            <a:srgbClr val="003768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D3A464"/>
        </a:buClr>
        <a:buFont typeface="Futura Hv BT" pitchFamily="34" charset="0"/>
        <a:buChar char="&gt;"/>
        <a:defRPr sz="2500">
          <a:solidFill>
            <a:srgbClr val="4D6E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14661"/>
        </a:buClr>
        <a:buFont typeface="Wingdings" pitchFamily="2" charset="2"/>
        <a:buChar char="§"/>
        <a:defRPr sz="2400">
          <a:solidFill>
            <a:schemeClr val="bg2">
              <a:lumMod val="75000"/>
            </a:schemeClr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>
            <a:lumMod val="85000"/>
            <a:lumOff val="15000"/>
          </a:schemeClr>
        </a:buClr>
        <a:buFont typeface="Futura Hv BT" pitchFamily="34" charset="0"/>
        <a:buChar char="»"/>
        <a:defRPr sz="2000">
          <a:solidFill>
            <a:schemeClr val="accent1">
              <a:lumMod val="50000"/>
            </a:schemeClr>
          </a:solidFill>
          <a:latin typeface="+mn-lt"/>
        </a:defRPr>
      </a:lvl4pPr>
      <a:lvl5pPr marL="20574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5pPr>
      <a:lvl6pPr marL="25146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6pPr>
      <a:lvl7pPr marL="29718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7pPr>
      <a:lvl8pPr marL="34290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8pPr>
      <a:lvl9pPr marL="3886200" indent="-228600" algn="ctr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EE962C"/>
          </a:solidFill>
          <a:latin typeface="Futura Bk B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Rose Bowl Events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41" y="2197186"/>
            <a:ext cx="6283792" cy="441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7500" t="4036" r="32031" b="54377"/>
          <a:stretch/>
        </p:blipFill>
        <p:spPr>
          <a:xfrm>
            <a:off x="5315398" y="1387362"/>
            <a:ext cx="1799608" cy="1753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629" y="2532669"/>
            <a:ext cx="2708153" cy="1792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1404" t="15780" r="14737"/>
          <a:stretch/>
        </p:blipFill>
        <p:spPr>
          <a:xfrm>
            <a:off x="6854410" y="90746"/>
            <a:ext cx="2266684" cy="1768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30953" t="12963" r="26191" b="24074"/>
          <a:stretch/>
        </p:blipFill>
        <p:spPr>
          <a:xfrm>
            <a:off x="7368494" y="4651022"/>
            <a:ext cx="1752600" cy="2206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8730" y="929525"/>
            <a:ext cx="2540116" cy="17860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6553" y="3245516"/>
            <a:ext cx="1893613" cy="25763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6980" y="159800"/>
            <a:ext cx="1546695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18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Narrow" panose="020B0606020202030204" pitchFamily="34" charset="0"/>
              </a:rPr>
              <a:t>Convention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981200"/>
            <a:ext cx="6888892" cy="3982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621" y="4992437"/>
            <a:ext cx="3182279" cy="1729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69" y="1179341"/>
            <a:ext cx="2945103" cy="18534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232" y="5185566"/>
            <a:ext cx="2405828" cy="14235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" y="3088491"/>
            <a:ext cx="2756646" cy="18377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58" y="897001"/>
            <a:ext cx="2260388" cy="15072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23" y="82729"/>
            <a:ext cx="2989277" cy="199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59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ln w="28575">
            <a:solidFill>
              <a:srgbClr val="00B0F0"/>
            </a:solidFill>
          </a:ln>
        </p:spPr>
        <p:txBody>
          <a:bodyPr/>
          <a:lstStyle/>
          <a:p>
            <a:fld id="{B6E8F7F7-3E25-41F3-A82A-78165B3F9FA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40"/>
            <a:ext cx="9116317" cy="69852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3400" y="3515380"/>
            <a:ext cx="3828292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rgbClr val="00B0F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Pasadena Recognized for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6557010" y="356235"/>
            <a:ext cx="2438400" cy="35433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41770" y="2057400"/>
            <a:ext cx="1154430" cy="4572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17970" y="3200400"/>
            <a:ext cx="1154430" cy="4572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617970" y="4038600"/>
            <a:ext cx="1078230" cy="6858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76400" y="4800600"/>
            <a:ext cx="2133600" cy="5334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17970" y="5439996"/>
            <a:ext cx="2145030" cy="50360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506036" y="2084070"/>
            <a:ext cx="2303964" cy="43053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598" y="6448556"/>
            <a:ext cx="2534201" cy="40944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772400" y="2264361"/>
            <a:ext cx="1219200" cy="32643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038600" y="1066800"/>
            <a:ext cx="1066800" cy="5334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015227" y="4062829"/>
            <a:ext cx="823973" cy="53393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1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A89E7-CC61-4042-B494-C9BCBFB2120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6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63500"/>
      </p:ext>
    </p:extLst>
  </p:cSld>
  <p:clrMapOvr>
    <a:masterClrMapping/>
  </p:clrMapOvr>
</p:sld>
</file>

<file path=ppt/theme/theme1.xml><?xml version="1.0" encoding="utf-8"?>
<a:theme xmlns:a="http://schemas.openxmlformats.org/drawingml/2006/main" name="Pasadena PP Template Revised (1)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1">
      <a:majorFont>
        <a:latin typeface="Futura Md BT"/>
        <a:ea typeface=""/>
        <a:cs typeface="Times New Roman"/>
      </a:majorFont>
      <a:minorFont>
        <a:latin typeface="Futura Md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Pasadena PP Template Revised (1)</Template>
  <TotalTime>6693</TotalTime>
  <Words>14</Words>
  <Application>Microsoft Office PowerPoint</Application>
  <PresentationFormat>On-screen Show (4:3)</PresentationFormat>
  <Paragraphs>8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Arial Narrow</vt:lpstr>
      <vt:lpstr>Futura Bk BT</vt:lpstr>
      <vt:lpstr>Futura Hv BT</vt:lpstr>
      <vt:lpstr>Futura Md BT</vt:lpstr>
      <vt:lpstr>Times New Roman</vt:lpstr>
      <vt:lpstr>Wingdings</vt:lpstr>
      <vt:lpstr>Pasadena PP Template Revised (1)</vt:lpstr>
      <vt:lpstr>Rose Bowl Events</vt:lpstr>
      <vt:lpstr>Convention Center</vt:lpstr>
      <vt:lpstr>PowerPoint Presentation</vt:lpstr>
      <vt:lpstr>PowerPoint Presentation</vt:lpstr>
    </vt:vector>
  </TitlesOfParts>
  <Company>City of Pasadena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Martinez-Baenen, Ruth</dc:creator>
  <cp:lastModifiedBy>Paul Little</cp:lastModifiedBy>
  <cp:revision>165</cp:revision>
  <cp:lastPrinted>2017-08-10T18:27:16Z</cp:lastPrinted>
  <dcterms:created xsi:type="dcterms:W3CDTF">2017-08-10T18:08:33Z</dcterms:created>
  <dcterms:modified xsi:type="dcterms:W3CDTF">2018-11-02T23:28:55Z</dcterms:modified>
</cp:coreProperties>
</file>