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301" r:id="rId2"/>
    <p:sldId id="302" r:id="rId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A7"/>
    <a:srgbClr val="FFFFCC"/>
    <a:srgbClr val="4D6E99"/>
    <a:srgbClr val="022874"/>
    <a:srgbClr val="022E86"/>
    <a:srgbClr val="008000"/>
    <a:srgbClr val="F3EAAB"/>
    <a:srgbClr val="FFFF00"/>
    <a:srgbClr val="F3DE5F"/>
    <a:srgbClr val="19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93" autoAdjust="0"/>
  </p:normalViewPr>
  <p:slideViewPr>
    <p:cSldViewPr>
      <p:cViewPr varScale="1">
        <p:scale>
          <a:sx n="88" d="100"/>
          <a:sy n="88" d="100"/>
        </p:scale>
        <p:origin x="23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22"/>
    </p:cViewPr>
  </p:sorterViewPr>
  <p:notesViewPr>
    <p:cSldViewPr showGuides="1">
      <p:cViewPr varScale="1">
        <p:scale>
          <a:sx n="67" d="100"/>
          <a:sy n="67" d="100"/>
        </p:scale>
        <p:origin x="2550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6E223-F05A-4864-9BB1-97C54E0C5F22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1B656-E903-44E8-84FE-97F8445F5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82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CA23B6-6234-4DFE-B230-A692B692EA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33337" y="1601055"/>
            <a:ext cx="9144000" cy="1470025"/>
          </a:xfrm>
        </p:spPr>
        <p:txBody>
          <a:bodyPr anchor="t" anchorCtr="1"/>
          <a:lstStyle>
            <a:lvl1pPr algn="ctr">
              <a:defRPr>
                <a:solidFill>
                  <a:srgbClr val="003767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399" y="2983449"/>
            <a:ext cx="9144000" cy="1752600"/>
          </a:xfrm>
        </p:spPr>
        <p:txBody>
          <a:bodyPr anchorCtr="1"/>
          <a:lstStyle>
            <a:lvl1pPr marL="0" indent="0" algn="ctr">
              <a:buFontTx/>
              <a:buNone/>
              <a:defRPr>
                <a:solidFill>
                  <a:srgbClr val="D3A464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227013" y="1260475"/>
            <a:ext cx="8623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2177"/>
            <a:ext cx="9144000" cy="1102316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1662" y="4343393"/>
            <a:ext cx="2160675" cy="122199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715000"/>
            <a:ext cx="9144000" cy="1451271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77E6DF-AF25-4D74-AF83-7E6D7C23A4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0"/>
            <a:ext cx="211455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19125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DDAC0F-2B35-400E-9455-866EBD1A6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9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800">
                <a:solidFill>
                  <a:srgbClr val="FFFFA7"/>
                </a:solidFill>
              </a:defRPr>
            </a:lvl1pPr>
            <a:lvl2pPr>
              <a:defRPr sz="2400">
                <a:solidFill>
                  <a:srgbClr val="FFFFA7"/>
                </a:solidFill>
              </a:defRPr>
            </a:lvl2pPr>
            <a:lvl3pPr>
              <a:defRPr sz="2000">
                <a:solidFill>
                  <a:srgbClr val="FFFFA7"/>
                </a:solidFill>
              </a:defRPr>
            </a:lvl3pPr>
            <a:lvl4pPr>
              <a:defRPr sz="1800">
                <a:solidFill>
                  <a:srgbClr val="FFFFA7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fld id="{D42A89E7-CC61-4042-B494-C9BCBFB212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3C01DB-9AFC-4B26-814C-776791643E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35D87D-B8A9-4998-96EF-90EFD15E51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7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11D458-0DD3-46DD-825C-A335FD626D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6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49CF9F-D99C-4E27-9C53-87CB666EBB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6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E8F7F7-3E25-41F3-A82A-78165B3F9F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2747" r="8779" b="19854"/>
          <a:stretch/>
        </p:blipFill>
        <p:spPr>
          <a:xfrm>
            <a:off x="3733800" y="2286000"/>
            <a:ext cx="1676400" cy="20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8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64FF59-0B19-4C89-B0A1-14FF48EC9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6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CF8A58-6395-44FC-AA27-059638ACF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4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pic>
        <p:nvPicPr>
          <p:cNvPr id="8" name="Picture 23" descr="Powerpoint_Template_Page2_11SM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6"/>
          <p:cNvSpPr>
            <a:spLocks noChangeArrowheads="1"/>
          </p:cNvSpPr>
          <p:nvPr userDrawn="1"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16248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9144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Futura Bk BT" pitchFamily="34" charset="0"/>
              </a:defRPr>
            </a:lvl1pPr>
          </a:lstStyle>
          <a:p>
            <a:fld id="{A9B9EC4F-1756-453B-A6F9-501E6125F5E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Click to edit bullet 1</a:t>
            </a:r>
          </a:p>
          <a:p>
            <a:pPr lvl="2"/>
            <a:r>
              <a:rPr lang="en-US" dirty="0"/>
              <a:t>Click to edit bullet 2</a:t>
            </a:r>
          </a:p>
          <a:p>
            <a:pPr lvl="3"/>
            <a:r>
              <a:rPr lang="en-US" dirty="0"/>
              <a:t>Click to edit bullet 3</a:t>
            </a:r>
          </a:p>
          <a:p>
            <a:pPr lvl="3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t="-1" r="83982" b="-2622"/>
          <a:stretch/>
        </p:blipFill>
        <p:spPr>
          <a:xfrm>
            <a:off x="8382000" y="228600"/>
            <a:ext cx="449263" cy="457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l="16093" t="-6451"/>
          <a:stretch/>
        </p:blipFill>
        <p:spPr>
          <a:xfrm>
            <a:off x="7467600" y="6457406"/>
            <a:ext cx="1458913" cy="2939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800"/>
        </a:spcBef>
        <a:spcAft>
          <a:spcPct val="0"/>
        </a:spcAft>
        <a:buClr>
          <a:srgbClr val="D3A464"/>
        </a:buClr>
        <a:buChar char="•"/>
        <a:defRPr sz="2800">
          <a:solidFill>
            <a:srgbClr val="0037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3A464"/>
        </a:buClr>
        <a:buFont typeface="Futura Hv BT" pitchFamily="34" charset="0"/>
        <a:buChar char="&gt;"/>
        <a:defRPr sz="2500">
          <a:solidFill>
            <a:srgbClr val="4D6E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14661"/>
        </a:buClr>
        <a:buFont typeface="Wingdings" pitchFamily="2" charset="2"/>
        <a:buChar char="§"/>
        <a:defRPr sz="2400">
          <a:solidFill>
            <a:schemeClr val="bg2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Futura Hv BT" pitchFamily="34" charset="0"/>
        <a:buChar char="»"/>
        <a:defRPr sz="2000">
          <a:solidFill>
            <a:schemeClr val="accent1">
              <a:lumMod val="50000"/>
            </a:schemeClr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8F7F7-3E25-41F3-A82A-78165B3F9FA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t="10051" r="4231" b="18154"/>
          <a:stretch/>
        </p:blipFill>
        <p:spPr bwMode="auto">
          <a:xfrm>
            <a:off x="28816" y="1538886"/>
            <a:ext cx="5838098" cy="290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02210" y="3928009"/>
            <a:ext cx="2047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711 E. Walnut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64" t="15709" r="37454" b="51273"/>
          <a:stretch/>
        </p:blipFill>
        <p:spPr bwMode="auto">
          <a:xfrm>
            <a:off x="4921829" y="3211578"/>
            <a:ext cx="4189046" cy="286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13818" r="31909" b="54764"/>
          <a:stretch/>
        </p:blipFill>
        <p:spPr bwMode="auto">
          <a:xfrm>
            <a:off x="-134423" y="4576396"/>
            <a:ext cx="5344422" cy="261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816" y="4489117"/>
            <a:ext cx="4893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450 S. Arroyo Parkway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2600" y="5978446"/>
            <a:ext cx="4893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747 E. Green St.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357574" y="-265193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Downtown Housing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6891" y="105289"/>
            <a:ext cx="4379070" cy="27174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19800" y="2722773"/>
            <a:ext cx="4893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Walnut and Hudson – 42 units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59295" y="129540"/>
            <a:ext cx="5608105" cy="79929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4EAC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>
                <a:solidFill>
                  <a:schemeClr val="bg1"/>
                </a:solidFill>
                <a:cs typeface="Arial" panose="020B0604020202020204" pitchFamily="34" charset="0"/>
              </a:rPr>
              <a:t>NEW HOUSING </a:t>
            </a:r>
          </a:p>
          <a:p>
            <a:r>
              <a:rPr lang="en-US" sz="3600" kern="0" dirty="0">
                <a:solidFill>
                  <a:schemeClr val="bg1"/>
                </a:solidFill>
                <a:cs typeface="Arial" panose="020B0604020202020204" pitchFamily="34" charset="0"/>
              </a:rPr>
              <a:t>– Mixed Use</a:t>
            </a:r>
          </a:p>
        </p:txBody>
      </p:sp>
    </p:spTree>
    <p:extLst>
      <p:ext uri="{BB962C8B-B14F-4D97-AF65-F5344CB8AC3E}">
        <p14:creationId xmlns:p14="http://schemas.microsoft.com/office/powerpoint/2010/main" val="428745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0"/>
    </mc:Choice>
    <mc:Fallback xmlns="">
      <p:transition spd="slow" advTm="701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871" y="739140"/>
            <a:ext cx="7772400" cy="990600"/>
          </a:xfrm>
        </p:spPr>
        <p:txBody>
          <a:bodyPr/>
          <a:lstStyle/>
          <a:p>
            <a:r>
              <a:rPr lang="en-US" sz="2000" dirty="0"/>
              <a:t>Space Bank Site – </a:t>
            </a:r>
            <a:r>
              <a:rPr lang="en-US" sz="2000" i="1" dirty="0">
                <a:solidFill>
                  <a:srgbClr val="FFFFA7"/>
                </a:solidFill>
              </a:rPr>
              <a:t>In Design Review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89E7-CC61-4042-B494-C9BCBFB2120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1619547"/>
            <a:ext cx="9551504" cy="6241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41" y="838200"/>
            <a:ext cx="4138189" cy="2286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9295" y="129540"/>
            <a:ext cx="5608105" cy="79929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4EAC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>
                <a:solidFill>
                  <a:schemeClr val="bg1"/>
                </a:solidFill>
                <a:cs typeface="Arial" panose="020B0604020202020204" pitchFamily="34" charset="0"/>
              </a:rPr>
              <a:t>NEW HOUSING – Mixed Use</a:t>
            </a:r>
          </a:p>
        </p:txBody>
      </p:sp>
    </p:spTree>
    <p:extLst>
      <p:ext uri="{BB962C8B-B14F-4D97-AF65-F5344CB8AC3E}">
        <p14:creationId xmlns:p14="http://schemas.microsoft.com/office/powerpoint/2010/main" val="2401286209"/>
      </p:ext>
    </p:extLst>
  </p:cSld>
  <p:clrMapOvr>
    <a:masterClrMapping/>
  </p:clrMapOvr>
</p:sld>
</file>

<file path=ppt/theme/theme1.xml><?xml version="1.0" encoding="utf-8"?>
<a:theme xmlns:a="http://schemas.openxmlformats.org/drawingml/2006/main" name="Pasadena PP Template Revised (1)">
  <a:themeElements>
    <a:clrScheme name="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1">
      <a:majorFont>
        <a:latin typeface="Futura Md BT"/>
        <a:ea typeface=""/>
        <a:cs typeface="Times New Roman"/>
      </a:majorFont>
      <a:minorFont>
        <a:latin typeface="Futura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Pasadena PP Template Revised (1)</Template>
  <TotalTime>6651</TotalTime>
  <Words>42</Words>
  <Application>Microsoft Office PowerPoint</Application>
  <PresentationFormat>On-screen Show (4:3)</PresentationFormat>
  <Paragraphs>11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Arial Narrow</vt:lpstr>
      <vt:lpstr>Futura Bk BT</vt:lpstr>
      <vt:lpstr>Futura Hv BT</vt:lpstr>
      <vt:lpstr>Futura Md BT</vt:lpstr>
      <vt:lpstr>Times New Roman</vt:lpstr>
      <vt:lpstr>Wingdings</vt:lpstr>
      <vt:lpstr>Pasadena PP Template Revised (1)</vt:lpstr>
      <vt:lpstr>PowerPoint Presentation</vt:lpstr>
      <vt:lpstr>Space Bank Site – In Design Review </vt:lpstr>
    </vt:vector>
  </TitlesOfParts>
  <Company>City of Pasadena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Martinez-Baenen, Ruth</dc:creator>
  <cp:lastModifiedBy>Paul Little</cp:lastModifiedBy>
  <cp:revision>166</cp:revision>
  <cp:lastPrinted>2017-08-10T18:27:16Z</cp:lastPrinted>
  <dcterms:created xsi:type="dcterms:W3CDTF">2017-08-10T18:08:33Z</dcterms:created>
  <dcterms:modified xsi:type="dcterms:W3CDTF">2018-11-02T23:31:39Z</dcterms:modified>
</cp:coreProperties>
</file>