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74" r:id="rId6"/>
    <p:sldId id="275" r:id="rId7"/>
    <p:sldId id="276" r:id="rId8"/>
    <p:sldId id="277" r:id="rId9"/>
    <p:sldId id="280" r:id="rId10"/>
    <p:sldId id="539" r:id="rId11"/>
    <p:sldId id="540" r:id="rId12"/>
    <p:sldId id="538" r:id="rId13"/>
    <p:sldId id="537" r:id="rId14"/>
    <p:sldId id="541" r:id="rId15"/>
    <p:sldId id="264" r:id="rId16"/>
    <p:sldId id="262" r:id="rId17"/>
    <p:sldId id="263" r:id="rId18"/>
    <p:sldId id="553" r:id="rId19"/>
    <p:sldId id="268" r:id="rId20"/>
    <p:sldId id="273" r:id="rId21"/>
    <p:sldId id="542" r:id="rId22"/>
    <p:sldId id="278" r:id="rId23"/>
    <p:sldId id="527" r:id="rId24"/>
    <p:sldId id="528" r:id="rId25"/>
    <p:sldId id="550" r:id="rId26"/>
    <p:sldId id="549" r:id="rId27"/>
    <p:sldId id="552" r:id="rId28"/>
    <p:sldId id="551" r:id="rId29"/>
    <p:sldId id="279" r:id="rId30"/>
    <p:sldId id="265" r:id="rId31"/>
  </p:sldIdLst>
  <p:sldSz cx="12192000" cy="6858000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78023D"/>
    <a:srgbClr val="79011B"/>
    <a:srgbClr val="BB4382"/>
    <a:srgbClr val="005673"/>
    <a:srgbClr val="BE6812"/>
    <a:srgbClr val="56A4A8"/>
    <a:srgbClr val="404040"/>
    <a:srgbClr val="0070C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0384" autoAdjust="0"/>
  </p:normalViewPr>
  <p:slideViewPr>
    <p:cSldViewPr snapToGrid="0" showGuides="1">
      <p:cViewPr varScale="1">
        <p:scale>
          <a:sx n="92" d="100"/>
          <a:sy n="92" d="100"/>
        </p:scale>
        <p:origin x="1203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-1476"/>
    </p:cViewPr>
  </p:sorter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3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edc-fs01\consulting\Presentations\Burbank\burbank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mjita.mitra\AppData\Roaming\Microsoft\Excel\Book2%20(version%201).xlsb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mjita.mitra\AppData\Roaming\Microsoft\Excel\Book2%20(version%201).xlsb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edc-fs01\consulting\Presentations\Burbank\burbank%20da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mjita\Downloads\la$oes2017%20(1).xls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laedc-dc01\consulting\Current%20Projects\2018%20Forecast\Work%20Files\LMI%20Data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Book3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mjita.mitra\AppData\Roaming\Microsoft\Excel\Book3%20(version%201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mjita.mitra\AppData\Roaming\Microsoft\Excel\Book3%20(version%201)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mjita.mitra\AppData\Roaming\Microsoft\Excel\Book3%20(version%201)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edc-fs01\consulting\Presentations\Burbank\burbank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edc-fs01\consulting\Presentations\Burbank\burbank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900"/>
            </a:pPr>
            <a:r>
              <a:rPr lang="en-US" sz="1200" dirty="0">
                <a:latin typeface="Franklin Gothic Book" panose="020B0503020102020204" pitchFamily="34" charset="0"/>
              </a:rPr>
              <a:t>Growth in Real GDP</a:t>
            </a:r>
          </a:p>
          <a:p>
            <a:pPr algn="l">
              <a:defRPr sz="900"/>
            </a:pPr>
            <a:r>
              <a:rPr lang="en-US" sz="1200" b="0" dirty="0">
                <a:latin typeface="Franklin Gothic Book" panose="020B0503020102020204" pitchFamily="34" charset="0"/>
              </a:rPr>
              <a:t>(Annual % change)</a:t>
            </a:r>
          </a:p>
        </c:rich>
      </c:tx>
      <c:layout>
        <c:manualLayout>
          <c:xMode val="edge"/>
          <c:yMode val="edge"/>
          <c:x val="4.9152612696415805E-3"/>
          <c:y val="4.185424074684565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11948504176749"/>
          <c:y val="0.10190176429915483"/>
          <c:w val="0.75149776973685556"/>
          <c:h val="0.7360046701345521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'Other Charts'!$B$4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elete val="1"/>
          </c:dLbls>
          <c:cat>
            <c:strRef>
              <c:f>'Other Charts'!$E$3:$V$3</c:f>
              <c:strCach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2018f</c:v>
                </c:pt>
                <c:pt idx="17">
                  <c:v>2019f</c:v>
                </c:pt>
              </c:strCache>
            </c:strRef>
          </c:cat>
          <c:val>
            <c:numRef>
              <c:f>'Other Charts'!$E$4:$V$4</c:f>
              <c:numCache>
                <c:formatCode>#,##0.0</c:formatCode>
                <c:ptCount val="18"/>
                <c:pt idx="0">
                  <c:v>1.8</c:v>
                </c:pt>
                <c:pt idx="1">
                  <c:v>2.8</c:v>
                </c:pt>
                <c:pt idx="2">
                  <c:v>3.8</c:v>
                </c:pt>
                <c:pt idx="3">
                  <c:v>3.3</c:v>
                </c:pt>
                <c:pt idx="4">
                  <c:v>2.7</c:v>
                </c:pt>
                <c:pt idx="5">
                  <c:v>1.8</c:v>
                </c:pt>
                <c:pt idx="6">
                  <c:v>-0.3</c:v>
                </c:pt>
                <c:pt idx="7">
                  <c:v>-2.8</c:v>
                </c:pt>
                <c:pt idx="8">
                  <c:v>2.5</c:v>
                </c:pt>
                <c:pt idx="9">
                  <c:v>1.6</c:v>
                </c:pt>
                <c:pt idx="10">
                  <c:v>2.1</c:v>
                </c:pt>
                <c:pt idx="11">
                  <c:v>1.5</c:v>
                </c:pt>
                <c:pt idx="12">
                  <c:v>2.7</c:v>
                </c:pt>
                <c:pt idx="13">
                  <c:v>2.6</c:v>
                </c:pt>
                <c:pt idx="14">
                  <c:v>1.9</c:v>
                </c:pt>
                <c:pt idx="15">
                  <c:v>2.4</c:v>
                </c:pt>
                <c:pt idx="16">
                  <c:v>2.2999999999999998</c:v>
                </c:pt>
                <c:pt idx="17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3-48E5-B17E-1C9D4DB1340E}"/>
            </c:ext>
          </c:extLst>
        </c:ser>
        <c:ser>
          <c:idx val="0"/>
          <c:order val="1"/>
          <c:tx>
            <c:strRef>
              <c:f>'Other Charts'!$B$5</c:f>
              <c:strCache>
                <c:ptCount val="1"/>
                <c:pt idx="0">
                  <c:v>CA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12"/>
            <c:invertIfNegative val="0"/>
            <c:bubble3D val="0"/>
            <c:spPr>
              <a:solidFill>
                <a:srgbClr val="70AD47"/>
              </a:solidFill>
            </c:spPr>
            <c:extLst>
              <c:ext xmlns:c16="http://schemas.microsoft.com/office/drawing/2014/chart" uri="{C3380CC4-5D6E-409C-BE32-E72D297353CC}">
                <c16:uniqueId val="{00000000-E265-4FC4-97A6-D089D43D43C8}"/>
              </c:ext>
            </c:extLst>
          </c:dPt>
          <c:dLbls>
            <c:delete val="1"/>
          </c:dLbls>
          <c:val>
            <c:numRef>
              <c:f>'Other Charts'!$E$5:$V$5</c:f>
              <c:numCache>
                <c:formatCode>General</c:formatCode>
                <c:ptCount val="18"/>
                <c:pt idx="0">
                  <c:v>2.6</c:v>
                </c:pt>
                <c:pt idx="1">
                  <c:v>4.5</c:v>
                </c:pt>
                <c:pt idx="2">
                  <c:v>5</c:v>
                </c:pt>
                <c:pt idx="3">
                  <c:v>4.2</c:v>
                </c:pt>
                <c:pt idx="4">
                  <c:v>3.4</c:v>
                </c:pt>
                <c:pt idx="5">
                  <c:v>1.2</c:v>
                </c:pt>
                <c:pt idx="6">
                  <c:v>-0.3</c:v>
                </c:pt>
                <c:pt idx="7">
                  <c:v>-4.0999999999999996</c:v>
                </c:pt>
                <c:pt idx="8">
                  <c:v>1.3</c:v>
                </c:pt>
                <c:pt idx="9">
                  <c:v>1.4</c:v>
                </c:pt>
                <c:pt idx="10">
                  <c:v>2.6</c:v>
                </c:pt>
                <c:pt idx="11">
                  <c:v>2.5</c:v>
                </c:pt>
                <c:pt idx="12">
                  <c:v>4.2</c:v>
                </c:pt>
                <c:pt idx="13">
                  <c:v>4.4000000000000004</c:v>
                </c:pt>
                <c:pt idx="14">
                  <c:v>3.3</c:v>
                </c:pt>
                <c:pt idx="15" formatCode="#,##0.0">
                  <c:v>2.5</c:v>
                </c:pt>
                <c:pt idx="16" formatCode="#,##0.0">
                  <c:v>2.7349999999999985</c:v>
                </c:pt>
                <c:pt idx="17" formatCode="#,##0.0">
                  <c:v>2.6429999999999954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93-48E5-B17E-1C9D4DB134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76286136"/>
        <c:axId val="276286528"/>
      </c:barChart>
      <c:catAx>
        <c:axId val="276286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3175"/>
        </c:spPr>
        <c:txPr>
          <a:bodyPr rot="-5400000" vert="horz"/>
          <a:lstStyle/>
          <a:p>
            <a:pPr>
              <a:defRPr sz="1600">
                <a:latin typeface="Franklin Gothic Book" panose="020B0503020102020204" pitchFamily="34" charset="0"/>
              </a:defRPr>
            </a:pPr>
            <a:endParaRPr lang="en-US"/>
          </a:p>
        </c:txPr>
        <c:crossAx val="276286528"/>
        <c:crosses val="autoZero"/>
        <c:auto val="1"/>
        <c:lblAlgn val="ctr"/>
        <c:lblOffset val="100"/>
        <c:noMultiLvlLbl val="0"/>
      </c:catAx>
      <c:valAx>
        <c:axId val="276286528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low"/>
        <c:spPr>
          <a:ln w="3175"/>
        </c:spPr>
        <c:txPr>
          <a:bodyPr/>
          <a:lstStyle/>
          <a:p>
            <a:pPr>
              <a:defRPr sz="1600">
                <a:latin typeface="Franklin Gothic Book" panose="020B0503020102020204" pitchFamily="34" charset="0"/>
              </a:defRPr>
            </a:pPr>
            <a:endParaRPr lang="en-US"/>
          </a:p>
        </c:txPr>
        <c:crossAx val="276286136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.54658004974808383"/>
          <c:y val="2.8367504508433884E-2"/>
          <c:w val="0.22116754839066588"/>
          <c:h val="5.0981258700302519E-2"/>
        </c:manualLayout>
      </c:layout>
      <c:overlay val="0"/>
      <c:txPr>
        <a:bodyPr/>
        <a:lstStyle/>
        <a:p>
          <a:pPr>
            <a:defRPr sz="1600">
              <a:latin typeface="Franklin Gothic Book" panose="020B05030201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>
          <a:latin typeface="Arial Narrow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'[burbank data.xlsx]Sheet1'!$R$94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8.234413085028882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BA-4DC4-A5DC-BBAC6C86EB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'[burbank data.xlsx]Sheet1'!$Q$95:$Q$103</c:f>
              <c:strCache>
                <c:ptCount val="9"/>
                <c:pt idx="0">
                  <c:v>&lt;$15,000</c:v>
                </c:pt>
                <c:pt idx="1">
                  <c:v>$15,000-$24,999</c:v>
                </c:pt>
                <c:pt idx="2">
                  <c:v>$25,000-$34,999</c:v>
                </c:pt>
                <c:pt idx="3">
                  <c:v>$35,000-$49,999</c:v>
                </c:pt>
                <c:pt idx="4">
                  <c:v>$50,000-$74,999</c:v>
                </c:pt>
                <c:pt idx="5">
                  <c:v>$75,000-$99,999</c:v>
                </c:pt>
                <c:pt idx="6">
                  <c:v>$100,000-$149,999</c:v>
                </c:pt>
                <c:pt idx="7">
                  <c:v>$150,000-$199,999</c:v>
                </c:pt>
                <c:pt idx="8">
                  <c:v>$200,000+</c:v>
                </c:pt>
              </c:strCache>
            </c:strRef>
          </c:cat>
          <c:val>
            <c:numRef>
              <c:f>'[burbank data.xlsx]Sheet1'!$R$95:$R$103</c:f>
              <c:numCache>
                <c:formatCode>0.0%</c:formatCode>
                <c:ptCount val="9"/>
                <c:pt idx="0">
                  <c:v>0.104</c:v>
                </c:pt>
                <c:pt idx="1">
                  <c:v>6.8000000000000005E-2</c:v>
                </c:pt>
                <c:pt idx="2">
                  <c:v>6.3E-2</c:v>
                </c:pt>
                <c:pt idx="3">
                  <c:v>9.0999999999999998E-2</c:v>
                </c:pt>
                <c:pt idx="4">
                  <c:v>0.155</c:v>
                </c:pt>
                <c:pt idx="5">
                  <c:v>0.11899999999999999</c:v>
                </c:pt>
                <c:pt idx="6">
                  <c:v>0.17100000000000001</c:v>
                </c:pt>
                <c:pt idx="7">
                  <c:v>8.5999999999999993E-2</c:v>
                </c:pt>
                <c:pt idx="8">
                  <c:v>0.14399999999999999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BA-4DC4-A5DC-BBAC6C86EB9F}"/>
            </c:ext>
          </c:extLst>
        </c:ser>
        <c:ser>
          <c:idx val="1"/>
          <c:order val="1"/>
          <c:tx>
            <c:strRef>
              <c:f>'[burbank data.xlsx]Sheet1'!$S$94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'[burbank data.xlsx]Sheet1'!$Q$95:$Q$103</c:f>
              <c:strCache>
                <c:ptCount val="9"/>
                <c:pt idx="0">
                  <c:v>&lt;$15,000</c:v>
                </c:pt>
                <c:pt idx="1">
                  <c:v>$15,000-$24,999</c:v>
                </c:pt>
                <c:pt idx="2">
                  <c:v>$25,000-$34,999</c:v>
                </c:pt>
                <c:pt idx="3">
                  <c:v>$35,000-$49,999</c:v>
                </c:pt>
                <c:pt idx="4">
                  <c:v>$50,000-$74,999</c:v>
                </c:pt>
                <c:pt idx="5">
                  <c:v>$75,000-$99,999</c:v>
                </c:pt>
                <c:pt idx="6">
                  <c:v>$100,000-$149,999</c:v>
                </c:pt>
                <c:pt idx="7">
                  <c:v>$150,000-$199,999</c:v>
                </c:pt>
                <c:pt idx="8">
                  <c:v>$200,000+</c:v>
                </c:pt>
              </c:strCache>
            </c:strRef>
          </c:cat>
          <c:val>
            <c:numRef>
              <c:f>'[burbank data.xlsx]Sheet1'!$S$95:$S$103</c:f>
              <c:numCache>
                <c:formatCode>0.00%</c:formatCode>
                <c:ptCount val="9"/>
                <c:pt idx="0">
                  <c:v>0.08</c:v>
                </c:pt>
                <c:pt idx="1">
                  <c:v>5.2999999999999999E-2</c:v>
                </c:pt>
                <c:pt idx="2">
                  <c:v>0.05</c:v>
                </c:pt>
                <c:pt idx="3">
                  <c:v>7.8E-2</c:v>
                </c:pt>
                <c:pt idx="4">
                  <c:v>0.14499999999999999</c:v>
                </c:pt>
                <c:pt idx="5">
                  <c:v>0.11600000000000001</c:v>
                </c:pt>
                <c:pt idx="6">
                  <c:v>0.188</c:v>
                </c:pt>
                <c:pt idx="7">
                  <c:v>0.10199999999999999</c:v>
                </c:pt>
                <c:pt idx="8">
                  <c:v>0.188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BA-4DC4-A5DC-BBAC6C86EB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8399816"/>
        <c:axId val="448390800"/>
      </c:barChart>
      <c:catAx>
        <c:axId val="44839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390800"/>
        <c:crosses val="autoZero"/>
        <c:auto val="1"/>
        <c:lblAlgn val="ctr"/>
        <c:lblOffset val="100"/>
        <c:noMultiLvlLbl val="0"/>
      </c:catAx>
      <c:valAx>
        <c:axId val="448390800"/>
        <c:scaling>
          <c:orientation val="minMax"/>
        </c:scaling>
        <c:delete val="1"/>
        <c:axPos val="l"/>
        <c:numFmt formatCode="&quot;$&quot;#,##0" sourceLinked="0"/>
        <c:majorTickMark val="none"/>
        <c:minorTickMark val="none"/>
        <c:tickLblPos val="nextTo"/>
        <c:crossAx val="44839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Sheet1!$H$6:$H$22</c:f>
              <c:strCache>
                <c:ptCount val="17"/>
                <c:pt idx="0">
                  <c:v>Transportation and Warehousing</c:v>
                </c:pt>
                <c:pt idx="1">
                  <c:v>Manufacturing</c:v>
                </c:pt>
                <c:pt idx="2">
                  <c:v>Public Administration</c:v>
                </c:pt>
                <c:pt idx="3">
                  <c:v>Arts, Entertainment &amp; Recreation</c:v>
                </c:pt>
                <c:pt idx="4">
                  <c:v>Wholesale Trade</c:v>
                </c:pt>
                <c:pt idx="5">
                  <c:v>Information</c:v>
                </c:pt>
                <c:pt idx="6">
                  <c:v>Educational Services</c:v>
                </c:pt>
                <c:pt idx="7">
                  <c:v>Administrative &amp; Support &amp; Waste Management &amp; Remediation</c:v>
                </c:pt>
                <c:pt idx="8">
                  <c:v>Construction</c:v>
                </c:pt>
                <c:pt idx="9">
                  <c:v>Real Estate, Rental and Leasing</c:v>
                </c:pt>
                <c:pt idx="10">
                  <c:v>Information</c:v>
                </c:pt>
                <c:pt idx="11">
                  <c:v>Finance and Insurance</c:v>
                </c:pt>
                <c:pt idx="12">
                  <c:v>Accomodation and Food Services</c:v>
                </c:pt>
                <c:pt idx="13">
                  <c:v>Health Care &amp; Social Assistance</c:v>
                </c:pt>
                <c:pt idx="14">
                  <c:v>Retail Trade</c:v>
                </c:pt>
                <c:pt idx="15">
                  <c:v>Other Services (except Public Administration)</c:v>
                </c:pt>
                <c:pt idx="16">
                  <c:v>Professional, Scientific &amp; Tech Services</c:v>
                </c:pt>
              </c:strCache>
            </c:strRef>
          </c:cat>
          <c:val>
            <c:numRef>
              <c:f>Sheet1!$I$6:$I$22</c:f>
              <c:numCache>
                <c:formatCode>0.0%</c:formatCode>
                <c:ptCount val="17"/>
                <c:pt idx="0">
                  <c:v>7.0000000000000001E-3</c:v>
                </c:pt>
                <c:pt idx="1">
                  <c:v>1.7000000000000001E-2</c:v>
                </c:pt>
                <c:pt idx="2">
                  <c:v>1.7000000000000001E-2</c:v>
                </c:pt>
                <c:pt idx="3">
                  <c:v>1.9E-2</c:v>
                </c:pt>
                <c:pt idx="4">
                  <c:v>2.1999999999999999E-2</c:v>
                </c:pt>
                <c:pt idx="5">
                  <c:v>2.5999999999999999E-2</c:v>
                </c:pt>
                <c:pt idx="6">
                  <c:v>2.9000000000000001E-2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4.8000000000000001E-2</c:v>
                </c:pt>
                <c:pt idx="10">
                  <c:v>6.8000000000000005E-2</c:v>
                </c:pt>
                <c:pt idx="11">
                  <c:v>6.9000000000000006E-2</c:v>
                </c:pt>
                <c:pt idx="12">
                  <c:v>7.0000000000000007E-2</c:v>
                </c:pt>
                <c:pt idx="13">
                  <c:v>0.108</c:v>
                </c:pt>
                <c:pt idx="14">
                  <c:v>0.112</c:v>
                </c:pt>
                <c:pt idx="15">
                  <c:v>0.121</c:v>
                </c:pt>
                <c:pt idx="16">
                  <c:v>0.16600000000000001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16-4318-93CA-EADD2678F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51240392"/>
        <c:axId val="651238096"/>
      </c:barChart>
      <c:catAx>
        <c:axId val="651240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238096"/>
        <c:crosses val="autoZero"/>
        <c:auto val="1"/>
        <c:lblAlgn val="ctr"/>
        <c:lblOffset val="100"/>
        <c:noMultiLvlLbl val="0"/>
      </c:catAx>
      <c:valAx>
        <c:axId val="65123809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651240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Sheet1!$C$2:$C$17</c:f>
              <c:strCache>
                <c:ptCount val="16"/>
                <c:pt idx="0">
                  <c:v>Transportation and Warehousing</c:v>
                </c:pt>
                <c:pt idx="1">
                  <c:v>Wholesale Trade</c:v>
                </c:pt>
                <c:pt idx="2">
                  <c:v>Arts, Entertainment and Recreation</c:v>
                </c:pt>
                <c:pt idx="3">
                  <c:v>Construction</c:v>
                </c:pt>
                <c:pt idx="4">
                  <c:v>Administrative &amp; Support &amp; Waste Management &amp; Remediation</c:v>
                </c:pt>
                <c:pt idx="5">
                  <c:v>Information</c:v>
                </c:pt>
                <c:pt idx="6">
                  <c:v>Real Estate, Rental and Leasing</c:v>
                </c:pt>
                <c:pt idx="7">
                  <c:v>Manufacturing</c:v>
                </c:pt>
                <c:pt idx="8">
                  <c:v>Public Administration</c:v>
                </c:pt>
                <c:pt idx="9">
                  <c:v>Other Services</c:v>
                </c:pt>
                <c:pt idx="10">
                  <c:v>Finance and Insurance</c:v>
                </c:pt>
                <c:pt idx="11">
                  <c:v>Accommodation and Food Services</c:v>
                </c:pt>
                <c:pt idx="12">
                  <c:v>Educational Services</c:v>
                </c:pt>
                <c:pt idx="13">
                  <c:v>Retail Trade</c:v>
                </c:pt>
                <c:pt idx="14">
                  <c:v>Health Care and Social Assistance</c:v>
                </c:pt>
                <c:pt idx="15">
                  <c:v>Professional, Technical and Business Services</c:v>
                </c:pt>
              </c:strCache>
            </c:strRef>
          </c:cat>
          <c:val>
            <c:numRef>
              <c:f>Sheet1!$D$2:$D$17</c:f>
              <c:numCache>
                <c:formatCode>0.0%</c:formatCode>
                <c:ptCount val="16"/>
                <c:pt idx="0">
                  <c:v>1.6E-2</c:v>
                </c:pt>
                <c:pt idx="1">
                  <c:v>1.6E-2</c:v>
                </c:pt>
                <c:pt idx="2">
                  <c:v>1.7999999999999999E-2</c:v>
                </c:pt>
                <c:pt idx="3">
                  <c:v>1.9E-2</c:v>
                </c:pt>
                <c:pt idx="4">
                  <c:v>1.9E-2</c:v>
                </c:pt>
                <c:pt idx="5">
                  <c:v>2.5999999999999999E-2</c:v>
                </c:pt>
                <c:pt idx="6">
                  <c:v>2.5999999999999999E-2</c:v>
                </c:pt>
                <c:pt idx="7">
                  <c:v>3.5000000000000003E-2</c:v>
                </c:pt>
                <c:pt idx="8">
                  <c:v>4.2000000000000003E-2</c:v>
                </c:pt>
                <c:pt idx="9">
                  <c:v>6.0999999999999999E-2</c:v>
                </c:pt>
                <c:pt idx="10">
                  <c:v>8.6999999999999994E-2</c:v>
                </c:pt>
                <c:pt idx="11">
                  <c:v>9.0999999999999998E-2</c:v>
                </c:pt>
                <c:pt idx="12">
                  <c:v>9.2999999999999999E-2</c:v>
                </c:pt>
                <c:pt idx="13">
                  <c:v>0.128</c:v>
                </c:pt>
                <c:pt idx="14">
                  <c:v>0.14000000000000001</c:v>
                </c:pt>
                <c:pt idx="15">
                  <c:v>0.17499999999999999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A9-4463-BF60-D55695A0F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59175760"/>
        <c:axId val="659170184"/>
      </c:barChart>
      <c:catAx>
        <c:axId val="659175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170184"/>
        <c:crosses val="autoZero"/>
        <c:auto val="1"/>
        <c:lblAlgn val="ctr"/>
        <c:lblOffset val="100"/>
        <c:noMultiLvlLbl val="0"/>
      </c:catAx>
      <c:valAx>
        <c:axId val="659170184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659175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Sheet1!$A$173</c:f>
              <c:strCache>
                <c:ptCount val="1"/>
                <c:pt idx="0">
                  <c:v>Renter Occupied</c:v>
                </c:pt>
              </c:strCache>
            </c:strRef>
          </c:tx>
          <c:spPr>
            <a:solidFill>
              <a:srgbClr val="00567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Sheet1!$B$172:$E$172</c:f>
              <c:strCache>
                <c:ptCount val="4"/>
                <c:pt idx="0">
                  <c:v>Pasadena</c:v>
                </c:pt>
                <c:pt idx="1">
                  <c:v>LA County</c:v>
                </c:pt>
                <c:pt idx="2">
                  <c:v>California</c:v>
                </c:pt>
                <c:pt idx="3">
                  <c:v>U.S.</c:v>
                </c:pt>
              </c:strCache>
            </c:strRef>
          </c:cat>
          <c:val>
            <c:numRef>
              <c:f>Sheet1!$B$173:$E$173</c:f>
              <c:numCache>
                <c:formatCode>0.00%</c:formatCode>
                <c:ptCount val="4"/>
                <c:pt idx="0">
                  <c:v>0.39500000000000002</c:v>
                </c:pt>
                <c:pt idx="1">
                  <c:v>0.51200000000000001</c:v>
                </c:pt>
                <c:pt idx="2">
                  <c:v>0.42</c:v>
                </c:pt>
                <c:pt idx="3">
                  <c:v>0.32800000000000001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73-456B-9E1C-29A77A4E755B}"/>
            </c:ext>
          </c:extLst>
        </c:ser>
        <c:ser>
          <c:idx val="1"/>
          <c:order val="1"/>
          <c:tx>
            <c:strRef>
              <c:f>Sheet1!$A$174</c:f>
              <c:strCache>
                <c:ptCount val="1"/>
                <c:pt idx="0">
                  <c:v>Owner Occupied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Sheet1!$B$172:$E$172</c:f>
              <c:strCache>
                <c:ptCount val="4"/>
                <c:pt idx="0">
                  <c:v>Pasadena</c:v>
                </c:pt>
                <c:pt idx="1">
                  <c:v>LA County</c:v>
                </c:pt>
                <c:pt idx="2">
                  <c:v>California</c:v>
                </c:pt>
                <c:pt idx="3">
                  <c:v>U.S.</c:v>
                </c:pt>
              </c:strCache>
            </c:strRef>
          </c:cat>
          <c:val>
            <c:numRef>
              <c:f>Sheet1!$B$174:$E$174</c:f>
              <c:numCache>
                <c:formatCode>0.00%</c:formatCode>
                <c:ptCount val="4"/>
                <c:pt idx="0">
                  <c:v>0.53500000000000003</c:v>
                </c:pt>
                <c:pt idx="1">
                  <c:v>0.43</c:v>
                </c:pt>
                <c:pt idx="2">
                  <c:v>0.50700000000000001</c:v>
                </c:pt>
                <c:pt idx="3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73-456B-9E1C-29A77A4E755B}"/>
            </c:ext>
          </c:extLst>
        </c:ser>
        <c:ser>
          <c:idx val="2"/>
          <c:order val="2"/>
          <c:tx>
            <c:strRef>
              <c:f>Sheet1!$A$175</c:f>
              <c:strCache>
                <c:ptCount val="1"/>
                <c:pt idx="0">
                  <c:v>Vacant</c:v>
                </c:pt>
              </c:strCache>
            </c:strRef>
          </c:tx>
          <c:spPr>
            <a:solidFill>
              <a:srgbClr val="78023D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Sheet1!$B$172:$E$172</c:f>
              <c:strCache>
                <c:ptCount val="4"/>
                <c:pt idx="0">
                  <c:v>Pasadena</c:v>
                </c:pt>
                <c:pt idx="1">
                  <c:v>LA County</c:v>
                </c:pt>
                <c:pt idx="2">
                  <c:v>California</c:v>
                </c:pt>
                <c:pt idx="3">
                  <c:v>U.S.</c:v>
                </c:pt>
              </c:strCache>
            </c:strRef>
          </c:cat>
          <c:val>
            <c:numRef>
              <c:f>Sheet1!$B$175:$E$175</c:f>
              <c:numCache>
                <c:formatCode>0.00%</c:formatCode>
                <c:ptCount val="4"/>
                <c:pt idx="0">
                  <c:v>7.0999999999999994E-2</c:v>
                </c:pt>
                <c:pt idx="1">
                  <c:v>5.8000000000000003E-2</c:v>
                </c:pt>
                <c:pt idx="2">
                  <c:v>7.2999999999999995E-2</c:v>
                </c:pt>
                <c:pt idx="3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73-456B-9E1C-29A77A4E7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75568664"/>
        <c:axId val="275571800"/>
      </c:barChart>
      <c:catAx>
        <c:axId val="275568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571800"/>
        <c:crosses val="autoZero"/>
        <c:auto val="1"/>
        <c:lblAlgn val="ctr"/>
        <c:lblOffset val="100"/>
        <c:noMultiLvlLbl val="0"/>
      </c:catAx>
      <c:valAx>
        <c:axId val="27557180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75568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54C-43EE-9F43-4841F61F682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54C-43EE-9F43-4841F61F682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54C-43EE-9F43-4841F61F6823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54C-43EE-9F43-4841F61F6823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54C-43EE-9F43-4841F61F6823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54C-43EE-9F43-4841F61F6823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54C-43EE-9F43-4841F61F6823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954C-43EE-9F43-4841F61F6823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954C-43EE-9F43-4841F61F6823}"/>
              </c:ext>
            </c:extLst>
          </c:dPt>
          <c:dLbls>
            <c:dLbl>
              <c:idx val="0"/>
              <c:layout>
                <c:manualLayout>
                  <c:x val="-0.14225448446163164"/>
                  <c:y val="-8.10791239820139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4C-43EE-9F43-4841F61F6823}"/>
                </c:ext>
              </c:extLst>
            </c:dLbl>
            <c:dLbl>
              <c:idx val="5"/>
              <c:layout>
                <c:manualLayout>
                  <c:x val="-1.5839351442016609E-2"/>
                  <c:y val="6.760898452075445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54C-43EE-9F43-4841F61F6823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54C-43EE-9F43-4841F61F6823}"/>
                </c:ext>
              </c:extLst>
            </c:dLbl>
            <c:dLbl>
              <c:idx val="7"/>
              <c:layout>
                <c:manualLayout>
                  <c:x val="3.5732314525773037E-2"/>
                  <c:y val="-0.293995191245539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54C-43EE-9F43-4841F61F6823}"/>
                </c:ext>
              </c:extLst>
            </c:dLbl>
            <c:dLbl>
              <c:idx val="8"/>
              <c:layout>
                <c:manualLayout>
                  <c:x val="0.17893255059093938"/>
                  <c:y val="0.11052063784027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54C-43EE-9F43-4841F61F68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Sheet1!$A$1:$A$9</c:f>
              <c:strCache>
                <c:ptCount val="9"/>
                <c:pt idx="0">
                  <c:v>MA</c:v>
                </c:pt>
                <c:pt idx="1">
                  <c:v>PhD/Prof</c:v>
                </c:pt>
                <c:pt idx="2">
                  <c:v>AA</c:v>
                </c:pt>
                <c:pt idx="3">
                  <c:v>BA, &gt;1 yr exp</c:v>
                </c:pt>
                <c:pt idx="4">
                  <c:v>Post-secondary certificate</c:v>
                </c:pt>
                <c:pt idx="5">
                  <c:v>HS/equiv, &gt;1 yr exp</c:v>
                </c:pt>
                <c:pt idx="6">
                  <c:v>BA, &lt;1 yr exp</c:v>
                </c:pt>
                <c:pt idx="7">
                  <c:v>HS/equiv, &lt;1 yr exp</c:v>
                </c:pt>
                <c:pt idx="8">
                  <c:v>Less than HS</c:v>
                </c:pt>
              </c:strCache>
            </c:strRef>
          </c:cat>
          <c:val>
            <c:numRef>
              <c:f>Sheet1!$B$1:$B$9</c:f>
              <c:numCache>
                <c:formatCode>0.0%</c:formatCode>
                <c:ptCount val="9"/>
                <c:pt idx="0">
                  <c:v>1.6E-2</c:v>
                </c:pt>
                <c:pt idx="1">
                  <c:v>2.1999999999999999E-2</c:v>
                </c:pt>
                <c:pt idx="2">
                  <c:v>4.3999999999999997E-2</c:v>
                </c:pt>
                <c:pt idx="3">
                  <c:v>5.1999999999999998E-2</c:v>
                </c:pt>
                <c:pt idx="4">
                  <c:v>5.2999999999999999E-2</c:v>
                </c:pt>
                <c:pt idx="5">
                  <c:v>5.8999999999999997E-2</c:v>
                </c:pt>
                <c:pt idx="6">
                  <c:v>0.113</c:v>
                </c:pt>
                <c:pt idx="7">
                  <c:v>0.28999999999999998</c:v>
                </c:pt>
                <c:pt idx="8">
                  <c:v>0.33900000000000002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54C-43EE-9F43-4841F61F68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0"/>
          <c:tx>
            <c:strRef>
              <c:f>'[la$oes2017 (1).xls]oesdata'!$D$1</c:f>
              <c:strCache>
                <c:ptCount val="1"/>
                <c:pt idx="0">
                  <c:v>Median Annual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63D-47FC-8C28-3BDF122E0A35}"/>
              </c:ext>
            </c:extLst>
          </c:dPt>
          <c:dLbls>
            <c:dLbl>
              <c:idx val="0"/>
              <c:layout>
                <c:manualLayout>
                  <c:x val="-7.0898892687581747E-2"/>
                  <c:y val="2.840740059758330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3D-47FC-8C28-3BDF122E0A35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defRPr>
                    </a:pPr>
                    <a:r>
                      <a:rPr lang="en-US" sz="1600" dirty="0">
                        <a:solidFill>
                          <a:srgbClr val="ED7D31"/>
                        </a:solidFill>
                      </a:rPr>
                      <a:t>$28,180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3D-47FC-8C28-3BDF122E0A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'[la$oes2017 (1).xls]oesdata'!$A$2:$A$12</c:f>
              <c:strCache>
                <c:ptCount val="11"/>
                <c:pt idx="0">
                  <c:v>General and Operations Managers</c:v>
                </c:pt>
                <c:pt idx="1">
                  <c:v>Registered Nurses</c:v>
                </c:pt>
                <c:pt idx="2">
                  <c:v>Secretaries and Administrative Assistants</c:v>
                </c:pt>
                <c:pt idx="3">
                  <c:v>Office Clerks, General</c:v>
                </c:pt>
                <c:pt idx="4">
                  <c:v>MIT Living Wage</c:v>
                </c:pt>
                <c:pt idx="5">
                  <c:v>Laborers</c:v>
                </c:pt>
                <c:pt idx="6">
                  <c:v>Waiters and Waitresses</c:v>
                </c:pt>
                <c:pt idx="7">
                  <c:v>Retail Salespersons</c:v>
                </c:pt>
                <c:pt idx="8">
                  <c:v>Stock Clerks and Order Fillers</c:v>
                </c:pt>
                <c:pt idx="9">
                  <c:v>Food Prep and Serving Workers</c:v>
                </c:pt>
                <c:pt idx="10">
                  <c:v>Cashiers</c:v>
                </c:pt>
              </c:strCache>
            </c:strRef>
          </c:cat>
          <c:val>
            <c:numRef>
              <c:f>'[la$oes2017 (1).xls]oesdata'!$D$2:$D$12</c:f>
              <c:numCache>
                <c:formatCode>"$"#,##0_);\("$"#,##0\)</c:formatCode>
                <c:ptCount val="11"/>
                <c:pt idx="0">
                  <c:v>114088</c:v>
                </c:pt>
                <c:pt idx="1">
                  <c:v>97115.199999999997</c:v>
                </c:pt>
                <c:pt idx="2">
                  <c:v>40019.199999999997</c:v>
                </c:pt>
                <c:pt idx="3">
                  <c:v>31116.800000000003</c:v>
                </c:pt>
                <c:pt idx="4">
                  <c:v>28163.200000000001</c:v>
                </c:pt>
                <c:pt idx="5">
                  <c:v>26020.799999999999</c:v>
                </c:pt>
                <c:pt idx="6">
                  <c:v>24980.799999999999</c:v>
                </c:pt>
                <c:pt idx="7">
                  <c:v>24086.399999999998</c:v>
                </c:pt>
                <c:pt idx="8">
                  <c:v>24086.399999999998</c:v>
                </c:pt>
                <c:pt idx="9">
                  <c:v>22672</c:v>
                </c:pt>
                <c:pt idx="10">
                  <c:v>22131.200000000001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3D-47FC-8C28-3BDF122E0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466145384"/>
        <c:axId val="466146696"/>
      </c:barChart>
      <c:catAx>
        <c:axId val="466145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66146696"/>
        <c:crosses val="autoZero"/>
        <c:auto val="1"/>
        <c:lblAlgn val="ctr"/>
        <c:lblOffset val="100"/>
        <c:noMultiLvlLbl val="0"/>
      </c:catAx>
      <c:valAx>
        <c:axId val="466146696"/>
        <c:scaling>
          <c:orientation val="minMax"/>
        </c:scaling>
        <c:delete val="1"/>
        <c:axPos val="b"/>
        <c:numFmt formatCode="&quot;$&quot;#,##0_);\(&quot;$&quot;#,##0\)" sourceLinked="1"/>
        <c:majorTickMark val="none"/>
        <c:minorTickMark val="none"/>
        <c:tickLblPos val="nextTo"/>
        <c:crossAx val="466145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52584833697578"/>
          <c:y val="6.0979005230581987E-2"/>
          <c:w val="0.80791289772008357"/>
          <c:h val="0.70247901647150057"/>
        </c:manualLayout>
      </c:layout>
      <c:lineChart>
        <c:grouping val="standard"/>
        <c:varyColors val="0"/>
        <c:ser>
          <c:idx val="2"/>
          <c:order val="0"/>
          <c:tx>
            <c:strRef>
              <c:f>'Labor Force Data'!$A$46</c:f>
              <c:strCache>
                <c:ptCount val="1"/>
                <c:pt idx="0">
                  <c:v>California</c:v>
                </c:pt>
              </c:strCache>
            </c:strRef>
          </c:tx>
          <c:spPr>
            <a:ln w="73025">
              <a:solidFill>
                <a:srgbClr val="006FB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0"/>
              <c:layout>
                <c:manualLayout>
                  <c:x val="-9.9499798062418921E-3"/>
                  <c:y val="-4.1485715098244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25-4249-89B9-B7852D6A8B0A}"/>
                </c:ext>
              </c:extLst>
            </c:dLbl>
            <c:dLbl>
              <c:idx val="18"/>
              <c:layout>
                <c:manualLayout>
                  <c:x val="-8.4945014609625988E-2"/>
                  <c:y val="-8.1543343809579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0B-4534-A575-AC0372354811}"/>
                </c:ext>
              </c:extLst>
            </c:dLbl>
            <c:dLbl>
              <c:idx val="19"/>
              <c:layout>
                <c:manualLayout>
                  <c:x val="-2.8806584362139918E-2"/>
                  <c:y val="-4.0756914119359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0B-4534-A575-AC03723548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latin typeface="Franklin Gothic Book" panose="020B05030201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'Labor Force Data'!$B$44:$U$44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2018f</c:v>
                </c:pt>
                <c:pt idx="19">
                  <c:v>2019f</c:v>
                </c:pt>
              </c:strCache>
            </c:strRef>
          </c:cat>
          <c:val>
            <c:numRef>
              <c:f>'Labor Force Data'!$B$46:$U$46</c:f>
              <c:numCache>
                <c:formatCode>0.0%</c:formatCode>
                <c:ptCount val="20"/>
                <c:pt idx="0">
                  <c:v>4.9399999999999993E-2</c:v>
                </c:pt>
                <c:pt idx="1">
                  <c:v>5.4299999999999994E-2</c:v>
                </c:pt>
                <c:pt idx="2">
                  <c:v>6.6500000000000004E-2</c:v>
                </c:pt>
                <c:pt idx="3">
                  <c:v>6.7900000000000002E-2</c:v>
                </c:pt>
                <c:pt idx="4">
                  <c:v>6.2100000000000002E-2</c:v>
                </c:pt>
                <c:pt idx="5">
                  <c:v>5.4000000000000006E-2</c:v>
                </c:pt>
                <c:pt idx="6">
                  <c:v>4.8899999999999999E-2</c:v>
                </c:pt>
                <c:pt idx="7">
                  <c:v>5.3699999999999998E-2</c:v>
                </c:pt>
                <c:pt idx="8">
                  <c:v>7.2800000000000004E-2</c:v>
                </c:pt>
                <c:pt idx="9">
                  <c:v>0.1115</c:v>
                </c:pt>
                <c:pt idx="10">
                  <c:v>0.12230000000000001</c:v>
                </c:pt>
                <c:pt idx="11">
                  <c:v>0.1171</c:v>
                </c:pt>
                <c:pt idx="12">
                  <c:v>0.10369999999999999</c:v>
                </c:pt>
                <c:pt idx="13">
                  <c:v>8.9399999999999993E-2</c:v>
                </c:pt>
                <c:pt idx="14">
                  <c:v>7.4899999999999994E-2</c:v>
                </c:pt>
                <c:pt idx="15">
                  <c:v>6.1899999999999997E-2</c:v>
                </c:pt>
                <c:pt idx="16">
                  <c:v>5.4299999999999994E-2</c:v>
                </c:pt>
                <c:pt idx="17">
                  <c:v>4.7899999999999998E-2</c:v>
                </c:pt>
                <c:pt idx="18">
                  <c:v>4.3999999999999997E-2</c:v>
                </c:pt>
                <c:pt idx="19">
                  <c:v>4.2000000000000003E-2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0B-4534-A575-AC03723548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77506912"/>
        <c:axId val="277508088"/>
      </c:lineChart>
      <c:catAx>
        <c:axId val="27750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/>
        </c:spPr>
        <c:txPr>
          <a:bodyPr rot="-5400000" vert="horz"/>
          <a:lstStyle/>
          <a:p>
            <a:pPr>
              <a:defRPr sz="1600">
                <a:latin typeface="Franklin Gothic Book" panose="020B0503020102020204" pitchFamily="34" charset="0"/>
              </a:defRPr>
            </a:pPr>
            <a:endParaRPr lang="en-US"/>
          </a:p>
        </c:txPr>
        <c:crossAx val="277508088"/>
        <c:crosses val="autoZero"/>
        <c:auto val="1"/>
        <c:lblAlgn val="ctr"/>
        <c:lblOffset val="100"/>
        <c:noMultiLvlLbl val="0"/>
      </c:catAx>
      <c:valAx>
        <c:axId val="277508088"/>
        <c:scaling>
          <c:orientation val="minMax"/>
          <c:max val="0.14000000000000001"/>
        </c:scaling>
        <c:delete val="0"/>
        <c:axPos val="l"/>
        <c:numFmt formatCode="0.0%" sourceLinked="0"/>
        <c:majorTickMark val="none"/>
        <c:minorTickMark val="none"/>
        <c:tickLblPos val="low"/>
        <c:spPr>
          <a:ln w="3175"/>
        </c:spPr>
        <c:txPr>
          <a:bodyPr/>
          <a:lstStyle/>
          <a:p>
            <a:pPr>
              <a:defRPr sz="1600">
                <a:latin typeface="Franklin Gothic Book" panose="020B0503020102020204" pitchFamily="34" charset="0"/>
              </a:defRPr>
            </a:pPr>
            <a:endParaRPr lang="en-US"/>
          </a:p>
        </c:txPr>
        <c:crossAx val="277506912"/>
        <c:crosses val="autoZero"/>
        <c:crossBetween val="between"/>
        <c:majorUnit val="2.0000000000000011E-2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>
          <a:latin typeface="Arial Narrow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/>
            </a:pPr>
            <a:r>
              <a:rPr lang="en-US" sz="1200" b="1" i="0" baseline="0" dirty="0">
                <a:effectLst/>
                <a:latin typeface="Franklin Gothic Book" panose="020B0503020102020204" pitchFamily="34" charset="0"/>
              </a:rPr>
              <a:t>Growth in Real GDP</a:t>
            </a:r>
            <a:endParaRPr lang="en-US" sz="1200" dirty="0">
              <a:effectLst/>
              <a:latin typeface="Franklin Gothic Book" panose="020B0503020102020204" pitchFamily="34" charset="0"/>
            </a:endParaRPr>
          </a:p>
          <a:p>
            <a:pPr algn="l">
              <a:defRPr sz="1200"/>
            </a:pPr>
            <a:r>
              <a:rPr lang="en-US" sz="1200" b="0" i="0" baseline="0" dirty="0">
                <a:effectLst/>
                <a:latin typeface="Franklin Gothic Book" panose="020B0503020102020204" pitchFamily="34" charset="0"/>
              </a:rPr>
              <a:t>(Annual % change)</a:t>
            </a:r>
            <a:endParaRPr lang="en-US" sz="1200" dirty="0">
              <a:effectLst/>
              <a:latin typeface="Franklin Gothic Book" panose="020B0503020102020204" pitchFamily="34" charset="0"/>
            </a:endParaRPr>
          </a:p>
          <a:p>
            <a:pPr algn="l">
              <a:defRPr sz="1200"/>
            </a:pPr>
            <a:endParaRPr lang="en-US" sz="1200" b="0" dirty="0">
              <a:latin typeface="Arial Narrow" pitchFamily="34" charset="0"/>
            </a:endParaRPr>
          </a:p>
        </c:rich>
      </c:tx>
      <c:layout>
        <c:manualLayout>
          <c:xMode val="edge"/>
          <c:yMode val="edge"/>
          <c:x val="3.6635396478429724E-3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948141215954561"/>
          <c:y val="0.21835681723995026"/>
          <c:w val="0.76919187924983934"/>
          <c:h val="0.550810581107897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'Other Charts'!$B$6</c:f>
              <c:strCache>
                <c:ptCount val="1"/>
                <c:pt idx="0">
                  <c:v>LAC</c:v>
                </c:pt>
              </c:strCache>
            </c:strRef>
          </c:tx>
          <c:spPr>
            <a:solidFill>
              <a:srgbClr val="006FB6"/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'Other Charts'!$E$3:$V$3</c:f>
              <c:strCach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2018f</c:v>
                </c:pt>
                <c:pt idx="17">
                  <c:v>2019f</c:v>
                </c:pt>
              </c:strCache>
            </c:strRef>
          </c:cat>
          <c:val>
            <c:numRef>
              <c:f>'Other Charts'!$E$6:$V$6</c:f>
              <c:numCache>
                <c:formatCode>0.0</c:formatCode>
                <c:ptCount val="18"/>
                <c:pt idx="0">
                  <c:v>3.0369993661928829</c:v>
                </c:pt>
                <c:pt idx="1">
                  <c:v>3.4262086784102141</c:v>
                </c:pt>
                <c:pt idx="2">
                  <c:v>3.7411896287752544</c:v>
                </c:pt>
                <c:pt idx="3">
                  <c:v>2.2580162639505907</c:v>
                </c:pt>
                <c:pt idx="4">
                  <c:v>4.116735460250065</c:v>
                </c:pt>
                <c:pt idx="5">
                  <c:v>1.8305012057181935</c:v>
                </c:pt>
                <c:pt idx="6">
                  <c:v>1.2359953066268359</c:v>
                </c:pt>
                <c:pt idx="7">
                  <c:v>-4.4144292671464473</c:v>
                </c:pt>
                <c:pt idx="8">
                  <c:v>1.747042389011888</c:v>
                </c:pt>
                <c:pt idx="9">
                  <c:v>0.63657488195492107</c:v>
                </c:pt>
                <c:pt idx="10" formatCode="General">
                  <c:v>2.9</c:v>
                </c:pt>
                <c:pt idx="11" formatCode="General">
                  <c:v>1.9</c:v>
                </c:pt>
                <c:pt idx="12" formatCode="General">
                  <c:v>3.9</c:v>
                </c:pt>
                <c:pt idx="13" formatCode="General">
                  <c:v>4.7</c:v>
                </c:pt>
                <c:pt idx="14" formatCode="General">
                  <c:v>2.1</c:v>
                </c:pt>
                <c:pt idx="15" formatCode="General">
                  <c:v>3.2</c:v>
                </c:pt>
                <c:pt idx="16" formatCode="General">
                  <c:v>2.4</c:v>
                </c:pt>
                <c:pt idx="17" formatCode="General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A0-417D-B96A-B08B2E9839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43338104"/>
        <c:axId val="643339280"/>
      </c:barChart>
      <c:catAx>
        <c:axId val="643338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3175">
            <a:solidFill>
              <a:schemeClr val="bg1">
                <a:lumMod val="65000"/>
              </a:schemeClr>
            </a:solidFill>
          </a:ln>
        </c:spPr>
        <c:txPr>
          <a:bodyPr rot="-5400000" vert="horz"/>
          <a:lstStyle/>
          <a:p>
            <a:pPr>
              <a:defRPr sz="1200">
                <a:latin typeface="Franklin Gothic Book" panose="020B0503020102020204" pitchFamily="34" charset="0"/>
              </a:defRPr>
            </a:pPr>
            <a:endParaRPr lang="en-US"/>
          </a:p>
        </c:txPr>
        <c:crossAx val="643339280"/>
        <c:crosses val="autoZero"/>
        <c:auto val="1"/>
        <c:lblAlgn val="ctr"/>
        <c:lblOffset val="100"/>
        <c:noMultiLvlLbl val="0"/>
      </c:catAx>
      <c:valAx>
        <c:axId val="643339280"/>
        <c:scaling>
          <c:orientation val="minMax"/>
          <c:min val="-5"/>
        </c:scaling>
        <c:delete val="0"/>
        <c:axPos val="l"/>
        <c:numFmt formatCode="0.0" sourceLinked="1"/>
        <c:majorTickMark val="none"/>
        <c:minorTickMark val="none"/>
        <c:tickLblPos val="nextTo"/>
        <c:spPr>
          <a:ln w="317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>
                <a:latin typeface="Franklin Gothic Book" panose="020B0503020102020204" pitchFamily="34" charset="0"/>
              </a:defRPr>
            </a:pPr>
            <a:endParaRPr lang="en-US"/>
          </a:p>
        </c:txPr>
        <c:crossAx val="64333810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80631074116721"/>
          <c:y val="6.5925416748498764E-2"/>
          <c:w val="0.66194856505525579"/>
          <c:h val="0.8354584715394353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 (2)'!$E$3</c:f>
              <c:strCache>
                <c:ptCount val="1"/>
                <c:pt idx="0">
                  <c:v>2018f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'Sheet1 (2)'!$D$4:$D$20</c:f>
              <c:strCache>
                <c:ptCount val="17"/>
                <c:pt idx="0">
                  <c:v>Natural Resources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Wholesale Trade</c:v>
                </c:pt>
                <c:pt idx="4">
                  <c:v>Retail Trade</c:v>
                </c:pt>
                <c:pt idx="5">
                  <c:v>Transport / Warehousing / Utils</c:v>
                </c:pt>
                <c:pt idx="6">
                  <c:v>Information</c:v>
                </c:pt>
                <c:pt idx="7">
                  <c:v>Finance &amp; Insurance</c:v>
                </c:pt>
                <c:pt idx="8">
                  <c:v>Real Estate / Rental &amp; Leasing</c:v>
                </c:pt>
                <c:pt idx="9">
                  <c:v>Prof / Scientific / Tech Services</c:v>
                </c:pt>
                <c:pt idx="10">
                  <c:v>Management of Companies</c:v>
                </c:pt>
                <c:pt idx="11">
                  <c:v>Administrative &amp; Support </c:v>
                </c:pt>
                <c:pt idx="12">
                  <c:v>Educational Services</c:v>
                </c:pt>
                <c:pt idx="13">
                  <c:v>Health Care / Social Assistance</c:v>
                </c:pt>
                <c:pt idx="14">
                  <c:v>Leisure &amp; Hospitality</c:v>
                </c:pt>
                <c:pt idx="15">
                  <c:v>Other Services</c:v>
                </c:pt>
                <c:pt idx="16">
                  <c:v>Government</c:v>
                </c:pt>
              </c:strCache>
            </c:strRef>
          </c:cat>
          <c:val>
            <c:numRef>
              <c:f>'Sheet1 (2)'!$E$4:$E$20</c:f>
              <c:numCache>
                <c:formatCode>General</c:formatCode>
                <c:ptCount val="17"/>
                <c:pt idx="0">
                  <c:v>0.1</c:v>
                </c:pt>
                <c:pt idx="1">
                  <c:v>5.2</c:v>
                </c:pt>
                <c:pt idx="2">
                  <c:v>-1.4</c:v>
                </c:pt>
                <c:pt idx="3">
                  <c:v>1.3</c:v>
                </c:pt>
                <c:pt idx="4">
                  <c:v>2.5</c:v>
                </c:pt>
                <c:pt idx="5">
                  <c:v>1.1000000000000001</c:v>
                </c:pt>
                <c:pt idx="6">
                  <c:v>2</c:v>
                </c:pt>
                <c:pt idx="7">
                  <c:v>0.8</c:v>
                </c:pt>
                <c:pt idx="8">
                  <c:v>0.9</c:v>
                </c:pt>
                <c:pt idx="9">
                  <c:v>2.2000000000000002</c:v>
                </c:pt>
                <c:pt idx="10">
                  <c:v>0.2</c:v>
                </c:pt>
                <c:pt idx="11">
                  <c:v>8.8000000000000007</c:v>
                </c:pt>
                <c:pt idx="12">
                  <c:v>1</c:v>
                </c:pt>
                <c:pt idx="13">
                  <c:v>15.1</c:v>
                </c:pt>
                <c:pt idx="14">
                  <c:v>7.5</c:v>
                </c:pt>
                <c:pt idx="15">
                  <c:v>2.2999999999999998</c:v>
                </c:pt>
                <c:pt idx="16">
                  <c:v>-1.9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98-4B73-80E2-21C148829ED8}"/>
            </c:ext>
          </c:extLst>
        </c:ser>
        <c:ser>
          <c:idx val="1"/>
          <c:order val="1"/>
          <c:tx>
            <c:strRef>
              <c:f>'Sheet1 (2)'!$F$3</c:f>
              <c:strCache>
                <c:ptCount val="1"/>
                <c:pt idx="0">
                  <c:v>2019f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2551677994880396E-2"/>
                  <c:y val="2.6993961004566445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0.1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98-4B73-80E2-21C148829ED8}"/>
                </c:ext>
              </c:extLst>
            </c:dLbl>
            <c:dLbl>
              <c:idx val="1"/>
              <c:layout>
                <c:manualLayout>
                  <c:x val="0.10965240098680717"/>
                  <c:y val="2.6993961004566445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14.6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98-4B73-80E2-21C148829ED8}"/>
                </c:ext>
              </c:extLst>
            </c:dLbl>
            <c:dLbl>
              <c:idx val="2"/>
              <c:layout>
                <c:manualLayout>
                  <c:x val="-5.2371295993698948E-2"/>
                  <c:y val="-2.699396100456644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  <a:r>
                      <a:rPr lang="en-US" sz="1600" dirty="0"/>
                      <a:t>4.9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98-4B73-80E2-21C148829ED8}"/>
                </c:ext>
              </c:extLst>
            </c:dLbl>
            <c:dLbl>
              <c:idx val="3"/>
              <c:layout>
                <c:manualLayout>
                  <c:x val="4.2551677994880396E-2"/>
                  <c:y val="2.6993961004566445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2.8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98-4B73-80E2-21C148829ED8}"/>
                </c:ext>
              </c:extLst>
            </c:dLbl>
            <c:dLbl>
              <c:idx val="4"/>
              <c:layout>
                <c:manualLayout>
                  <c:x val="5.8917707992911315E-2"/>
                  <c:y val="2.699502375893670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defRPr>
                    </a:pPr>
                    <a:r>
                      <a:rPr lang="en-US" sz="1600" dirty="0"/>
                      <a:t>4.5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701718665109271E-2"/>
                      <c:h val="4.21241824230629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D98-4B73-80E2-21C148829ED8}"/>
                </c:ext>
              </c:extLst>
            </c:dLbl>
            <c:dLbl>
              <c:idx val="5"/>
              <c:layout>
                <c:manualLayout>
                  <c:x val="5.4007898993501925E-2"/>
                  <c:y val="2.6993961004566445E-3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1.1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D98-4B73-80E2-21C148829ED8}"/>
                </c:ext>
              </c:extLst>
            </c:dLbl>
            <c:dLbl>
              <c:idx val="6"/>
              <c:layout>
                <c:manualLayout>
                  <c:x val="3.7641868995471117E-2"/>
                  <c:y val="2.6993961004566445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2.2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98-4B73-80E2-21C148829ED8}"/>
                </c:ext>
              </c:extLst>
            </c:dLbl>
            <c:dLbl>
              <c:idx val="7"/>
              <c:layout>
                <c:manualLayout>
                  <c:x val="3.6005265995668029E-2"/>
                  <c:y val="4.9488356814650881E-17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1.2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D98-4B73-80E2-21C148829ED8}"/>
                </c:ext>
              </c:extLst>
            </c:dLbl>
            <c:dLbl>
              <c:idx val="8"/>
              <c:layout>
                <c:manualLayout>
                  <c:x val="4.909808999409276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0.8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D98-4B73-80E2-21C148829ED8}"/>
                </c:ext>
              </c:extLst>
            </c:dLbl>
            <c:dLbl>
              <c:idx val="9"/>
              <c:layout>
                <c:manualLayout>
                  <c:x val="3.109545699625875E-2"/>
                  <c:y val="-2.6993961004566445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3.4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D98-4B73-80E2-21C148829ED8}"/>
                </c:ext>
              </c:extLst>
            </c:dLbl>
            <c:dLbl>
              <c:idx val="10"/>
              <c:layout>
                <c:manualLayout>
                  <c:x val="3.9278471995274095E-2"/>
                  <c:y val="2.6993961004565452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0.0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D98-4B73-80E2-21C148829ED8}"/>
                </c:ext>
              </c:extLst>
            </c:dLbl>
            <c:dLbl>
              <c:idx val="11"/>
              <c:layout>
                <c:manualLayout>
                  <c:x val="8.510335598976079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16.3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D98-4B73-80E2-21C148829ED8}"/>
                </c:ext>
              </c:extLst>
            </c:dLbl>
            <c:dLbl>
              <c:idx val="12"/>
              <c:layout>
                <c:manualLayout>
                  <c:x val="3.7641868995471117E-2"/>
                  <c:y val="2.6993961004566445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1.7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D98-4B73-80E2-21C148829ED8}"/>
                </c:ext>
              </c:extLst>
            </c:dLbl>
            <c:dLbl>
              <c:idx val="13"/>
              <c:layout>
                <c:manualLayout>
                  <c:x val="9.819617998818552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24.6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D98-4B73-80E2-21C148829ED8}"/>
                </c:ext>
              </c:extLst>
            </c:dLbl>
            <c:dLbl>
              <c:idx val="14"/>
              <c:layout>
                <c:manualLayout>
                  <c:x val="8.2648451490056035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defRPr>
                    </a:pPr>
                    <a:r>
                      <a:rPr lang="en-US" sz="1600" dirty="0"/>
                      <a:t>12.2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761697201125367E-2"/>
                      <c:h val="5.02223707244328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AD98-4B73-80E2-21C148829ED8}"/>
                </c:ext>
              </c:extLst>
            </c:dLbl>
            <c:dLbl>
              <c:idx val="15"/>
              <c:layout>
                <c:manualLayout>
                  <c:x val="3.7641868995471117E-2"/>
                  <c:y val="2.6993961004567434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2.5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D98-4B73-80E2-21C148829ED8}"/>
                </c:ext>
              </c:extLst>
            </c:dLbl>
            <c:dLbl>
              <c:idx val="16"/>
              <c:layout>
                <c:manualLayout>
                  <c:x val="-7.2010531991336113E-2"/>
                  <c:y val="-2.6993961004566445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-1.1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D98-4B73-80E2-21C148829E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(2)'!$D$4:$D$20</c:f>
              <c:strCache>
                <c:ptCount val="17"/>
                <c:pt idx="0">
                  <c:v>Natural Resources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Wholesale Trade</c:v>
                </c:pt>
                <c:pt idx="4">
                  <c:v>Retail Trade</c:v>
                </c:pt>
                <c:pt idx="5">
                  <c:v>Transport / Warehousing / Utils</c:v>
                </c:pt>
                <c:pt idx="6">
                  <c:v>Information</c:v>
                </c:pt>
                <c:pt idx="7">
                  <c:v>Finance &amp; Insurance</c:v>
                </c:pt>
                <c:pt idx="8">
                  <c:v>Real Estate / Rental &amp; Leasing</c:v>
                </c:pt>
                <c:pt idx="9">
                  <c:v>Prof / Scientific / Tech Services</c:v>
                </c:pt>
                <c:pt idx="10">
                  <c:v>Management of Companies</c:v>
                </c:pt>
                <c:pt idx="11">
                  <c:v>Administrative &amp; Support </c:v>
                </c:pt>
                <c:pt idx="12">
                  <c:v>Educational Services</c:v>
                </c:pt>
                <c:pt idx="13">
                  <c:v>Health Care / Social Assistance</c:v>
                </c:pt>
                <c:pt idx="14">
                  <c:v>Leisure &amp; Hospitality</c:v>
                </c:pt>
                <c:pt idx="15">
                  <c:v>Other Services</c:v>
                </c:pt>
                <c:pt idx="16">
                  <c:v>Government</c:v>
                </c:pt>
              </c:strCache>
            </c:strRef>
          </c:cat>
          <c:val>
            <c:numRef>
              <c:f>'Sheet1 (2)'!$F$4:$F$20</c:f>
              <c:numCache>
                <c:formatCode>General</c:formatCode>
                <c:ptCount val="17"/>
                <c:pt idx="0">
                  <c:v>0</c:v>
                </c:pt>
                <c:pt idx="1">
                  <c:v>9.4</c:v>
                </c:pt>
                <c:pt idx="2">
                  <c:v>-3.5</c:v>
                </c:pt>
                <c:pt idx="3">
                  <c:v>1.5</c:v>
                </c:pt>
                <c:pt idx="4">
                  <c:v>2</c:v>
                </c:pt>
                <c:pt idx="5">
                  <c:v>0</c:v>
                </c:pt>
                <c:pt idx="6">
                  <c:v>0.2</c:v>
                </c:pt>
                <c:pt idx="7">
                  <c:v>0.4</c:v>
                </c:pt>
                <c:pt idx="8">
                  <c:v>-0.1</c:v>
                </c:pt>
                <c:pt idx="9">
                  <c:v>1.2</c:v>
                </c:pt>
                <c:pt idx="10">
                  <c:v>-0.2</c:v>
                </c:pt>
                <c:pt idx="11">
                  <c:v>7.5</c:v>
                </c:pt>
                <c:pt idx="12">
                  <c:v>0.7</c:v>
                </c:pt>
                <c:pt idx="13">
                  <c:v>9.5</c:v>
                </c:pt>
                <c:pt idx="14">
                  <c:v>4.7</c:v>
                </c:pt>
                <c:pt idx="15">
                  <c:v>0.2</c:v>
                </c:pt>
                <c:pt idx="16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D98-4B73-80E2-21C148829E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596911888"/>
        <c:axId val="596908608"/>
      </c:barChart>
      <c:catAx>
        <c:axId val="5969118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96908608"/>
        <c:crosses val="autoZero"/>
        <c:auto val="1"/>
        <c:lblAlgn val="ctr"/>
        <c:lblOffset val="100"/>
        <c:noMultiLvlLbl val="0"/>
      </c:catAx>
      <c:valAx>
        <c:axId val="59690860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59691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61099625305735"/>
          <c:y val="0.34042546673518576"/>
          <c:w val="0.23122915879143383"/>
          <c:h val="7.37614039978484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ED-4DCA-86D3-588731DECE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ED-4DCA-86D3-588731DECE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ED-4DCA-86D3-588731DECE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ED-4DCA-86D3-588731DECED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AED-4DCA-86D3-588731DECED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AED-4DCA-86D3-588731DECEDE}"/>
              </c:ext>
            </c:extLst>
          </c:dPt>
          <c:dLbls>
            <c:dLbl>
              <c:idx val="0"/>
              <c:layout>
                <c:manualLayout>
                  <c:x val="-0.22060148731408571"/>
                  <c:y val="1.606080489938757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ED-4DCA-86D3-588731DECEDE}"/>
                </c:ext>
              </c:extLst>
            </c:dLbl>
            <c:dLbl>
              <c:idx val="1"/>
              <c:layout>
                <c:manualLayout>
                  <c:x val="0.1169811898512686"/>
                  <c:y val="1.809091571886847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ED-4DCA-86D3-588731DECEDE}"/>
                </c:ext>
              </c:extLst>
            </c:dLbl>
            <c:dLbl>
              <c:idx val="2"/>
              <c:layout>
                <c:manualLayout>
                  <c:x val="-9.2147637795275586E-2"/>
                  <c:y val="0.333919874599008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ED-4DCA-86D3-588731DECEDE}"/>
                </c:ext>
              </c:extLst>
            </c:dLbl>
            <c:dLbl>
              <c:idx val="3"/>
              <c:layout>
                <c:manualLayout>
                  <c:x val="-1.1473097112860892E-2"/>
                  <c:y val="-0.15960265383493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ED-4DCA-86D3-588731DECEDE}"/>
                </c:ext>
              </c:extLst>
            </c:dLbl>
            <c:dLbl>
              <c:idx val="4"/>
              <c:layout>
                <c:manualLayout>
                  <c:x val="-0.11514545056867892"/>
                  <c:y val="-0.202314814814814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ED-4DCA-86D3-588731DECEDE}"/>
                </c:ext>
              </c:extLst>
            </c:dLbl>
            <c:dLbl>
              <c:idx val="5"/>
              <c:layout>
                <c:manualLayout>
                  <c:x val="0.18464763779527563"/>
                  <c:y val="9.28242563429570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73600174978131"/>
                      <c:h val="0.14953703703703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AED-4DCA-86D3-588731DECE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Sheet2!$F$5:$F$10</c:f>
              <c:strCache>
                <c:ptCount val="6"/>
                <c:pt idx="0">
                  <c:v>Other</c:v>
                </c:pt>
                <c:pt idx="1">
                  <c:v>Two or more races</c:v>
                </c:pt>
                <c:pt idx="2">
                  <c:v>Black</c:v>
                </c:pt>
                <c:pt idx="3">
                  <c:v>Asian</c:v>
                </c:pt>
                <c:pt idx="4">
                  <c:v>Hispanic or Latino</c:v>
                </c:pt>
                <c:pt idx="5">
                  <c:v>White </c:v>
                </c:pt>
              </c:strCache>
            </c:strRef>
          </c:cat>
          <c:val>
            <c:numRef>
              <c:f>Sheet2!$G$5:$G$10</c:f>
              <c:numCache>
                <c:formatCode>0.0%</c:formatCode>
                <c:ptCount val="6"/>
                <c:pt idx="0">
                  <c:v>7.0000000000000001E-3</c:v>
                </c:pt>
                <c:pt idx="1">
                  <c:v>2.7E-2</c:v>
                </c:pt>
                <c:pt idx="2">
                  <c:v>0.10199999999999999</c:v>
                </c:pt>
                <c:pt idx="3">
                  <c:v>0.157</c:v>
                </c:pt>
                <c:pt idx="4">
                  <c:v>0.33600000000000002</c:v>
                </c:pt>
                <c:pt idx="5">
                  <c:v>0.372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AED-4DCA-86D3-588731DECEDE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DAED-4DCA-86D3-588731DECE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DAED-4DCA-86D3-588731DECE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DAED-4DCA-86D3-588731DECE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DAED-4DCA-86D3-588731DECED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DAED-4DCA-86D3-588731DECED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DAED-4DCA-86D3-588731DECEDE}"/>
              </c:ext>
            </c:extLst>
          </c:dPt>
          <c:cat>
            <c:strRef>
              <c:f>Sheet2!$F$5:$F$10</c:f>
              <c:strCache>
                <c:ptCount val="6"/>
                <c:pt idx="0">
                  <c:v>Other</c:v>
                </c:pt>
                <c:pt idx="1">
                  <c:v>Two or more races</c:v>
                </c:pt>
                <c:pt idx="2">
                  <c:v>Black</c:v>
                </c:pt>
                <c:pt idx="3">
                  <c:v>Asian</c:v>
                </c:pt>
                <c:pt idx="4">
                  <c:v>Hispanic or Latino</c:v>
                </c:pt>
                <c:pt idx="5">
                  <c:v>White </c:v>
                </c:pt>
              </c:strCache>
            </c:strRef>
          </c:cat>
          <c:val>
            <c:numRef>
              <c:f>Sheet2!$H$5:$H$10</c:f>
              <c:numCache>
                <c:formatCode>0.0%</c:formatCode>
                <c:ptCount val="6"/>
                <c:pt idx="0">
                  <c:v>7.0000000000000001E-3</c:v>
                </c:pt>
                <c:pt idx="1">
                  <c:v>2E-3</c:v>
                </c:pt>
                <c:pt idx="2">
                  <c:v>0.08</c:v>
                </c:pt>
                <c:pt idx="3">
                  <c:v>0.14099999999999999</c:v>
                </c:pt>
                <c:pt idx="4">
                  <c:v>0.48299999999999998</c:v>
                </c:pt>
                <c:pt idx="5">
                  <c:v>0.26700000000000002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DAED-4DCA-86D3-588731DEC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0E-49EB-B765-19E536C8A9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0E-49EB-B765-19E536C8A9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0E-49EB-B765-19E536C8A9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20E-49EB-B765-19E536C8A9C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20E-49EB-B765-19E536C8A9C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20E-49EB-B765-19E536C8A9C4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90D17B1-C7A6-467A-BC02-35A4A9483B0A}" type="CATEGORYNAME">
                      <a:rPr lang="en-US" sz="1200" b="1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96C191D3-0EC1-477D-9062-718F036B3E54}" type="VALUE">
                      <a:rPr lang="en-US" sz="1200" b="1" baseline="0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20E-49EB-B765-19E536C8A9C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20E-49EB-B765-19E536C8A9C4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64F4A1F-C613-4E1F-837D-0A3F57B9E716}" type="CATEGORYNAME">
                      <a:rPr lang="en-US" b="1">
                        <a:solidFill>
                          <a:schemeClr val="tx1"/>
                        </a:solidFill>
                      </a:rPr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="1" baseline="0" dirty="0">
                        <a:solidFill>
                          <a:schemeClr val="tx1"/>
                        </a:solidFill>
                      </a:rPr>
                      <a:t>, </a:t>
                    </a:r>
                    <a:fld id="{36BAA988-A1B8-4792-AC98-504053A795BD}" type="VALUE">
                      <a:rPr lang="en-US" b="1" baseline="0">
                        <a:solidFill>
                          <a:schemeClr val="tx1"/>
                        </a:solidFill>
                      </a:rPr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20E-49EB-B765-19E536C8A9C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20E-49EB-B765-19E536C8A9C4}"/>
                </c:ext>
              </c:extLst>
            </c:dLbl>
            <c:dLbl>
              <c:idx val="4"/>
              <c:layout>
                <c:manualLayout>
                  <c:x val="-4.3662839020122537E-2"/>
                  <c:y val="-0.252453703703703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20E-49EB-B765-19E536C8A9C4}"/>
                </c:ext>
              </c:extLst>
            </c:dLbl>
            <c:dLbl>
              <c:idx val="5"/>
              <c:layout>
                <c:manualLayout>
                  <c:x val="0.14789993438320209"/>
                  <c:y val="0.205297645086030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90266841644792"/>
                      <c:h val="0.14953703703703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20E-49EB-B765-19E536C8A9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Sheet2!$B$14:$B$19</c:f>
              <c:strCache>
                <c:ptCount val="6"/>
                <c:pt idx="0">
                  <c:v>Other</c:v>
                </c:pt>
                <c:pt idx="1">
                  <c:v>Two or more races</c:v>
                </c:pt>
                <c:pt idx="2">
                  <c:v>Black</c:v>
                </c:pt>
                <c:pt idx="3">
                  <c:v>Asian</c:v>
                </c:pt>
                <c:pt idx="4">
                  <c:v>Hispanic or Latino</c:v>
                </c:pt>
                <c:pt idx="5">
                  <c:v>White </c:v>
                </c:pt>
              </c:strCache>
            </c:strRef>
          </c:cat>
          <c:val>
            <c:numRef>
              <c:f>Sheet2!$C$14:$C$19</c:f>
              <c:numCache>
                <c:formatCode>0.0%</c:formatCode>
                <c:ptCount val="6"/>
                <c:pt idx="0">
                  <c:v>7.0000000000000001E-3</c:v>
                </c:pt>
                <c:pt idx="1">
                  <c:v>2E-3</c:v>
                </c:pt>
                <c:pt idx="2">
                  <c:v>0.08</c:v>
                </c:pt>
                <c:pt idx="3">
                  <c:v>0.14099999999999999</c:v>
                </c:pt>
                <c:pt idx="4">
                  <c:v>0.48299999999999998</c:v>
                </c:pt>
                <c:pt idx="5">
                  <c:v>0.26700000000000002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20E-49EB-B765-19E536C8A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50800" dist="38100" dir="13500000" algn="b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Sheet3!$D$3</c:f>
              <c:strCache>
                <c:ptCount val="1"/>
                <c:pt idx="0">
                  <c:v>Pasadena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Sheet3!$C$4:$C$9</c:f>
              <c:strCache>
                <c:ptCount val="6"/>
                <c:pt idx="0">
                  <c:v>Less than HS</c:v>
                </c:pt>
                <c:pt idx="1">
                  <c:v>HS Grad/Equiv</c:v>
                </c:pt>
                <c:pt idx="2">
                  <c:v>Some College</c:v>
                </c:pt>
                <c:pt idx="3">
                  <c:v>Associate's Degree</c:v>
                </c:pt>
                <c:pt idx="4">
                  <c:v>Bachelor's Degree</c:v>
                </c:pt>
                <c:pt idx="5">
                  <c:v>Graduate/Professional</c:v>
                </c:pt>
              </c:strCache>
            </c:strRef>
          </c:cat>
          <c:val>
            <c:numRef>
              <c:f>Sheet3!$D$4:$D$9</c:f>
              <c:numCache>
                <c:formatCode>0.0%</c:formatCode>
                <c:ptCount val="6"/>
                <c:pt idx="0">
                  <c:v>0.124</c:v>
                </c:pt>
                <c:pt idx="1">
                  <c:v>0.13500000000000001</c:v>
                </c:pt>
                <c:pt idx="2">
                  <c:v>0.16400000000000001</c:v>
                </c:pt>
                <c:pt idx="3">
                  <c:v>6.9000000000000006E-2</c:v>
                </c:pt>
                <c:pt idx="4">
                  <c:v>0.27500000000000002</c:v>
                </c:pt>
                <c:pt idx="5">
                  <c:v>0.23499999999999999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59-4AD4-9EFB-0512966F2983}"/>
            </c:ext>
          </c:extLst>
        </c:ser>
        <c:ser>
          <c:idx val="1"/>
          <c:order val="1"/>
          <c:tx>
            <c:strRef>
              <c:f>Sheet3!$E$3</c:f>
              <c:strCache>
                <c:ptCount val="1"/>
                <c:pt idx="0">
                  <c:v>LA County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Sheet3!$C$4:$C$9</c:f>
              <c:strCache>
                <c:ptCount val="6"/>
                <c:pt idx="0">
                  <c:v>Less than HS</c:v>
                </c:pt>
                <c:pt idx="1">
                  <c:v>HS Grad/Equiv</c:v>
                </c:pt>
                <c:pt idx="2">
                  <c:v>Some College</c:v>
                </c:pt>
                <c:pt idx="3">
                  <c:v>Associate's Degree</c:v>
                </c:pt>
                <c:pt idx="4">
                  <c:v>Bachelor's Degree</c:v>
                </c:pt>
                <c:pt idx="5">
                  <c:v>Graduate/Professional</c:v>
                </c:pt>
              </c:strCache>
            </c:strRef>
          </c:cat>
          <c:val>
            <c:numRef>
              <c:f>Sheet3!$E$4:$E$9</c:f>
              <c:numCache>
                <c:formatCode>0.0%</c:formatCode>
                <c:ptCount val="6"/>
                <c:pt idx="0">
                  <c:v>0.223</c:v>
                </c:pt>
                <c:pt idx="1">
                  <c:v>0.20699999999999999</c:v>
                </c:pt>
                <c:pt idx="2">
                  <c:v>0.19400000000000001</c:v>
                </c:pt>
                <c:pt idx="3">
                  <c:v>6.9000000000000006E-2</c:v>
                </c:pt>
                <c:pt idx="4">
                  <c:v>0.20100000000000001</c:v>
                </c:pt>
                <c:pt idx="5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59-4AD4-9EFB-0512966F2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9177728"/>
        <c:axId val="659169856"/>
      </c:barChart>
      <c:catAx>
        <c:axId val="65917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169856"/>
        <c:crosses val="autoZero"/>
        <c:auto val="1"/>
        <c:lblAlgn val="ctr"/>
        <c:lblOffset val="100"/>
        <c:noMultiLvlLbl val="0"/>
      </c:catAx>
      <c:valAx>
        <c:axId val="6591698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65917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Median Household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Sheet1!$A$73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Sheet1!$B$71:$E$72</c:f>
              <c:multiLvlStrCache>
                <c:ptCount val="4"/>
                <c:lvl>
                  <c:pt idx="0">
                    <c:v>Pasadena</c:v>
                  </c:pt>
                  <c:pt idx="1">
                    <c:v>LA County</c:v>
                  </c:pt>
                  <c:pt idx="2">
                    <c:v>California</c:v>
                  </c:pt>
                  <c:pt idx="3">
                    <c:v>U.S</c:v>
                  </c:pt>
                </c:lvl>
                <c:lvl>
                  <c:pt idx="0">
                    <c:v>median household income</c:v>
                  </c:pt>
                </c:lvl>
              </c:multiLvlStrCache>
            </c:multiLvlStrRef>
          </c:cat>
          <c:val>
            <c:numRef>
              <c:f>Sheet1!$B$73:$E$73</c:f>
              <c:numCache>
                <c:formatCode>#,##0</c:formatCode>
                <c:ptCount val="4"/>
                <c:pt idx="0" formatCode="&quot;$&quot;#,##0_);[Red]\(&quot;$&quot;#,##0\)">
                  <c:v>78322</c:v>
                </c:pt>
                <c:pt idx="1">
                  <c:v>62751</c:v>
                </c:pt>
                <c:pt idx="2">
                  <c:v>69051</c:v>
                </c:pt>
                <c:pt idx="3">
                  <c:v>58100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B0-4217-81A8-E7155A5453CD}"/>
            </c:ext>
          </c:extLst>
        </c:ser>
        <c:ser>
          <c:idx val="1"/>
          <c:order val="1"/>
          <c:tx>
            <c:strRef>
              <c:f>Sheet1!$A$74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Sheet1!$B$71:$E$72</c:f>
              <c:multiLvlStrCache>
                <c:ptCount val="4"/>
                <c:lvl>
                  <c:pt idx="0">
                    <c:v>Pasadena</c:v>
                  </c:pt>
                  <c:pt idx="1">
                    <c:v>LA County</c:v>
                  </c:pt>
                  <c:pt idx="2">
                    <c:v>California</c:v>
                  </c:pt>
                  <c:pt idx="3">
                    <c:v>U.S</c:v>
                  </c:pt>
                </c:lvl>
                <c:lvl>
                  <c:pt idx="0">
                    <c:v>median household income</c:v>
                  </c:pt>
                </c:lvl>
              </c:multiLvlStrCache>
            </c:multiLvlStrRef>
          </c:cat>
          <c:val>
            <c:numRef>
              <c:f>Sheet1!$B$74:$E$74</c:f>
              <c:numCache>
                <c:formatCode>#,##0</c:formatCode>
                <c:ptCount val="4"/>
                <c:pt idx="0" formatCode="&quot;$&quot;#,##0_);[Red]\(&quot;$&quot;#,##0\)">
                  <c:v>94348</c:v>
                </c:pt>
                <c:pt idx="1">
                  <c:v>74905</c:v>
                </c:pt>
                <c:pt idx="2">
                  <c:v>81023</c:v>
                </c:pt>
                <c:pt idx="3">
                  <c:v>65727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B0-4217-81A8-E7155A545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514360"/>
        <c:axId val="277508872"/>
      </c:barChart>
      <c:catAx>
        <c:axId val="27751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508872"/>
        <c:crosses val="autoZero"/>
        <c:auto val="1"/>
        <c:lblAlgn val="ctr"/>
        <c:lblOffset val="100"/>
        <c:noMultiLvlLbl val="0"/>
      </c:catAx>
      <c:valAx>
        <c:axId val="277508872"/>
        <c:scaling>
          <c:orientation val="minMax"/>
        </c:scaling>
        <c:delete val="0"/>
        <c:axPos val="l"/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514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Per Capita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Sheet1!$A$82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$40,624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A8-40DD-A309-5115970DE9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Sheet1!$B$81:$E$81</c:f>
              <c:strCache>
                <c:ptCount val="4"/>
                <c:pt idx="0">
                  <c:v>Pasadena</c:v>
                </c:pt>
                <c:pt idx="1">
                  <c:v>LA County</c:v>
                </c:pt>
                <c:pt idx="2">
                  <c:v>California</c:v>
                </c:pt>
                <c:pt idx="3">
                  <c:v>U.S.</c:v>
                </c:pt>
              </c:strCache>
            </c:strRef>
          </c:cat>
          <c:val>
            <c:numRef>
              <c:f>Sheet1!$B$82:$E$82</c:f>
              <c:numCache>
                <c:formatCode>"$"#,##0_);[Red]\("$"#,##0\)</c:formatCode>
                <c:ptCount val="4"/>
                <c:pt idx="0" formatCode="#,##0">
                  <c:v>47642</c:v>
                </c:pt>
                <c:pt idx="1">
                  <c:v>31563</c:v>
                </c:pt>
                <c:pt idx="2">
                  <c:v>34254</c:v>
                </c:pt>
                <c:pt idx="3">
                  <c:v>31950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A8-40DD-A309-5115970DE939}"/>
            </c:ext>
          </c:extLst>
        </c:ser>
        <c:ser>
          <c:idx val="1"/>
          <c:order val="1"/>
          <c:tx>
            <c:strRef>
              <c:f>Sheet1!$A$83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Sheet1!$B$81:$E$81</c:f>
              <c:strCache>
                <c:ptCount val="4"/>
                <c:pt idx="0">
                  <c:v>Pasadena</c:v>
                </c:pt>
                <c:pt idx="1">
                  <c:v>LA County</c:v>
                </c:pt>
                <c:pt idx="2">
                  <c:v>California</c:v>
                </c:pt>
                <c:pt idx="3">
                  <c:v>U.S.</c:v>
                </c:pt>
              </c:strCache>
            </c:strRef>
          </c:cat>
          <c:val>
            <c:numRef>
              <c:f>Sheet1!$B$83:$E$83</c:f>
              <c:numCache>
                <c:formatCode>"$"#,##0_);[Red]\("$"#,##0\)</c:formatCode>
                <c:ptCount val="4"/>
                <c:pt idx="0">
                  <c:v>56785</c:v>
                </c:pt>
                <c:pt idx="1">
                  <c:v>37073</c:v>
                </c:pt>
                <c:pt idx="2">
                  <c:v>40184</c:v>
                </c:pt>
                <c:pt idx="3">
                  <c:v>36530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A8-40DD-A309-5115970DE9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7512792"/>
        <c:axId val="277509656"/>
      </c:barChart>
      <c:catAx>
        <c:axId val="277512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509656"/>
        <c:crosses val="autoZero"/>
        <c:auto val="1"/>
        <c:lblAlgn val="ctr"/>
        <c:lblOffset val="100"/>
        <c:noMultiLvlLbl val="0"/>
      </c:catAx>
      <c:valAx>
        <c:axId val="277509656"/>
        <c:scaling>
          <c:orientation val="minMax"/>
        </c:scaling>
        <c:delete val="0"/>
        <c:axPos val="l"/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512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0.92063</cdr:y>
    </cdr:from>
    <cdr:to>
      <cdr:x>0.99378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209800"/>
          <a:ext cx="3062484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endParaRPr lang="en-US" sz="70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0.83113</cdr:x>
      <cdr:y>0.08404</cdr:y>
    </cdr:from>
    <cdr:to>
      <cdr:x>0.91312</cdr:x>
      <cdr:y>0.83841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6490258" y="429309"/>
          <a:ext cx="640255" cy="385343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Text" lastClr="000000">
            <a:lumMod val="50000"/>
            <a:lumOff val="50000"/>
            <a:alpha val="19000"/>
          </a:sysClr>
        </a:solidFill>
        <a:ln xmlns:a="http://schemas.openxmlformats.org/drawingml/2006/main" w="25400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0.78921</cdr:x>
      <cdr:y>0.2085</cdr:y>
    </cdr:from>
    <cdr:to>
      <cdr:x>0.98559</cdr:x>
      <cdr:y>0.28122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id="{10059A86-B353-4496-AE9A-C72CA5B154F3}"/>
            </a:ext>
          </a:extLst>
        </cdr:cNvPr>
        <cdr:cNvSpPr txBox="1"/>
      </cdr:nvSpPr>
      <cdr:spPr>
        <a:xfrm xmlns:a="http://schemas.openxmlformats.org/drawingml/2006/main">
          <a:off x="6162868" y="1065049"/>
          <a:ext cx="153352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rgbClr val="44546A"/>
              </a:solidFill>
              <a:latin typeface="Franklin Gothic Book" panose="020B0503020102020204" pitchFamily="34" charset="0"/>
            </a:rPr>
            <a:t>2.3</a:t>
          </a:r>
          <a:r>
            <a:rPr lang="en-US" sz="1800" dirty="0">
              <a:latin typeface="Franklin Gothic Book" panose="020B0503020102020204" pitchFamily="34" charset="0"/>
            </a:rPr>
            <a:t> </a:t>
          </a:r>
          <a:r>
            <a:rPr lang="en-US" sz="1800" dirty="0">
              <a:solidFill>
                <a:srgbClr val="70AD47"/>
              </a:solidFill>
              <a:latin typeface="Franklin Gothic Book" panose="020B0503020102020204" pitchFamily="34" charset="0"/>
            </a:rPr>
            <a:t>2.7</a:t>
          </a:r>
          <a:r>
            <a:rPr lang="en-US" sz="1800" dirty="0">
              <a:latin typeface="Franklin Gothic Book" panose="020B0503020102020204" pitchFamily="34" charset="0"/>
            </a:rPr>
            <a:t>  </a:t>
          </a:r>
          <a:r>
            <a:rPr lang="en-US" sz="1800" dirty="0">
              <a:solidFill>
                <a:srgbClr val="44546A"/>
              </a:solidFill>
              <a:latin typeface="Franklin Gothic Book" panose="020B0503020102020204" pitchFamily="34" charset="0"/>
            </a:rPr>
            <a:t>2.1</a:t>
          </a:r>
          <a:r>
            <a:rPr lang="en-US" sz="1800" dirty="0">
              <a:latin typeface="Franklin Gothic Book" panose="020B0503020102020204" pitchFamily="34" charset="0"/>
            </a:rPr>
            <a:t> </a:t>
          </a:r>
          <a:r>
            <a:rPr lang="en-US" sz="1800" dirty="0">
              <a:solidFill>
                <a:srgbClr val="70AD47"/>
              </a:solidFill>
              <a:latin typeface="Franklin Gothic Book" panose="020B0503020102020204" pitchFamily="34" charset="0"/>
            </a:rPr>
            <a:t>2.6</a:t>
          </a:r>
        </a:p>
      </cdr:txBody>
    </cdr:sp>
  </cdr:relSizeAnchor>
  <cdr:relSizeAnchor xmlns:cdr="http://schemas.openxmlformats.org/drawingml/2006/chartDrawing">
    <cdr:from>
      <cdr:x>0.82336</cdr:x>
      <cdr:y>0.26444</cdr:y>
    </cdr:from>
    <cdr:to>
      <cdr:x>0.85507</cdr:x>
      <cdr:y>0.33902</cdr:y>
    </cdr:to>
    <cdr:cxnSp macro="">
      <cdr:nvCxnSpPr>
        <cdr:cNvPr id="19" name="Straight Connector 18">
          <a:extLst xmlns:a="http://schemas.openxmlformats.org/drawingml/2006/main">
            <a:ext uri="{FF2B5EF4-FFF2-40B4-BE49-F238E27FC236}">
              <a16:creationId xmlns:a16="http://schemas.microsoft.com/office/drawing/2014/main" id="{9AB5FC1D-8AA2-4C0A-8128-F67E426A72E7}"/>
            </a:ext>
          </a:extLst>
        </cdr:cNvPr>
        <cdr:cNvCxnSpPr/>
      </cdr:nvCxnSpPr>
      <cdr:spPr>
        <a:xfrm xmlns:a="http://schemas.openxmlformats.org/drawingml/2006/main">
          <a:off x="6429569" y="1350799"/>
          <a:ext cx="247650" cy="3810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0.86727</cdr:x>
      <cdr:y>0.26257</cdr:y>
    </cdr:from>
    <cdr:to>
      <cdr:x>0.86727</cdr:x>
      <cdr:y>0.30546</cdr:y>
    </cdr:to>
    <cdr:cxnSp macro="">
      <cdr:nvCxnSpPr>
        <cdr:cNvPr id="23" name="Straight Connector 22">
          <a:extLst xmlns:a="http://schemas.openxmlformats.org/drawingml/2006/main">
            <a:ext uri="{FF2B5EF4-FFF2-40B4-BE49-F238E27FC236}">
              <a16:creationId xmlns:a16="http://schemas.microsoft.com/office/drawing/2014/main" id="{DA239752-A6A2-45F0-A522-98179E2FCCE6}"/>
            </a:ext>
          </a:extLst>
        </cdr:cNvPr>
        <cdr:cNvCxnSpPr/>
      </cdr:nvCxnSpPr>
      <cdr:spPr>
        <a:xfrm xmlns:a="http://schemas.openxmlformats.org/drawingml/2006/main">
          <a:off x="6772469" y="1341274"/>
          <a:ext cx="0" cy="21907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0.89734</cdr:x>
      <cdr:y>0.27376</cdr:y>
    </cdr:from>
    <cdr:to>
      <cdr:x>0.89734</cdr:x>
      <cdr:y>0.33902</cdr:y>
    </cdr:to>
    <cdr:cxnSp macro="">
      <cdr:nvCxnSpPr>
        <cdr:cNvPr id="25" name="Straight Connector 24">
          <a:extLst xmlns:a="http://schemas.openxmlformats.org/drawingml/2006/main">
            <a:ext uri="{FF2B5EF4-FFF2-40B4-BE49-F238E27FC236}">
              <a16:creationId xmlns:a16="http://schemas.microsoft.com/office/drawing/2014/main" id="{41B8ECA8-5C5B-479E-B879-AC68FBA45C59}"/>
            </a:ext>
          </a:extLst>
        </cdr:cNvPr>
        <cdr:cNvCxnSpPr/>
      </cdr:nvCxnSpPr>
      <cdr:spPr>
        <a:xfrm xmlns:a="http://schemas.openxmlformats.org/drawingml/2006/main">
          <a:off x="7007294" y="1398424"/>
          <a:ext cx="0" cy="33337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0.91972</cdr:x>
      <cdr:y>0.27376</cdr:y>
    </cdr:from>
    <cdr:to>
      <cdr:x>0.94777</cdr:x>
      <cdr:y>0.32038</cdr:y>
    </cdr:to>
    <cdr:cxnSp macro="">
      <cdr:nvCxnSpPr>
        <cdr:cNvPr id="27" name="Straight Connector 26">
          <a:extLst xmlns:a="http://schemas.openxmlformats.org/drawingml/2006/main">
            <a:ext uri="{FF2B5EF4-FFF2-40B4-BE49-F238E27FC236}">
              <a16:creationId xmlns:a16="http://schemas.microsoft.com/office/drawing/2014/main" id="{204A4D9B-B677-4AFE-A40C-061D3296FFB4}"/>
            </a:ext>
          </a:extLst>
        </cdr:cNvPr>
        <cdr:cNvCxnSpPr/>
      </cdr:nvCxnSpPr>
      <cdr:spPr>
        <a:xfrm xmlns:a="http://schemas.openxmlformats.org/drawingml/2006/main" flipH="1">
          <a:off x="7182044" y="1398424"/>
          <a:ext cx="219075" cy="23812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0.92063</cdr:y>
    </cdr:from>
    <cdr:to>
      <cdr:x>0.99378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209800"/>
          <a:ext cx="3062484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endParaRPr lang="en-US" sz="700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0.88397</cdr:x>
      <cdr:y>0.22806</cdr:y>
    </cdr:from>
    <cdr:to>
      <cdr:x>0.96617</cdr:x>
      <cdr:y>0.77193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6769719" y="1186895"/>
          <a:ext cx="629513" cy="283040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Text" lastClr="000000">
            <a:lumMod val="50000"/>
            <a:lumOff val="50000"/>
            <a:alpha val="19000"/>
          </a:sysClr>
        </a:solidFill>
        <a:ln xmlns:a="http://schemas.openxmlformats.org/drawingml/2006/main" w="25400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0.827</cdr:x>
      <cdr:y>0.22238</cdr:y>
    </cdr:from>
    <cdr:to>
      <cdr:x>0.92239</cdr:x>
      <cdr:y>0.77816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582882" y="553145"/>
          <a:ext cx="297939" cy="138245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Text" lastClr="000000">
            <a:lumMod val="50000"/>
            <a:lumOff val="50000"/>
            <a:alpha val="19000"/>
          </a:sys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0.92031</cdr:y>
    </cdr:from>
    <cdr:to>
      <cdr:x>0.9941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2404533"/>
          <a:ext cx="3104768" cy="2032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endParaRPr lang="en-US" sz="700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0.79434</cdr:x>
      <cdr:y>0.29873</cdr:y>
    </cdr:from>
    <cdr:to>
      <cdr:x>1</cdr:x>
      <cdr:y>0.5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3BC48E83-1696-47C4-97BA-C2F0FD46C0D9}"/>
            </a:ext>
          </a:extLst>
        </cdr:cNvPr>
        <cdr:cNvSpPr txBox="1"/>
      </cdr:nvSpPr>
      <cdr:spPr>
        <a:xfrm xmlns:a="http://schemas.openxmlformats.org/drawingml/2006/main">
          <a:off x="5877847" y="1357181"/>
          <a:ext cx="152183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600" b="1" dirty="0">
            <a:solidFill>
              <a:srgbClr val="006FB6"/>
            </a:solidFill>
            <a:latin typeface="Franklin Gothic Book" panose="020B0503020102020204" pitchFamily="34" charset="0"/>
          </a:endParaRPr>
        </a:p>
        <a:p xmlns:a="http://schemas.openxmlformats.org/drawingml/2006/main">
          <a:r>
            <a:rPr lang="en-US" sz="1600" b="1" dirty="0">
              <a:solidFill>
                <a:srgbClr val="006FB6"/>
              </a:solidFill>
              <a:latin typeface="Franklin Gothic Book" panose="020B0503020102020204" pitchFamily="34" charset="0"/>
            </a:rPr>
            <a:t>    2.4</a:t>
          </a:r>
          <a:r>
            <a:rPr lang="en-US" sz="1600" b="1" dirty="0">
              <a:latin typeface="Franklin Gothic Book" panose="020B0503020102020204" pitchFamily="34" charset="0"/>
            </a:rPr>
            <a:t>   </a:t>
          </a:r>
          <a:r>
            <a:rPr lang="en-US" sz="1600" b="1" dirty="0">
              <a:solidFill>
                <a:srgbClr val="006FB6"/>
              </a:solidFill>
              <a:latin typeface="Franklin Gothic Book" panose="020B0503020102020204" pitchFamily="34" charset="0"/>
            </a:rPr>
            <a:t>2.2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FA8042-29A1-4486-A765-7552698406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70258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D8449A-A734-4B2E-9806-61303F24B6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70258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67C08468-94C5-4129-AA8D-F0E6B252E9D1}" type="datetime1">
              <a:rPr lang="en-US" smtClean="0"/>
              <a:t>10/19/2018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05C2A-990C-4531-8CBF-BC3BEC0AF3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02344"/>
            <a:ext cx="3037840" cy="470257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358FE-F7D5-4C85-B0FD-2394F7F877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902344"/>
            <a:ext cx="3037840" cy="470257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C5BAE485-B3C6-4830-BBC8-C6E008BDD690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21628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70258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70258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47741A2B-00FD-41ED-A16B-0564D940150D}" type="datetime1">
              <a:rPr lang="en-US" smtClean="0"/>
              <a:t>10/19/2018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1171575"/>
            <a:ext cx="5622925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510564"/>
            <a:ext cx="5608320" cy="3690461"/>
          </a:xfrm>
          <a:prstGeom prst="rect">
            <a:avLst/>
          </a:prstGeom>
        </p:spPr>
        <p:txBody>
          <a:bodyPr vert="horz" lIns="93616" tIns="46808" rIns="93616" bIns="4680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37840" cy="470257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4"/>
            <a:ext cx="3037840" cy="470257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385ACE04-E13C-4837-B6DD-B388E7CAA05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504410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9923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0EFE4-92AA-4B42-870A-87A651390C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46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05506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12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88756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13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52719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14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6748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15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6454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16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81128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17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46266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18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2829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19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76543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0EFE4-92AA-4B42-870A-87A651390C0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42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5FE52-586F-453B-AB0B-AD66CA2B820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162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0EFE4-92AA-4B42-870A-87A651390C0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4EE3240-E536-4A3C-AC31-084815A20C92}" type="datetime1">
              <a:rPr lang="en-US" smtClean="0"/>
              <a:pPr/>
              <a:t>10/19/2018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79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0EFE4-92AA-4B42-870A-87A651390C0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4EE3240-E536-4A3C-AC31-084815A20C92}" type="datetime1">
              <a:rPr lang="en-US" smtClean="0"/>
              <a:pPr/>
              <a:t>10/19/2018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61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0EFE4-92AA-4B42-870A-87A651390C0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4EE3240-E536-4A3C-AC31-084815A20C92}" type="datetime1">
              <a:rPr lang="en-US" smtClean="0"/>
              <a:pPr/>
              <a:t>10/19/2018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202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0EFE4-92AA-4B42-870A-87A651390C0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635CBAB-8950-4C4F-9BD3-C8C871426CEC}" type="datetime1">
              <a:rPr lang="en-US" smtClean="0"/>
              <a:pPr/>
              <a:t>10/19/2018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83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9E333-6AAE-4A37-9CBA-666CD282C7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241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0EFE4-92AA-4B42-870A-87A651390C0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82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27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75244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0EFE4-92AA-4B42-870A-87A651390C0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6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0EFE4-92AA-4B42-870A-87A651390C0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45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0EFE4-92AA-4B42-870A-87A651390C0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04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0EFE4-92AA-4B42-870A-87A651390C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80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0EFE4-92AA-4B42-870A-87A651390C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44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0EFE4-92AA-4B42-870A-87A651390C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63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0EFE4-92AA-4B42-870A-87A651390C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4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582E5-8FA2-4056-805F-EF36F7066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6300" y="2726872"/>
            <a:ext cx="7233557" cy="832077"/>
          </a:xfrm>
        </p:spPr>
        <p:txBody>
          <a:bodyPr anchor="b">
            <a:normAutofit/>
          </a:bodyPr>
          <a:lstStyle>
            <a:lvl1pPr algn="l"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85D6F-874B-44F8-B241-51EF13CA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300" y="3569380"/>
            <a:ext cx="7233557" cy="36512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796D1-49D4-4402-8D28-00CE18E87BED}" type="datetime1">
              <a:rPr lang="en-IN" smtClean="0"/>
              <a:t>19-10-2018</a:t>
            </a:fld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4082142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ECBCF8A4-C2B4-4945-8D79-C9D46B7FBECB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79C2256-8A0F-4625-86F0-FB439F3EAD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3CF488-6D31-4B63-A3C6-C4D838C23FCE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32985B6-7260-445A-A580-6993E0DEBFD9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BC682E1-4E5D-4006-81EA-550DD98166E4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0C7F772-E2DA-4B13-AC2E-28A0EE6D8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24363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94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E814D66-F00F-0D44-AD03-889FEE787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6" y="1825625"/>
            <a:ext cx="11465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9B990C-5D9C-4A90-AC73-5889BC9F7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4C85E5F-5B5E-48CC-8469-0263621D91FF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E4E300-6C8E-4262-BE1D-587C7B70E7ED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897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E22FA8C-3243-4716-A6BD-F37D6058F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7381" y="1825625"/>
            <a:ext cx="548120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ABE3FD8-339C-4F75-876F-8347ADE67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416" y="1825625"/>
            <a:ext cx="548120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72FB389-5EA4-4084-B7A2-A4D0A43561F6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7783FE1-0115-4345-89B2-C073569FB8EE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73661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73353B-C50B-4A8A-87CF-657C1EB89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7380" y="1681163"/>
            <a:ext cx="54812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5EFF7F5E-3221-4390-9B17-D1944365B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7379" y="2586215"/>
            <a:ext cx="5481203" cy="3603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506B516-77C1-431B-A8A5-68FA5D4B6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416" y="1681163"/>
            <a:ext cx="54812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860F1452-CAB9-4154-ADCC-9245E71D0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416" y="2586215"/>
            <a:ext cx="5481202" cy="3603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2892DF4-5A8A-4E92-A425-210ABE570F58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9AE2680-A46C-4B06-9ED9-53E617C1F174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55278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94663"/>
            <a:ext cx="10515600" cy="823232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IN" sz="3600" b="1" cap="all" baseline="0"/>
            </a:lvl1pPr>
          </a:lstStyle>
          <a:p>
            <a:pPr lvl="0"/>
            <a:r>
              <a:rPr lang="en-US" dirty="0"/>
              <a:t>TITLE HERE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5351690" y="3748188"/>
            <a:ext cx="1488621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844635-8274-49B1-BBEC-354A0872E526}"/>
              </a:ext>
            </a:extLst>
          </p:cNvPr>
          <p:cNvGrpSpPr/>
          <p:nvPr userDrawn="1"/>
        </p:nvGrpSpPr>
        <p:grpSpPr>
          <a:xfrm>
            <a:off x="5721601" y="4594679"/>
            <a:ext cx="748798" cy="134113"/>
            <a:chOff x="4827813" y="2534636"/>
            <a:chExt cx="996651" cy="17850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54643C-5B30-4FC2-BFAC-4FD007AC9EC7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FDDB55-6BA5-4489-9E37-4A76254A5CD7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023CF8-2471-40A5-B2EF-E9BF4DF2C0E1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9B0428F-5D1A-4CD3-BDA2-9CA7F5141455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6E0573A-023B-4D1C-8224-56A5D0DDF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839679"/>
            <a:ext cx="10507662" cy="130537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b="0" cap="none" baseline="0"/>
            </a:lvl1pPr>
          </a:lstStyle>
          <a:p>
            <a:pPr marL="228600" lvl="0" indent="-228600" algn="ctr">
              <a:lnSpc>
                <a:spcPct val="10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2087456-C0E8-4AA6-81E8-996CEC037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3713017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92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16" y="246186"/>
            <a:ext cx="3206261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dirty="0"/>
              <a:t>Title here</a:t>
            </a:r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A27954-3A0E-430B-AD48-05A3F3278D70}"/>
              </a:ext>
            </a:extLst>
          </p:cNvPr>
          <p:cNvGrpSpPr/>
          <p:nvPr userDrawn="1"/>
        </p:nvGrpSpPr>
        <p:grpSpPr>
          <a:xfrm>
            <a:off x="-24056" y="1452564"/>
            <a:ext cx="3385227" cy="134113"/>
            <a:chOff x="-24055" y="1452565"/>
            <a:chExt cx="2374534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C089FD-3BC7-434F-810A-04F78AFC84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055" y="1452565"/>
              <a:ext cx="171783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F7AC837-D78F-424C-9FDC-C3A445A5E0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04745" y="1452565"/>
              <a:ext cx="545734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3F366940-FB5E-4B76-8829-80C14F137B3A}"/>
              </a:ext>
            </a:extLst>
          </p:cNvPr>
          <p:cNvSpPr/>
          <p:nvPr userDrawn="1"/>
        </p:nvSpPr>
        <p:spPr>
          <a:xfrm>
            <a:off x="10251393" y="555158"/>
            <a:ext cx="3298372" cy="3298372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5486FFB-46EF-4E74-BFFF-7ED054DB0D9C}"/>
              </a:ext>
            </a:extLst>
          </p:cNvPr>
          <p:cNvSpPr/>
          <p:nvPr userDrawn="1"/>
        </p:nvSpPr>
        <p:spPr>
          <a:xfrm>
            <a:off x="9932986" y="330754"/>
            <a:ext cx="1268186" cy="1268186"/>
          </a:xfrm>
          <a:prstGeom prst="ellipse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D35CCD2-B73F-944C-B572-7FBFC7DE22E4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D8F78D8-558F-3540-A5F4-B1AD8942B341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F8F621A-F298-2B48-B7E0-8D9BEE8AA763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17A3A3B-82AE-0A46-AE32-9B111F975BDB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F206CE3-6B94-C340-8BA3-A2A4E407E499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1B247C0B-04BA-4D5C-A41D-AEA602172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416" y="2057400"/>
            <a:ext cx="3206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94C619D-34F6-4A29-857A-D76007218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84" y="246187"/>
            <a:ext cx="7467304" cy="56148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5175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82D9D565-739D-4898-97BD-79EB8C7F91EC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20FADA3-E777-489C-976D-0B0C4FD31310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36514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CE8039-0D05-4A75-878A-907B8D44B9E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1402252-45E8-45B3-BA5E-DFA33A4547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300C883-1ACE-4AF3-9875-792A769588D5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75483D7-E612-43D2-9B0E-C69356C160DA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279C5F2-4C7F-4470-A44F-E8AD69AC9FA0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387506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6441-0F1F-453B-BACF-543CEDE2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430" y="1046163"/>
            <a:ext cx="5445369" cy="1114784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C9302-80D9-4A88-8591-DE2D4BA1F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0" y="2506662"/>
            <a:ext cx="5445370" cy="345452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800"/>
            </a:lvl1pPr>
            <a:lvl2pPr>
              <a:lnSpc>
                <a:spcPct val="100000"/>
              </a:lnSpc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buClr>
                <a:schemeClr val="accent1"/>
              </a:buClr>
              <a:defRPr sz="1400"/>
            </a:lvl3pPr>
            <a:lvl4pPr>
              <a:lnSpc>
                <a:spcPct val="100000"/>
              </a:lnSpc>
              <a:buClr>
                <a:schemeClr val="accent1"/>
              </a:buClr>
              <a:defRPr sz="1200"/>
            </a:lvl4pPr>
            <a:lvl5pPr>
              <a:lnSpc>
                <a:spcPct val="100000"/>
              </a:lnSpc>
              <a:buClr>
                <a:schemeClr val="accent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6AEAE6ED-58FA-4039-939A-E4032520CB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company name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02AABE-45EB-48A5-AD25-47BD8B79DF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9045" y="0"/>
            <a:ext cx="5210175" cy="5961063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5679220" y="2286312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11079786" y="421045"/>
            <a:ext cx="748798" cy="134113"/>
            <a:chOff x="4827813" y="2534636"/>
            <a:chExt cx="996651" cy="17850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10039330" y="896815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9720923" y="672411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7508020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84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6441-0F1F-453B-BACF-543CEDE2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1046163"/>
            <a:ext cx="5445369" cy="1114784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C9302-80D9-4A88-8591-DE2D4BA1F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6" y="2506662"/>
            <a:ext cx="5445370" cy="345452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6AEAE6ED-58FA-4039-939A-E4032520CB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company name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02AABE-45EB-48A5-AD25-47BD8B79DF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19755" y="1"/>
            <a:ext cx="3430408" cy="4091942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-24055" y="2286312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1804745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3A2A33D-4D91-454D-A35B-6DA97069EC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2186" y="555157"/>
            <a:ext cx="2649814" cy="429819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7EC67FB7-777C-473E-95B8-585AA8E6640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19754" y="4289110"/>
            <a:ext cx="3430407" cy="1672075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05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94663"/>
            <a:ext cx="10515600" cy="823232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IN" sz="3600" b="1" cap="all" baseline="0"/>
            </a:lvl1pPr>
          </a:lstStyle>
          <a:p>
            <a:pPr lvl="0"/>
            <a:r>
              <a:rPr lang="en-US" dirty="0"/>
              <a:t>TITLE HERE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BFC94-FFEC-4290-AC27-760323F21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39691"/>
            <a:ext cx="10515600" cy="130537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0" cap="none" baseline="0" dirty="0" smtClean="0"/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7389277-B3D3-4AEE-8BE0-0559A7396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13018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5351690" y="3748188"/>
            <a:ext cx="1488621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4A1799-63F2-4B23-A188-7BAB23FB82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company name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844635-8274-49B1-BBEC-354A0872E526}"/>
              </a:ext>
            </a:extLst>
          </p:cNvPr>
          <p:cNvGrpSpPr/>
          <p:nvPr userDrawn="1"/>
        </p:nvGrpSpPr>
        <p:grpSpPr>
          <a:xfrm>
            <a:off x="5721601" y="4594679"/>
            <a:ext cx="748798" cy="134113"/>
            <a:chOff x="4827813" y="2534636"/>
            <a:chExt cx="996651" cy="17850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54643C-5B30-4FC2-BFAC-4FD007AC9EC7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FDDB55-6BA5-4489-9E37-4A76254A5CD7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023CF8-2471-40A5-B2EF-E9BF4DF2C0E1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9B0428F-5D1A-4CD3-BDA2-9CA7F5141455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427806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16" y="246186"/>
            <a:ext cx="3206261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dirty="0"/>
              <a:t>Title here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D9B6D-CE43-4FB1-87C0-D3565E730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0986" y="2426274"/>
            <a:ext cx="3008434" cy="60108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D73CD-EB11-4ED6-80CF-B68320D57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80986" y="3097702"/>
            <a:ext cx="3008434" cy="3091961"/>
          </a:xfrm>
        </p:spPr>
        <p:txBody>
          <a:bodyPr lIns="0" tIns="0" rIns="0" bIns="0"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57889B18-CC7E-47A7-B83B-45D7871D298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company name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A27954-3A0E-430B-AD48-05A3F3278D70}"/>
              </a:ext>
            </a:extLst>
          </p:cNvPr>
          <p:cNvGrpSpPr/>
          <p:nvPr userDrawn="1"/>
        </p:nvGrpSpPr>
        <p:grpSpPr>
          <a:xfrm>
            <a:off x="-24056" y="1452564"/>
            <a:ext cx="3385227" cy="134113"/>
            <a:chOff x="-24055" y="1452565"/>
            <a:chExt cx="2374534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C089FD-3BC7-434F-810A-04F78AFC84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055" y="1452565"/>
              <a:ext cx="171783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F7AC837-D78F-424C-9FDC-C3A445A5E0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04745" y="1452565"/>
              <a:ext cx="545734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39489" y="421045"/>
            <a:ext cx="0" cy="5768619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09F60F9-61AE-4464-B369-1CF86DB708D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870582" y="2426274"/>
            <a:ext cx="3008434" cy="60108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24CEF01-2C7C-4568-8A45-5F5A058ECFC1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870582" y="3097702"/>
            <a:ext cx="3008434" cy="3091961"/>
          </a:xfrm>
        </p:spPr>
        <p:txBody>
          <a:bodyPr lIns="0" tIns="0" rIns="0" bIns="0"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AF86618-E012-4E70-91E3-A72E71C63E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80986" y="1676296"/>
            <a:ext cx="587932" cy="587932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 Here</a:t>
            </a:r>
            <a:endParaRPr lang="en-IN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4FF378B9-734E-4C43-836C-CB80566DDB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68008" y="1676296"/>
            <a:ext cx="587932" cy="587932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 Here</a:t>
            </a:r>
            <a:endParaRPr lang="en-I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F366940-FB5E-4B76-8829-80C14F137B3A}"/>
              </a:ext>
            </a:extLst>
          </p:cNvPr>
          <p:cNvSpPr/>
          <p:nvPr userDrawn="1"/>
        </p:nvSpPr>
        <p:spPr>
          <a:xfrm>
            <a:off x="10251393" y="555158"/>
            <a:ext cx="3298372" cy="3298372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5486FFB-46EF-4E74-BFFF-7ED054DB0D9C}"/>
              </a:ext>
            </a:extLst>
          </p:cNvPr>
          <p:cNvSpPr/>
          <p:nvPr userDrawn="1"/>
        </p:nvSpPr>
        <p:spPr>
          <a:xfrm>
            <a:off x="9932986" y="330754"/>
            <a:ext cx="1268186" cy="1268186"/>
          </a:xfrm>
          <a:prstGeom prst="ellipse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6F2CCF2-293A-49CA-B2A9-134BB5DEF98E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080985" y="480157"/>
            <a:ext cx="6944563" cy="82391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D35CCD2-B73F-944C-B572-7FBFC7DE22E4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D8F78D8-558F-3540-A5F4-B1AD8942B341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F8F621A-F298-2B48-B7E0-8D9BEE8AA763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17A3A3B-82AE-0A46-AE32-9B111F975BDB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F206CE3-6B94-C340-8BA3-A2A4E407E499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321905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Vertical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7389277-B3D3-4AEE-8BE0-0559A7396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16488" y="0"/>
            <a:ext cx="6875511" cy="6858000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36DA47-61AF-4CF1-8DF3-3721934D13E3}"/>
              </a:ext>
            </a:extLst>
          </p:cNvPr>
          <p:cNvSpPr/>
          <p:nvPr userDrawn="1"/>
        </p:nvSpPr>
        <p:spPr>
          <a:xfrm>
            <a:off x="0" y="0"/>
            <a:ext cx="5316488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FD760-FBDC-4410-A039-469F7931D3A3}"/>
              </a:ext>
            </a:extLst>
          </p:cNvPr>
          <p:cNvSpPr/>
          <p:nvPr userDrawn="1"/>
        </p:nvSpPr>
        <p:spPr>
          <a:xfrm>
            <a:off x="831850" y="1723292"/>
            <a:ext cx="5307246" cy="3745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51" y="1087907"/>
            <a:ext cx="4468698" cy="1444275"/>
          </a:xfrm>
        </p:spPr>
        <p:txBody>
          <a:bodyPr vert="horz" lIns="91440" tIns="792000" rIns="91440" bIns="45720" rtlCol="0" anchor="t">
            <a:noAutofit/>
          </a:bodyPr>
          <a:lstStyle>
            <a:lvl1pPr algn="l">
              <a:defRPr lang="en-IN" sz="3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BFC94-FFEC-4290-AC27-760323F21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711" y="2552611"/>
            <a:ext cx="4097778" cy="1992819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800" b="0" cap="none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454991" y="1620451"/>
            <a:ext cx="148862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4A1799-63F2-4B23-A188-7BAB23FB82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company name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F2EA84-5150-479B-86D5-F4BAE1263488}"/>
              </a:ext>
            </a:extLst>
          </p:cNvPr>
          <p:cNvGrpSpPr/>
          <p:nvPr userDrawn="1"/>
        </p:nvGrpSpPr>
        <p:grpSpPr>
          <a:xfrm flipH="1">
            <a:off x="1130928" y="4803540"/>
            <a:ext cx="3616779" cy="3522776"/>
            <a:chOff x="2555621" y="3917613"/>
            <a:chExt cx="3616779" cy="352277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0699C4B-8D8E-47E2-A0C5-D71C25ABAC72}"/>
                </a:ext>
              </a:extLst>
            </p:cNvPr>
            <p:cNvSpPr/>
            <p:nvPr userDrawn="1"/>
          </p:nvSpPr>
          <p:spPr>
            <a:xfrm>
              <a:off x="2874028" y="4142017"/>
              <a:ext cx="3298372" cy="3298372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F607AB9-31A7-4B79-9AFE-0DFDB792E20C}"/>
                </a:ext>
              </a:extLst>
            </p:cNvPr>
            <p:cNvSpPr/>
            <p:nvPr userDrawn="1"/>
          </p:nvSpPr>
          <p:spPr>
            <a:xfrm>
              <a:off x="2555621" y="3917613"/>
              <a:ext cx="1268186" cy="1268186"/>
            </a:xfrm>
            <a:prstGeom prst="ellipse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194174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CABAC-B403-4354-A27F-4C38B08C1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885" y="2704121"/>
            <a:ext cx="6556248" cy="750278"/>
          </a:xfrm>
        </p:spPr>
        <p:txBody>
          <a:bodyPr/>
          <a:lstStyle>
            <a:lvl1pPr>
              <a:defRPr lang="en-US" sz="4800" b="1" kern="1200" cap="all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8F0C12-00D7-4802-B095-5D4E3D617786}" type="datetime1">
              <a:rPr lang="en-IN" smtClean="0"/>
              <a:t>19-10-2018</a:t>
            </a:fld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3760408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0C7F772-E2DA-4B13-AC2E-28A0EE6D8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24363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23" name="Graphic 22" descr="Envelope">
            <a:extLst>
              <a:ext uri="{FF2B5EF4-FFF2-40B4-BE49-F238E27FC236}">
                <a16:creationId xmlns:a16="http://schemas.microsoft.com/office/drawing/2014/main" id="{3C32C7E5-809C-4E12-8962-1B868951E6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4803" y="4029040"/>
            <a:ext cx="469232" cy="469232"/>
          </a:xfrm>
          <a:prstGeom prst="rect">
            <a:avLst/>
          </a:prstGeom>
        </p:spPr>
      </p:pic>
      <p:sp>
        <p:nvSpPr>
          <p:cNvPr id="34" name="Subtitle 2">
            <a:extLst>
              <a:ext uri="{FF2B5EF4-FFF2-40B4-BE49-F238E27FC236}">
                <a16:creationId xmlns:a16="http://schemas.microsoft.com/office/drawing/2014/main" id="{31AD270F-1692-4526-B979-6B5945A20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6809" y="4126311"/>
            <a:ext cx="3640478" cy="433938"/>
          </a:xfrm>
        </p:spPr>
        <p:txBody>
          <a:bodyPr>
            <a:normAutofit/>
          </a:bodyPr>
          <a:lstStyle>
            <a:lvl1pPr marL="0" indent="0" algn="l">
              <a:buNone/>
              <a:defRPr sz="1800" b="0" cap="none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382940E6-7963-411F-B35A-57121171A98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08614" y="4836222"/>
            <a:ext cx="3638674" cy="4539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 b="0" cap="none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IN" sz="1600" dirty="0"/>
            </a:lvl5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F8FC2D7-B114-3444-8684-995FC4D6D459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EE45073-ED8E-0544-85FA-9AF5A478417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8BAF06E-A8A8-484C-8F6C-E42EDC46BBCB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86EB62D-13C7-6E43-9D98-B706D2B9ADDF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5CF3453-ED5A-024D-8815-C08EFA13D1A6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pic>
        <p:nvPicPr>
          <p:cNvPr id="3" name="Graphic 2" descr="Link">
            <a:extLst>
              <a:ext uri="{FF2B5EF4-FFF2-40B4-BE49-F238E27FC236}">
                <a16:creationId xmlns:a16="http://schemas.microsoft.com/office/drawing/2014/main" id="{16E3F5A0-978F-8D46-BBFB-19A7F7883D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7152" y="4809677"/>
            <a:ext cx="542081" cy="54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582E5-8FA2-4056-805F-EF36F7066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6300" y="2726872"/>
            <a:ext cx="7233557" cy="832077"/>
          </a:xfrm>
        </p:spPr>
        <p:txBody>
          <a:bodyPr anchor="b">
            <a:normAutofit/>
          </a:bodyPr>
          <a:lstStyle>
            <a:lvl1pPr algn="l"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85D6F-874B-44F8-B241-51EF13CA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300" y="3569380"/>
            <a:ext cx="7233557" cy="36512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8B418-263D-4E73-992B-704AE558C612}" type="datetime1">
              <a:rPr lang="en-IN" smtClean="0"/>
              <a:t>19-10-2018</a:t>
            </a:fld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4082142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ECBCF8A4-C2B4-4945-8D79-C9D46B7FBECB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79C2256-8A0F-4625-86F0-FB439F3EAD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3CF488-6D31-4B63-A3C6-C4D838C23FCE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32985B6-7260-445A-A580-6993E0DEBFD9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BC682E1-4E5D-4006-81EA-550DD98166E4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F8A1A8-E078-4836-ABD1-CD4E75BBF58F}"/>
              </a:ext>
            </a:extLst>
          </p:cNvPr>
          <p:cNvSpPr/>
          <p:nvPr userDrawn="1"/>
        </p:nvSpPr>
        <p:spPr>
          <a:xfrm>
            <a:off x="0" y="0"/>
            <a:ext cx="442436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617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5679220" y="2286312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11079786" y="421045"/>
            <a:ext cx="748798" cy="134113"/>
            <a:chOff x="4827813" y="2534636"/>
            <a:chExt cx="996651" cy="17850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10039330" y="896815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9720923" y="672411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7508020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A55704E-D515-4774-90C6-5F887DDAE55E}"/>
              </a:ext>
            </a:extLst>
          </p:cNvPr>
          <p:cNvSpPr/>
          <p:nvPr userDrawn="1"/>
        </p:nvSpPr>
        <p:spPr>
          <a:xfrm>
            <a:off x="469044" y="1"/>
            <a:ext cx="5210176" cy="5961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878778-0299-471F-A4C9-D0C1E82ED8D2}"/>
              </a:ext>
            </a:extLst>
          </p:cNvPr>
          <p:cNvCxnSpPr>
            <a:cxnSpLocks/>
          </p:cNvCxnSpPr>
          <p:nvPr userDrawn="1"/>
        </p:nvCxnSpPr>
        <p:spPr>
          <a:xfrm>
            <a:off x="1001746" y="1290512"/>
            <a:ext cx="148862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E39D1C78-6110-4052-8455-7E7893F7F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66" y="1276857"/>
            <a:ext cx="4097778" cy="1255325"/>
          </a:xfrm>
        </p:spPr>
        <p:txBody>
          <a:bodyPr/>
          <a:lstStyle>
            <a:lvl1pPr>
              <a:defRPr lang="en-US" sz="3600" b="1" kern="120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3405997-7AE2-4C6E-8A7D-735F58A49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467" y="2620651"/>
            <a:ext cx="4097778" cy="193368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b="0" cap="none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153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0D79E1-5F46-41CA-85E7-44C2A6C6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365125"/>
            <a:ext cx="11465168" cy="91855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0B511-05FD-459E-AC79-A87540961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416" y="1825625"/>
            <a:ext cx="11465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2B635-1E22-483C-94B9-F587908DE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98321-594C-4030-A2B0-3492F77EE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5384" y="6463207"/>
            <a:ext cx="2743200" cy="258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365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2" r:id="rId5"/>
    <p:sldLayoutId id="2147483660" r:id="rId6"/>
    <p:sldLayoutId id="2147483663" r:id="rId7"/>
    <p:sldLayoutId id="2147483667" r:id="rId8"/>
    <p:sldLayoutId id="2147483668" r:id="rId9"/>
    <p:sldLayoutId id="2147483666" r:id="rId10"/>
    <p:sldLayoutId id="2147483669" r:id="rId11"/>
    <p:sldLayoutId id="2147483670" r:id="rId12"/>
    <p:sldLayoutId id="2147483671" r:id="rId13"/>
    <p:sldLayoutId id="2147483672" r:id="rId14"/>
    <p:sldLayoutId id="2147483664" r:id="rId15"/>
    <p:sldLayoutId id="2147483665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10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11.xml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12.xml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mailto:somjita.mitra@laedc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pasadena, ca">
            <a:extLst>
              <a:ext uri="{FF2B5EF4-FFF2-40B4-BE49-F238E27FC236}">
                <a16:creationId xmlns:a16="http://schemas.microsoft.com/office/drawing/2014/main" id="{2A061EAC-C081-440C-A5DD-CCD3979E5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82" y="-1"/>
            <a:ext cx="12250882" cy="4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0359CD-8DFF-4AF2-B957-630ED2A60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792" y="4719700"/>
            <a:ext cx="7233557" cy="1823728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BUSINESS AND ECONOMIC SUMMIT 2018</a:t>
            </a:r>
            <a:endParaRPr lang="en-IN" dirty="0">
              <a:latin typeface="Arial Black" panose="020B0A04020102020204" pitchFamily="34" charset="0"/>
            </a:endParaRPr>
          </a:p>
        </p:txBody>
      </p:sp>
      <p:pic>
        <p:nvPicPr>
          <p:cNvPr id="7" name="Content Placeholder 5" descr="LAEDC-transparent.gif">
            <a:extLst>
              <a:ext uri="{FF2B5EF4-FFF2-40B4-BE49-F238E27FC236}">
                <a16:creationId xmlns:a16="http://schemas.microsoft.com/office/drawing/2014/main" id="{5F2AA5B9-59AC-4902-9B72-BB181F08399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35042" y="6178403"/>
            <a:ext cx="592796" cy="5951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B755ED-80AF-4242-86B7-094DCA101B29}"/>
              </a:ext>
            </a:extLst>
          </p:cNvPr>
          <p:cNvSpPr txBox="1"/>
          <p:nvPr/>
        </p:nvSpPr>
        <p:spPr>
          <a:xfrm>
            <a:off x="6851179" y="4978074"/>
            <a:ext cx="53408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Dr. Somjita Mitra</a:t>
            </a:r>
          </a:p>
          <a:p>
            <a:r>
              <a:rPr lang="en-US" dirty="0">
                <a:latin typeface="Arial Black" panose="020B0A04020102020204" pitchFamily="34" charset="0"/>
              </a:rPr>
              <a:t>Director, Institute for Applied Economics</a:t>
            </a:r>
          </a:p>
          <a:p>
            <a:r>
              <a:rPr lang="en-US" dirty="0">
                <a:latin typeface="Arial Black" panose="020B0A04020102020204" pitchFamily="34" charset="0"/>
              </a:rPr>
              <a:t>LAEDC</a:t>
            </a:r>
          </a:p>
          <a:p>
            <a:r>
              <a:rPr lang="en-US" dirty="0">
                <a:latin typeface="Arial Black" panose="020B0A04020102020204" pitchFamily="34" charset="0"/>
              </a:rPr>
              <a:t>October 23, 2018</a:t>
            </a:r>
          </a:p>
        </p:txBody>
      </p:sp>
    </p:spTree>
    <p:extLst>
      <p:ext uri="{BB962C8B-B14F-4D97-AF65-F5344CB8AC3E}">
        <p14:creationId xmlns:p14="http://schemas.microsoft.com/office/powerpoint/2010/main" val="2064406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08718" y="297657"/>
            <a:ext cx="7808944" cy="989660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JOBS FORECAST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108719" y="6189306"/>
            <a:ext cx="3996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53952" y="6338596"/>
            <a:ext cx="39312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dirty="0">
                <a:latin typeface="+mj-lt"/>
              </a:rPr>
              <a:t>Los Angeles County Economic Development Corporation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158487" y="1153885"/>
            <a:ext cx="6839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1830" y="6307495"/>
            <a:ext cx="320653" cy="321905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1B2D07C-0D7D-4906-AC67-F50DCAD0613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152650" y="1336814"/>
          <a:ext cx="7899124" cy="515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B2650DF-E8A5-4722-8356-EB558BCDB855}"/>
              </a:ext>
            </a:extLst>
          </p:cNvPr>
          <p:cNvSpPr txBox="1"/>
          <p:nvPr/>
        </p:nvSpPr>
        <p:spPr>
          <a:xfrm>
            <a:off x="7004474" y="1151165"/>
            <a:ext cx="3186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Franklin Gothic Book" panose="020B0503020102020204" pitchFamily="34" charset="0"/>
              </a:rPr>
              <a:t>Los Angeles County</a:t>
            </a:r>
          </a:p>
          <a:p>
            <a:pPr algn="r"/>
            <a:r>
              <a:rPr lang="en-US" sz="1600" dirty="0">
                <a:latin typeface="Franklin Gothic Book" panose="020B0503020102020204" pitchFamily="34" charset="0"/>
              </a:rPr>
              <a:t>(thousands of jobs)</a:t>
            </a:r>
          </a:p>
        </p:txBody>
      </p:sp>
    </p:spTree>
    <p:extLst>
      <p:ext uri="{BB962C8B-B14F-4D97-AF65-F5344CB8AC3E}">
        <p14:creationId xmlns:p14="http://schemas.microsoft.com/office/powerpoint/2010/main" val="3624335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68E31FD-BE74-4CB3-A5A5-652148351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55" y="4423313"/>
            <a:ext cx="10515600" cy="865660"/>
          </a:xfrm>
        </p:spPr>
        <p:txBody>
          <a:bodyPr/>
          <a:lstStyle/>
          <a:p>
            <a:br>
              <a:rPr lang="en-US" dirty="0">
                <a:latin typeface="Arial Black" panose="020B0A04020102020204" pitchFamily="34" charset="0"/>
              </a:rPr>
            </a:br>
            <a:br>
              <a:rPr lang="en-US" dirty="0">
                <a:latin typeface="Arial Black" panose="020B0A04020102020204" pitchFamily="34" charset="0"/>
              </a:rPr>
            </a:b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 err="1">
                <a:latin typeface="Arial Black" panose="020B0A04020102020204" pitchFamily="34" charset="0"/>
              </a:rPr>
              <a:t>PaSADENA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9EAE20-443B-4528-BBD6-32BD19163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83117"/>
            <a:ext cx="10515600" cy="1305379"/>
          </a:xfrm>
        </p:spPr>
        <p:txBody>
          <a:bodyPr numCol="2"/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2018 Population: 145,181</a:t>
            </a:r>
          </a:p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2023 Population: 58,454</a:t>
            </a:r>
          </a:p>
          <a:p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2018 Households: 149,616</a:t>
            </a:r>
          </a:p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2023 Households: 60,151</a:t>
            </a:r>
          </a:p>
          <a:p>
            <a:endParaRPr lang="en-IN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378E833-4562-4660-94DC-D642C584CB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9092" y="6510457"/>
            <a:ext cx="2262187" cy="249237"/>
          </a:xfrm>
        </p:spPr>
        <p:txBody>
          <a:bodyPr/>
          <a:lstStyle/>
          <a:p>
            <a:r>
              <a:rPr lang="en-US" sz="900" dirty="0"/>
              <a:t>Institute for applied economics</a:t>
            </a:r>
            <a:endParaRPr lang="en-IN" sz="900" dirty="0"/>
          </a:p>
        </p:txBody>
      </p:sp>
      <p:pic>
        <p:nvPicPr>
          <p:cNvPr id="7" name="Content Placeholder 5" descr="LAEDC-transparent.gif">
            <a:extLst>
              <a:ext uri="{FF2B5EF4-FFF2-40B4-BE49-F238E27FC236}">
                <a16:creationId xmlns:a16="http://schemas.microsoft.com/office/drawing/2014/main" id="{5F2AA5B9-59AC-4902-9B72-BB181F08399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35042" y="6178403"/>
            <a:ext cx="592796" cy="595111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4EC1D0E-1FC4-46DD-8FAE-2316383443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A6670B06-E08E-4199-BE9F-5E983C054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996"/>
            <a:ext cx="12192000" cy="444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206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F209E-D17D-4F20-A6D0-C685853DE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77648"/>
            <a:ext cx="3206261" cy="1037492"/>
          </a:xfrm>
        </p:spPr>
        <p:txBody>
          <a:bodyPr/>
          <a:lstStyle/>
          <a:p>
            <a:r>
              <a:rPr lang="en-US" sz="2800" dirty="0">
                <a:latin typeface="Arial Black" panose="020B0A04020102020204" pitchFamily="34" charset="0"/>
              </a:rPr>
              <a:t>Race / ethnicity</a:t>
            </a:r>
            <a:endParaRPr lang="en-IN" sz="2800" dirty="0"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B14A5-E7B8-4F35-8378-DB748F6A6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7835" y="1314532"/>
            <a:ext cx="1331259" cy="60108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 Black" panose="020B0A04020102020204" pitchFamily="34" charset="0"/>
              </a:rPr>
              <a:t>LA County</a:t>
            </a:r>
            <a:endParaRPr lang="en-IN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BBB0D3-F4B5-4146-8064-6CACD6B0C1A1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569254" y="1292367"/>
            <a:ext cx="2207816" cy="60108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 Black" panose="020B0A04020102020204" pitchFamily="34" charset="0"/>
              </a:rPr>
              <a:t>City of Pasadena</a:t>
            </a:r>
            <a:endParaRPr lang="en-IN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Content Placeholder 5" descr="LAEDC-transparent.gif">
            <a:extLst>
              <a:ext uri="{FF2B5EF4-FFF2-40B4-BE49-F238E27FC236}">
                <a16:creationId xmlns:a16="http://schemas.microsoft.com/office/drawing/2014/main" id="{5F2AA5B9-59AC-4902-9B72-BB181F08399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35042" y="6178403"/>
            <a:ext cx="592796" cy="595111"/>
          </a:xfrm>
          <a:prstGeom prst="rect">
            <a:avLst/>
          </a:prstGeom>
        </p:spPr>
      </p:pic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7378E833-4562-4660-94DC-D642C584CBF1}"/>
              </a:ext>
            </a:extLst>
          </p:cNvPr>
          <p:cNvSpPr txBox="1">
            <a:spLocks/>
          </p:cNvSpPr>
          <p:nvPr/>
        </p:nvSpPr>
        <p:spPr>
          <a:xfrm>
            <a:off x="129092" y="6510457"/>
            <a:ext cx="2262187" cy="249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1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Institute for applied economics</a:t>
            </a:r>
            <a:endParaRPr lang="en-IN" sz="900" dirty="0"/>
          </a:p>
        </p:txBody>
      </p:sp>
      <p:pic>
        <p:nvPicPr>
          <p:cNvPr id="5124" name="Picture 4" descr="Image result for people in pasadena">
            <a:extLst>
              <a:ext uri="{FF2B5EF4-FFF2-40B4-BE49-F238E27FC236}">
                <a16:creationId xmlns:a16="http://schemas.microsoft.com/office/drawing/2014/main" id="{4D96F418-7F28-4E46-9B48-01A7750FD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3552"/>
            <a:ext cx="3656894" cy="489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51F06CCF-E06F-48E3-92E6-2F63B8E101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686607"/>
              </p:ext>
            </p:extLst>
          </p:nvPr>
        </p:nvGraphicFramePr>
        <p:xfrm>
          <a:off x="7300856" y="247694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7466939-1522-4CCE-85A3-F2898EEE79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262610"/>
              </p:ext>
            </p:extLst>
          </p:nvPr>
        </p:nvGraphicFramePr>
        <p:xfrm>
          <a:off x="3368937" y="25452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13037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59737-6B13-46AD-93F6-FE801BC76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Educational attainment</a:t>
            </a:r>
            <a:endParaRPr lang="en-IN" dirty="0">
              <a:latin typeface="Arial Black" panose="020B0A04020102020204" pitchFamily="34" charset="0"/>
            </a:endParaRPr>
          </a:p>
        </p:txBody>
      </p:sp>
      <p:pic>
        <p:nvPicPr>
          <p:cNvPr id="8" name="Content Placeholder 5" descr="LAEDC-transparent.gif">
            <a:extLst>
              <a:ext uri="{FF2B5EF4-FFF2-40B4-BE49-F238E27FC236}">
                <a16:creationId xmlns:a16="http://schemas.microsoft.com/office/drawing/2014/main" id="{5F2AA5B9-59AC-4902-9B72-BB181F08399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35042" y="6178403"/>
            <a:ext cx="592796" cy="595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96" y="6511363"/>
            <a:ext cx="2261812" cy="262151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4C2C9B6-E85A-498B-B19C-43B6DBCF5D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962110"/>
              </p:ext>
            </p:extLst>
          </p:nvPr>
        </p:nvGraphicFramePr>
        <p:xfrm>
          <a:off x="839097" y="1672815"/>
          <a:ext cx="9821732" cy="4319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4240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59737-6B13-46AD-93F6-FE801BC76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income</a:t>
            </a:r>
            <a:endParaRPr lang="en-IN" dirty="0">
              <a:latin typeface="Arial Black" panose="020B0A04020102020204" pitchFamily="34" charset="0"/>
            </a:endParaRPr>
          </a:p>
        </p:txBody>
      </p:sp>
      <p:pic>
        <p:nvPicPr>
          <p:cNvPr id="6" name="Content Placeholder 5" descr="LAEDC-transparent.gif">
            <a:extLst>
              <a:ext uri="{FF2B5EF4-FFF2-40B4-BE49-F238E27FC236}">
                <a16:creationId xmlns:a16="http://schemas.microsoft.com/office/drawing/2014/main" id="{5F2AA5B9-59AC-4902-9B72-BB181F08399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35042" y="6178403"/>
            <a:ext cx="592796" cy="5951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9" y="6581360"/>
            <a:ext cx="2261812" cy="262151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220417"/>
              </p:ext>
            </p:extLst>
          </p:nvPr>
        </p:nvGraphicFramePr>
        <p:xfrm>
          <a:off x="488575" y="1761565"/>
          <a:ext cx="5307107" cy="4416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24360"/>
              </p:ext>
            </p:extLst>
          </p:nvPr>
        </p:nvGraphicFramePr>
        <p:xfrm>
          <a:off x="6353995" y="1605701"/>
          <a:ext cx="5061551" cy="4416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06FF912-5EE9-4993-AD54-2187CEE9F465}"/>
              </a:ext>
            </a:extLst>
          </p:cNvPr>
          <p:cNvSpPr txBox="1"/>
          <p:nvPr/>
        </p:nvSpPr>
        <p:spPr>
          <a:xfrm>
            <a:off x="2119745" y="5439641"/>
            <a:ext cx="28886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015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59737-6B13-46AD-93F6-FE801BC76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88" y="376072"/>
            <a:ext cx="11465168" cy="1037492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HOUSEHOLDS BY INCOME</a:t>
            </a:r>
            <a:endParaRPr lang="en-IN" dirty="0">
              <a:latin typeface="Arial Black" panose="020B0A04020102020204" pitchFamily="34" charset="0"/>
            </a:endParaRPr>
          </a:p>
        </p:txBody>
      </p:sp>
      <p:pic>
        <p:nvPicPr>
          <p:cNvPr id="6" name="Content Placeholder 5" descr="LAEDC-transparent.gif">
            <a:extLst>
              <a:ext uri="{FF2B5EF4-FFF2-40B4-BE49-F238E27FC236}">
                <a16:creationId xmlns:a16="http://schemas.microsoft.com/office/drawing/2014/main" id="{5F2AA5B9-59AC-4902-9B72-BB181F08399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35042" y="6178403"/>
            <a:ext cx="592796" cy="5951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9" y="6581360"/>
            <a:ext cx="2261812" cy="2621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6FF912-5EE9-4993-AD54-2187CEE9F465}"/>
              </a:ext>
            </a:extLst>
          </p:cNvPr>
          <p:cNvSpPr txBox="1"/>
          <p:nvPr/>
        </p:nvSpPr>
        <p:spPr>
          <a:xfrm>
            <a:off x="2119745" y="5439641"/>
            <a:ext cx="28886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DDA8384-0FDD-4411-80AF-E7265765F9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887607"/>
              </p:ext>
            </p:extLst>
          </p:nvPr>
        </p:nvGraphicFramePr>
        <p:xfrm>
          <a:off x="348095" y="1548245"/>
          <a:ext cx="10796155" cy="5225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54312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Top industries by NUMBER OF BUSINESSES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96" y="6511363"/>
            <a:ext cx="2261812" cy="262151"/>
          </a:xfrm>
          <a:prstGeom prst="rect">
            <a:avLst/>
          </a:prstGeom>
        </p:spPr>
      </p:pic>
      <p:pic>
        <p:nvPicPr>
          <p:cNvPr id="6" name="Content Placeholder 5" descr="LAEDC-transparent.gif">
            <a:extLst>
              <a:ext uri="{FF2B5EF4-FFF2-40B4-BE49-F238E27FC236}">
                <a16:creationId xmlns:a16="http://schemas.microsoft.com/office/drawing/2014/main" id="{5F2AA5B9-59AC-4902-9B72-BB181F08399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35042" y="6178403"/>
            <a:ext cx="592796" cy="595111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5681F8A-0482-4528-8DC0-308FAB2C47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940100"/>
              </p:ext>
            </p:extLst>
          </p:nvPr>
        </p:nvGraphicFramePr>
        <p:xfrm>
          <a:off x="1679972" y="1553441"/>
          <a:ext cx="9060656" cy="5159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79782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 Black" panose="020B0A04020102020204" pitchFamily="34" charset="0"/>
              </a:rPr>
              <a:t>Top industries by EMLOYMENT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96" y="6511363"/>
            <a:ext cx="2261812" cy="262151"/>
          </a:xfrm>
          <a:prstGeom prst="rect">
            <a:avLst/>
          </a:prstGeom>
        </p:spPr>
      </p:pic>
      <p:pic>
        <p:nvPicPr>
          <p:cNvPr id="9" name="Content Placeholder 5" descr="LAEDC-transparent.gif">
            <a:extLst>
              <a:ext uri="{FF2B5EF4-FFF2-40B4-BE49-F238E27FC236}">
                <a16:creationId xmlns:a16="http://schemas.microsoft.com/office/drawing/2014/main" id="{5F2AA5B9-59AC-4902-9B72-BB181F08399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35042" y="6178403"/>
            <a:ext cx="592796" cy="595111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3891C41-C67A-4173-8BB6-A66F5D0AC1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468787"/>
              </p:ext>
            </p:extLst>
          </p:nvPr>
        </p:nvGraphicFramePr>
        <p:xfrm>
          <a:off x="1183697" y="1652155"/>
          <a:ext cx="9824605" cy="468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79548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341B9-6BA7-4D7C-9981-FBE167497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PASADENA COMMUTING PATTERNS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04AA25-6A84-443E-B61B-7DA77F2B0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96" y="6511363"/>
            <a:ext cx="2261812" cy="262151"/>
          </a:xfrm>
          <a:prstGeom prst="rect">
            <a:avLst/>
          </a:prstGeom>
        </p:spPr>
      </p:pic>
      <p:pic>
        <p:nvPicPr>
          <p:cNvPr id="7" name="Content Placeholder 5" descr="LAEDC-transparent.gif">
            <a:extLst>
              <a:ext uri="{FF2B5EF4-FFF2-40B4-BE49-F238E27FC236}">
                <a16:creationId xmlns:a16="http://schemas.microsoft.com/office/drawing/2014/main" id="{43E73E6C-E56D-41E8-9BD9-83B083D025E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35042" y="6178403"/>
            <a:ext cx="592796" cy="595111"/>
          </a:xfrm>
          <a:prstGeom prst="rect">
            <a:avLst/>
          </a:prstGeom>
        </p:spPr>
      </p:pic>
      <p:sp>
        <p:nvSpPr>
          <p:cNvPr id="8" name="AutoShape 4" descr="data:image/png;base64,iVBORw0KGgoAAAANSUhEUgAABOgAAAKYCAYAAADJzccSAAAgAElEQVR4Xuy9Z5Mk13Wu+5a37cdbzAADEJ6gREokKIqikXTvl3s+KuKeq/MXjyLuiXsU4tGhESka0QCCGwwG42e6Z9qU6fLuxrNqr0ROoe1wBsQAWREd3V2Vlbn32juzaj/5rvWm3nv77Yke42MymUjjsVL85id5JBF4SiLA3OVnNBppOBqp1++r3ekolUpprlpVsVBQJp2213ie19l2PJnYNilJzPhcNqtyqaR8NmvP89x4PLZ98/DjdPt9bbdaGgwGSmcy6o1TqvcmaqdL2iycUK5Q1qVKT6fyQ5UzI2Um03Z1ez1tt9v2m+MX83ktLy4qn8upNxhYu/r9vjKZjOarVWuPv6/V6dj7OGYqnbb30ta5SsW2G43H9v5Wu23tLheLKuTz9lo6nZ62P/SBfXS6XQ2GQ3uebSqlknK5nP1PPHgUCgVVFhftfZ1OZ7p9KqXNWk1Xrlyx2Dx78aJWjhzR3FxVc3Pzto9er6d6vab33/9AP/7xj1Wr1XTu3FmdP39eFy9c0MriotITKTUea9jvazwa2fEYD+Ji8W237XjpVErZbNb6S5wKtDGVsteIB3GxcS6XbR/Ndtv2Qd+JI230/uULBaVzOeVKJVWqVfE/++ozLs2m/faxPuzU533E/sH6uh1/YX5e5XLZ2kz8GR/i3u12bUx58FqlUrHfPHgf498fDOyHOVvl9Xz+sM2x7TnWVr1ufy8uLKhULO64H+I+GY8tVvZ3+AywWc+YME6MBfOuULAxJubxB+/x4/HK0uKiiuF4zJ3NrS2bR8tLS9YO3u/jzXzhfGKsiRvzbqeHzatGw+JUKpVsO2LHOHt/a/W67Zfzh+PzmreV2Pp5yznkPaDt3neb/6mUvY85xDnm58UjDULyps8sAvnVVc299ZaytXc1XLys/vFVdc53NMlIhXsFla5VVXlvSePC86p989vqnL+gcaGgSZg/+zXUPisyGWVzObt2cO3nkblzR4Xf/EaprbfVW76s/ok1dc92lRqkVblcUaH+jArlb0in31D7+efVW1qKPkv2O2byehKBJAJJBJIIJBFIIpBE4IsYAdZF7Xbb1j58t+f7dpX1WT7/qXXG09L/1BMDdOPxFNDNLMCelsAk7fzyRcAW2JOJQQQgFeAGAAVQADwBBHyRzUXAtwE8AAV48H62BwCx7UNgawbQ8f5mq2XHY9vhJKXWYGyAbjV7Qv1sRWeKA53IDXQ0N1AlM7IFGW3arNcNEgIEaNeRACz438Ef29JuAEQ2k1F/OFS92fwEkgHVcjmDJdVy2eAVQAHw42Ark0rZNtb3ABx9ZhgICkCQvrDwrJTLU6iVTov3svhkEVqoVKztvQCWJqmUeoO+tmp1i93K8rIKxaLFzkBSStrc3NSNGzd05cpHev/9960f3/j613Xx2YtaWVxSNp1Sr9XWeDg0SOKghHYBKmkbfSEmcRBELACP9IfrE22vNZu2LTFgW4N66bRKLKCBb0BU5kG5rBzty2aVyedVIm6lkkEcAGFre3sKz4ZD+/8woM5BEx8yACL6AVgD7rB/ACMPPoiAeByD5xgfH2N/nbnhMIx+xt9/2DPbgFmtZm+LA7P99hMBq/HY4NxoOIziypyj7QYrwrnj23PeNZtNe35hYcHmJw+eN3A2HltcrE+ZjMU4ApIBTO8EJB2Mc/6wH+sP+w+gz89f+gvAYz7Z8cPrPr/igA94yjljUH84nM43xt0BXZjPNm8CQN0vbsnrf9oI5NfWpoCu/q4GCx8YoOue61ijijdLKl1fUPHaMQ3nXtTWt7+t7rlzB2qwzXWui9mswbkMP37jYzJR5to1FX/yE02231LruWvqntnQYGWgbCOruT/Mq9B5Xulz39H43GtqnTypwdzcgY6bbJREIIlAEoEkAkkEkggkEfiiRsDWRUHwwnctvm/z/fxp/t792AGdQTnUQqPRVEXH4iuBdF/Uc+IL1S9Tho3HBmMAHO1u11RcgBMUNkAqlGaABRbkBh2CiolFOgCARTrvBybwiCuwXFXkyiIuIgCsHBArn9dwNFETeDDK6tZ4WfVUVZVcSsfzI10qdbScG0aAbqNWs/bRXgACajKgE/t0tRztsDsJ2awBDUAT7eJ9Bvcmk6mSCQVHKmV9BAYB1yJlWbs9VZYBRFAQxpREDlQ4Dgo0PxZ9YVtT3uXz08VoiBnx5BqRL+Q1SaUjtd9oMDCQN7+4aHF9sP5Aly9f1q9+9Wsbg5deeknPPfecTp48YTCq1dzWoNtRIT2NH+1ySErbaQ9xAODwGr8Zm+3OdKEdAcl02uJgMDbEhn7RfuCcQ0vaZBd9FtS5nCYop4B0KKRQCM7N2QeBzR8UiNvb1m7+PyikM7DY60UxsfmDuiufj+YRzzkgot30g22s/0HhCHBsNJsGspgTxDUOig970j4qoKM/fGg6zCaGtNMUjLE2OaCjvWxv4DuA8bm5Oes7D7tDhgJzMLD/7QO4VLK/HwKSATo70PT+sn9TxqKYbLUMliyw/0LBxtbVibyOWo9zc95fjwUtUhSisEOpl89HSibGhPnt2nGgHuNCW3x8Dhv/ZPvPNgK5jQ2VL19WbuM9pSb/qcHKLbWeb2mSm6h4u6jCnSMq3Dmv4dxLqv/Zn6l38uSBGmjXes5nfkql6Y0A7vYyn8dj5T/+WNUf/YvGvT+o/hd31XmmoVF5pMJqQYu/WFJh9Ir6X/2+es+8pOHyskZh7h/o4MlGSQSSCCQRSCKQRCCJQBKBL2AELKMrrA/4rs93bsssesTMoc9DiJ4MoGOBArgIqX+fh44mbUgisFcEXD3nkA2VDSqsIZArpOwBeeJKMlPUhNRWFt+eHsv7AAb874DO1Tue7sdv9gcIAlgAGzhOu9vTeneim72SNiclDbNlrRSkVyptHc32NBwOpoABKW8AFVyITGVF+mZQgLkKkHbwANBZCmtI3aV/tMHTBIEorhBD/cfikf2juLNUzwCr6M8s+ACIsT+2twsjCrVSye5elALQNDgSYA1Jv+yPBetwPJlCmdCebKGgWqOhjz++quvXr+vWrVtaWlrW9773PT3//PMqFguWQrp6b1WNWk0FAFk2a3HmuLQbBWF9e3uawhhAITHm/waKxQAteY8BOCDdeKxWt6v1Wm2qXCuXTX3oSjuDbABVVGyMNTAs3Hiw1Fn6ilqxVDIo12611O10Irn1QdL948o4QJaDRfYfBzwOzBg/Uk6ZQ3ElGq+jEON1ABOvM7az6aT7XRGiVOyQEsp8t+PtkuI6uz8HdAA3fohxvE/E3drk6tOgyPR0cAdwfgcsvj/6yHuZYw7oiDFtMzAcUoLjbbJzotebKiuD+jCeGrwbAIzfgfMU3EiBF0vB3SmeDmcPG/v9xmbPaxkvxstLhGvUH7PPL9N7s7WaijduKL/2vrKN32q4cF3brzY1Ko0sxbVw75gKd57VsPKSml/9qnonThwoPNysKHIdDinTdi0mlZ6bFv2+itc+0txPfqTx+G3V/npdnQstTdITlW6WtfSzI8qlXlfrr/5O3We/ogmK5ESReaC4JxslEUgikEQgiUASgSQCX9wIOKBjLcv3br638/0+UdDNjnmoRWSALqlD98U9I74gPTMoF1Ih47WzvHuuSPPabgAFIJalJ8VSW43XhdQ2/gaKAMUMtsRghNeq471sYz/UqptMNBiNtN4e6VZzoPoor3r+iCrFvF4pt7SSaqnX3jZI5+/1+mgowPgbRRCQztL+QiokC0HgVVRDLtQDY3sAFiCHtEpXCppiCzWYWDdO4QoAzmvaORDy+EQ1wEJtLp63unZzc1pYWrI49bizEWoDALDSIQiWCoiqqly2ux/Xb97UlY8+MvVcLpfV669/VZcuPaezZ89qeXnF+gCc2dzY0Nbmppr1utWgm0fhl89bXFDCbdTrBmEAbEBIS1VFGYi6EYUbCilSKINCi+agLATQAVitNl+xaPt1BRdgTqgNHc55amaoyUeq6xKpuoXCFIR2u1aTzpR0B6jJGVfGeaqwz484gGMsopTTmRRNYh9XeDlQexRABChzVR9AOK44O8ip/1CKa6jryJiY+jScbwYBw84M4gLOMhn7YAW2xWvD+f4sNXyb82C6Le9nXIGYewFJ5jIp5aTaMsdnlYmcQ/WQQmvHD2m48fPGAZ2lwKZShwKWB4nZH7uNxzOu0rWbCAmkO3BoM9vbKty7p/y9D1S8+0uNqh+p8UZDw/mhcg/yKt45ouK1CxqXXj6wgo74o5qrUjcznVZne1v9bndaN7PXU7rZVOnmR5p766ca5T9Q7dub6p7pKDVIqXS9qsV/O65M/g1t/+3/qd6lFyzF3q5DySOJQBKBJAJJBJIIJBFIIvAljoDVhg7rAsvUoQRRqfQpQcnTFKLHr6ALvbcFQmIW8TTNhS9tWz31zc0hmLvAG4AEv81woNczsAMc4BEt3gNYs9Q2oFwoDA84cCjmgG4/FZObL2y1B7pd21Z9mNWD/Amlc0U9V2hpWduadBtmFgF0cnUecKKxvW0QCLBjaavZrCmWgFVcuBxAslgHFlrdMn7yeQNzZvYwGNg+AB3s35Ry1I0jZXJ727ZzpR7vZz/xB0DQa+rRZwDd0ePH7VitmHkCgE4sTLk+EON8XnPLS2q22nr77bd19eOPdf/+fa2srOivv/MdXbh4QeVyJbrY0k5qlAHoHty/b/CviIoumzWgQzvWQw23uSrgbprGa+m5pIgGhZ2ngJqKEYjI+2o1e78DOpR07NMVdBSCN2OAkBYcV1zygXDk6FFV5+aiNGiUdFZ3L1aTbreU1/2UcR7rhwDd4uKnTBusxtoj1IybvQBEZhPBcIL4ParZhENwxs5/IkjHgQMkZ2yYu5ieeH23Wbho4LnVmipIw/uY4w7oTJ0Zg98ON11ZyLnA/Hb450YPHJsPeP53M4z4seMpuAas02mb4xHA/YyvoK7YjUw5YuYcdqOAemfh5kA8Nf1xNdPBPGMQT7F+XPv3/biSk//joPpxH8f3l2m3lXvwQIU7H6h87ecala6o/vW6BssD5TZzKt5eVvnyMxoVXlb9619X7/TpPZvitedQ1wLo6E9zc9OuWzzseOvrKt67otKNX2lc+Uj1v6irf6SvTDOj4o1Fzf/hjFLlr2n7b/9Wg2efTcqGPKnBT/abRCCJQBKBJAJJBJIIPFURmJoKTmt3R+Zvoa76U9WRWGMTQPe0jlzS7scWAVcKkarp6W+W1gpIctdSVF8BbAEQrKZXAD5TvjAFdL6AjH7PPLdfo9lLs9PX/XpTtUFGd7PH1UsVdDS1reVUS/OTttWlc3C0U805QEXkyupupoAi0gxDPT1TnIVUK9rkqa/u3mrmEjEHUwAl74+UStXqp8CEAYyYKyoGCmfPnTNg2ESZ1u1Oux/gvafhkdbKwrXZ6ZirK2m5i4uLpoYql0sqFooqVcqqVudMWQUMoB3AlI31ddW2trSNomk81kIwo6gBWjIZ2082m9GwO619Z8YQwUjDjSRMGVip2Hhv4e45Hpubq6czu7rRFFxB8ZfBuIBUV/bV66nRaNj8WF5ZmTqvBmk140lqb6fdNiUd6i2fV7NzYT9lnM8zNzmYdTn113dzQd1v7s2+7imfj8tsYj+XVwOnHselJYPBOyn/HKibKUNIW8XUhOc9ZdzTgoFwnh5MXDYAIwHmeUq0K8ysdhznB8CY+T3jAhvVuMCUJGaeMpvyfdg4P+r2Vk+PVPxwXrpJBfMC1arX+qM/OwH1Rz2uv89S20MqP1+IZk1k/tj9+/sdjPL/TqnLj+s4vp90pyPq0BVvX1b5ys80Ln6o+l/UDJhlazkVby2p8u4zGgPo/uIv1N0P0AVjCOrPkeLKNaNVr2sQ6pRmGw0Vb91S/sFl5Zq/13Dxhpqk1FZHyq/lVbx3VKVbl6SFr6r97W9rcEBTiscdl2R/SQSSCCQRSCKQRCCJQBKBz1sE+C6KsSDfF1n3cYN/P1HM560Ps+15soAurqL7vEciad+XNgKmRAnpdSw6+THFkxf4R43jC/JQM+5xn/iuErE6dD1cRbdVG6S1mlpWY1JUST0tpbs6nulosTA1bXDljoMxFuqWiphKTV0uA2CjP9utloEvFHUAhaX5eauxFle+xBVwwAsW+EA8+uoqQvbPw80J4qmzDojcnRbFyOmzZ02p19jaMsUIbfM6fAboUOzlcypVq+r0+7q/vmHKn+PHjpmqrcFCdjg0h9e5+Xkt4lYb2o1qCjDGRfn+6qqljFVIc81kNNbECrIDylJKWd06irFnY066ADoUf6Y8pHbcZDJNfcU8oFqNHF3pl7n7hhpptI90VswiPP2ZlEtLmV1YMLhD7T1L0QyQx0AKasYedQSHO5pHOKDbCbx5bJkf7IvjWcrp/HzkcuopoAYMgwuq16h7lJOb9rIfxt7SQUM9vyehxmJO8AG7tbVlTV0O47xXux3cMK9ReAI/zc2WtPKQOu5/Eyv6Q+044u/b2f5Dmq2npLs03mBu7GESelJkQzw4P9iWeBz2cZDadHZNQiXo5iQzilU3vKBfbq7B35xjzD0zaonVuHxcJhVRqjHzIyh3galcjzj3PGX/candDIwGuB930j5szA+6fRpFmwG6D1S+ioLuQ9W/UdNgpa/cVk6FW8uqvHf+0QBduWyfK+1GIwJ0HKty5YpyW+9rkn9PgyN31H6uPa0/d6OkwoPTynVe0eTI6+q88YaGBzSlOGh/k+2SCCQRSCKQRCCJQBKBJAJPawQo07S+vm7ruCNHjhige5TSPp+n/j8xQOdqBEtlS8wiPk9jnrRlhwjYojPUTnzIbTW2LQtPX/g/zhPf4Rwgyuq94Sba6ao5lDbGFTVU1DBd0EJmqNPZplYKKc1b6ubU3dLf7zXn3L3UQIPXXsPZtN0W7q92hwFAF9JhgWw8ZhVwAKd5V8rhDjscRm6ZDg0AW7NFOC31bTw2qLa4smIXycbmpgE0j9uE+m3AstHIFvSZXFapdAaJzNSptt22BazXsBySVlwuW8qsOWcGYwTaBKS7v7amOump3a4KhbyOHDmqfLGgTqc7NesoFDQkto2GJsOhQZUoBRjTgFgNQoCi9TuYZfjcMPC1vW3AhNp1uNP2cSqlvlowx7DaccFVFUBoyqIAcQBIrqQDOlj9qfCwPne7JtFm/0s7mDG4y6jVBaRuFWnEMZciHz9eNxfSPzIF0+5IbW0ZIDXDj5BWDfR6XPAl6j+18zherWZpyEsAun3MKFz56kDSU7zdDIUxtZp3KGGDw7Kr5+JmFyia2JY+WWp6qBs5C7Q+BeioY0eq9yEB3UFSNtnGU26ZD6bom3Gj8hsLzCMDtw5mMQcB3KKQDaDycY6XpT5jhNNuRwDXYHSIB9eDKH041L971A8d+ui1AdnHYUxKHvWY1KDLr62pcPcDFe/8u0aVj9T4Wl3DhVCD7vaKSlef0aj40jTF9dSpPQ9lscfMplhUeX7e4Px2uFbxxsLamubeekuZ7ffUP/GR+ifvq3e6p3Qvrcr7FeXrzyhV/rpGJ19V74UXNFpZedSuJe9LIpBEIIlAEoEkAkkEkgh8oSLA99EHDx5YnxJAt9/QBnWM1ZsC0O23ffJ6EoE/UQR8wewL3p0W0I9DFeI15jgnWFDHj+v1nAAKpuAbjbQ9mGizn1ZjUlAju6BSRjqbrms5P9ZCuaRyYVoHzqEX77VU1OBSCTgAoLFYZhvUYfc3NgxaoLDzOlyesuv7cRBFG80FNahwGB4W5oAK6vEB8CzVNjih+vsNuJEGzHtLJTtefXPTTCI8NTgCdOH6QDW7DMYM1aoBrwdrawYAisGNczAem/shphPzCwtW583VfYAJlFeAuna7pclomo4MkFxdWzPocv78eTN96LZaGqOkCwYPtA0g2my3Lebm1FsoPGQO4ePk7rBeuw5HV9oFQAHWzZoOEH8W5ajt+E18iIEp6ULNP4NMcTOGVsu2Qxk3m2JpbQ3vYyyIZbwIajT+wanUXHkZf5RNM6Amrti0lMjggBs/BVGmrYf5EgePPud8vB3+7GRocZBTOoovgPIQ5gtuKgHIYq6gkgNYAthMCctcDecC55ylsPf7Ftcjy8uRA6yDPs5PB1q0exbCfyrlF4VpUOwdpp9ukmGQe4dajpEi1kB9x9pEuvfsfIjDXd5DCi8A2ZWctO1xPqLU4hBXuw4EAxRLKXbn4ZjrcDyG/O1zJH7d2quNBugwRQnmHaZODfUxH5cicPb4BuhWV1XAJMIA3dVPAN3GVEFXvnxOYwDdN76h7ukze9eEC5DSa9BxPLthQQ06nIfv3NbCr36ldO89tV+8qe65TQ2WBsrVcpr/3YJy7Usanv+2hmdf0eDMGY3n5x/nsCb7SiKQRCCJQBKBJAJJBJIIPLURiKe4coPaa1g/qe+Jn0WgnpyCjtbHa00lbq6fxXgmx3iECMRr0LHYjwwVghOrOcLkcgZEPKXzURR0DuE8HQ1g4Ooems1x3PWVi8p2f6T17a4ao6zuZ49pksrohLa0mO5pqZjWXGFq8uAKOAOM1KUiFa/dNgAYVz3xPO6f/eEwSn+lTRzTlFi5nEWPNgE2AEnAqwgQ5HKmMnSlHnHzNL94O6wfKPeyWUtntdRFagOMRp8cxx1Qg5IuFRRMqMIATaQScnyO4Y48pnoDoFUqZsZAyqtDC7btdjvW/7XVNf3u97/XBx98oGsff2zbffvNN/X8pUumRKIG3bDbVTooe4EMm/W6gU368yn31qBStJRCAFsAFCMUl7gzFgpT19GgnIuDK/oDIAPSoaQDZBhM6XQsVZWUV3fKNTOPoO5jfz4ePqUtdZiUU8BpULPFa3KZS+n2tgEN5hbgLe5WyrZej4254UCP7XZyOwIOUbON7QB0VvsvpH5HN1yC6Qj79blwWIVdXAnnoM3cdfcBTN5+UyOGeUKqJcf3NEzmq6eqG8BqNm0+LwPoQo27WSAfv4TEz/O4gtFckwGC1arF+CCPuMKRsTKAusM4uwmGzwVPNd+t1h1z3mEk58EfY+axWz+IEccAetM+/qf/9N2uP6mUxdmMdsJ1LSoREHbq11FPl/br1n6Azuc1x2U8uNY8qlnJQcYp02rFTCJ+oVE5mERQg66RVfH6vKq/PalJ9iXV3nxTnXPnp+7O4Zq22zEK5bLmlpfte5EBOsoFcC7fuK6ln/5Uqck7qn9rVZ0LTY1LYxXuFrX08yVlBy+p+2c/UP/iyxotLWlSKh2kG8k2SQSSCCQRSCKQRCCJQBKBL3wE+O7L+ojvn7YeCS6usxleT1MgnjygmykI/zQFJ2nrFzsCrghx91Yvsh5fWLrqwxQiqJBixhBEx51eUa1YsflgKuH7sMV/gNWeKmkLahaxo9FD5hIcg8WnFbbPZNQZjLTZ3NbmIKPbWlF7ktNSqq3lVEcr2b7m8ymDSa6Qc5jgAI1jAAG8nhyAgQU2v+09KOLCNuyHY3uhd08tc/dWN43gYmepocClAEZod7wdgCiAFCYKLK5x3MRVlP5a7bqQ8ml3NvgJqa4sVvk7AoRBqUe/ygC/TMZSSjGVmMdEgnpv8/N2IR6PR5YeisT5+vUbeuutt3Tjxg1T1XEn5ZlnntGl554zSMfivtNsWqor7q6Arw0AXb8/rbtXKJhJhNXUiqXoGdSKAdDuYCAgnZkKoOgLbXSVkM0JL9iPmjCo6XjdlJL0r9Ox+GB4AQBxI5KdlFnuQko7UFS5gjCufCQGVocsOBATszj4dSdbAy4oLgGVARRZf0OdM1cu1ZtNG29gFq8x5oyjG3ww580xNbgWx2u+xSGexzGusvOri0Pl/QDl7NXIQRbvd0Do6cWz23oKMTXo+BsA6CYps7DdUzhR3aEEdSdU9hkp1UKNP2oOsp/9FOLxeBvgIiU6m90R0HlKJ8dy8Otgdacr8qyy0lyYg2nD47iCezyYKwBUi3c4TziXuCb4uTHr0htd/4I60a9xxOyg5hqeWuzqUY5nKeABsO4X+8PGIN3tKlurqXjzsirv/kyTwmXV/3JLvZNdpftpFW5UNP/rI9LoBTXf+Ka6Zy9qhPlDuMGx2/HypdIU0Ena3tpSnzqSvZ6K169q6Rc/ljLvaetv1tV5pi0mVOlGRUs/O6KMXlPru3+v/nMvGpzb7ziH7W+yfRKBJAJJBJIIJBFIIpBE4GmNgGW4cAM5CB34nsi6bL8b/Z/n/j5xQBeluCYKus/zPPjStS1ShHQ6EWgCHkSujwG4eToqYMZS03B3Db8JGotMII8rmVjsu1LGlHhhW44Xr3EVV+M5FOH1eM0oUj23O13d70ofd0uqjwvK5PI6munp9GRd85mpssnVa74fB48s9B3IOXyhDxwDBZYDFzfFAOR5TbO4wspTZl1px+L8IdfXycQAjkElr7U0N2f7NwC1vW3KJVcNEWN3SI1UJyElHkhHzE2phxKw07F4WrwCLEG1NsDYYX5ex48fV6lc0ng80bVrH+unP/2pbt68ZduurKzo2Wcvqtvt6Xe/+52BtO/81V/p3NmzVo8O04h0KMRfo32DwVStR/uCIYLV0ooV5ycuQE1gQavbtfYBYIGAfBDQTlPMxZSNQEhL+SUNFhDKdvm8QQ1UdEC19QcP7PhWbD/EcVaabal+tZodj1pcxDAOl/x1Bzu0PZ46zZh5Sq3PS4dbVo8w1BFjn5gTmIoypDLzuqv/aLcx5wCeo9RH5rqbq4TX+GWQODgfm+IqjKO33ZVZNjfDueQx2OvCZLbqjYb1EVDkcM7B6Ox7vaZbZPKA8cUOJg8OyDh/mdPExdtjoC/UymP/S4uLBsMszXeXxjqYdwUf/5uJS0iP3XGcqUUISAy15PaqIfe4auPtFmsDw42G9dvHiPlAvw20hRp83k87f91gJzZPPMWf88lSew9Yu8+Voyg6GXMDdMGly0xu9lGuHfbDLYX6tNtV6doVLfziX6XUu6q/uaHu+bYmmYnyq0XN/468uFEAACAASURBVG5RmeYz6p58Q72Tl9Q7eVIj1Ll7PDj3q0tLNk9wnR7W60rX6yrevKK5d/5Nk+KHqn17U93TXas/V7oxp8V/P6l0/qtq/vD/UP+5S3zgTG9qJI8kAkkEkggkEUgikEQgiUASARM98B2V76v8mBni0pJ9R31aH08e0JmCDrfGscXocd/tfloDn7T7s4uAQwlPZfOFpKfIsehkAQxcYdEcwTZ376R21WAQqd74m0U8c9nrs0ULRVxKva5YWKh6XTl6zDF4jyvSZl1Q41HxlLq19ljXtsfaGhXUyq9oKTvSRd3XfKqjfDZtddp8ofwQsMHltNk0yMLDUtJyOTu+m0fEFWH0x91ZbfEcFGP0lcUxj/jr9AsX1HgqHvuljtzc4qItnIFz7VZreuEMbpMACatdF+rLPaRgCio6jg04NKVegD60if0D9XqjkQqVitWkY3xx73n33Xf0k5/81C7Or732ml599VW98srLajaa+pcf/cjcXlHSnT93TieOH1ce9Vy7bdvHlYUoJX0+cDzmQxzAGJwk3Q9wEVJODdAF2AOEKgcQZQAy/JDyC5hDSWdOtNmsAQ8UdBvr69P6aCENdScg4y6vERia+eCZfZ257CmHzAFTbQblptVA5MfnBerJGDSxtNGQxsjzXvdr9qz1tGpXTrnCjvdG7qih9hj99TplzIE4oOPOF3Gy82IXcDV7bK9NZiDLlWx7gDI/34lzHEx6iqqnxRJHlHb0iTFlrOKpqJ76yz5MyYhhSegP55CPnf82YB9gJ+cB89hMHILRyWy/7Pi1mj0NiPIvGN4+V6VxLJSL7JvUZqCrXb/CPPxjDW08ZZX2xAG7XcNQg6L2DfN8L4BIP/zaa+pLbkQcAKz5exzQWco7KfncGcVlGROMA+zn0J803Ezh+nLjuhZ//lOlu++q9coddc/XrTZcZjuryuWK8vdPSsMX1F9+Qa0XvqLBkSN7prkC6OaWlmybVqOh0fq6smZGcVml27/WaO5j1b9eN7fYbD2r4s0lzb9zXqq8oe3vf1+Dixf3TaM9dF+TNyQRSCKQRCCJQBKBJAJJBJ7iCHi2Ft8T/Sa8Gwo+rd16soBu+s18uhB0s4g9FlBPaxCTdn9+IxCllgGHhsNP4FlYKLpBgqeVsuB9KK2RKRwUXa4KYcFI6qcrYdjHQ3XrwgLUlFeovVhAt1p2fPZtKZSu+ImBip3gBwvSjfZAt2sd1UdZbeRPWHrZs7mGFsdNTXrbymembqu+4HfwEbktdjoGkniYe2twXqUtpghDGtzpWB9cRWhAJpOJXmeR7k6XroCjf5YmiVKv0zEwQTuAJebemk6rubVlzqXAA0wWqC3HMWmrp/M+pKSJubs6IIhq6klTgFMsTmvcUfsrndat27dNOffuu+9aiuvZs2f1X/7L/6U33nhDc3PzpuK7e++erl69qrfffttUh9///vd15tQp1TY3TcEG7MnQ/kolMtRwIAmIiIMAV4y5uQTbxZWHDvfceMHGg+se8wFIFSCpq+k8ndTr0gHRZtMuoxRNwA0uryi3ZgEdtf5mXneoQ5vj7sQOP+z58OPzxVK9Sf/FzXZubt+i/Dsdw+Ecv13FF9UnC6ndUx0eRr4jg5PAHlNGuSJtH2XUQ0DSUx73uBRFytJOx4AT47EcFHDeDuaa1wQkBryHdpmSLdTEc0DHFwEzSPFrRnB5tpRY/yGdGQjLOYCzMerKYLyyU4qnzwUA4aybr6tWPTXegHuhYPsFcLrJiRkwBNXio7jMegijlIFQc87Tr5mbfi1z51aLwT7KLp9zdi4c4HtA/PwnfrzfjG1CKr6VGzjAfh7p04nU9dVVVd9+S7mt9zSqfKj+8TV1nm1rnB8r9yCv4q0llS6f0aj0ourf+Ev1zgSziF3mLSYR8ziwplJ2XRzdu6fi9evKr19Wpv0HDZduavvlpkblkQqrBRVXj6l07wVNFr+q9je/qcHZs4/UleRNSQSSCCQRSCKQRCCJQBKBL2oE+A6MCMNunM/PT8u8HCJT4/MYl88G0AHpRsHNlbXq5zESSZu+kBFwAOX1i4ACrqhzRZbVXtvBTXG3gABmcBVk34tzc/ZeFrNu+OALWV+4s5jFtIGFvyuWDE6FheasK+bscRudgVZrTdWGGd3LHlc/U9aJfF/HUk0Ve1vKaxgt+h00sg9PKUOhtbaxYe1bAtDF0mLZzlR0wf3V66ChcAM8GrggDRQVYXDBfMgdFDVbAJZsB3wA0B09ccIAH+6tvaC+i9fGY79Rqqsr1FxtFq9JF5xjAZxocIE3gK1MPqdWp2suo9dv3NA777yj1dVVG9uzZ8/oW9/6ll566WWdOHHcpM7dTlcfXf1I//qv/9tAwg9/+EOdO3Nam+sbqtdq1kbau1Ct2vWpgTJwNFJ+JmU1nsKMig44yf4M0AVFHH0zeOCqKvoVYO3E4YkrGXlfPm/bkna7jeKx27UPGfpi4xiMDsxddweXUwcfgCNLgQ011rz2gs2D8dTZNv6B5UpSA2chpZVjME+ZB8QNpRL7MWjtde1mHGH3unB4201FGlRkBr74TAgqO59/xOHIyorNz/0eDrI4DxmvuNJst/e62u+hOMWUbA7AiDvnLv9z3WBexPePCm5ja8vOmQiABehkNfZibqX8bym8gGkAM6mtrnALUMvr8tFujs1+AYiAHFKZHQx6+9wUg+05R4kl7yGOAFEzJnFX4ZAuvV8846/7mBkY57zjvOZ6FdycPfauZosb2xzmOLtt62CO/jgs9sK/O5lqPI5j7rQPq0N344a5ueYf/F7DhetqvNHQ4EjfUlCL1ypa+HfMe17S1pt/re75C5rMpKBaDVPGmTEpFlWem7N5D6Cb3Lql8uXLytXe17j4vgZH7xoA5FG6VlJh44yy/dc0Pvqauq+/ruGJE0+qq8l+kwgkEUgikEQgiUASgSQCT10E+E7Fd2wEGjyOHj1q37VnhQ5PW8eePKCbrjA/UdAlteietjnyVLeXE5eFnqW1jcdR+pkvol35EVfN7ddhIAZggAeKNGBbBBxCGnc8hc/b4O6GLLBRk3HMKKVvDwVKu9fXVrOlzUFKNycrqqmqQjatE/meLmQaKo9bESiKK+ns1JNMHbcOKAsmCEAu3256ek6NGXjdlD4o3EINNd5PO4E1lo5JkfjJxFIxHTKyD0/7BV6Q4nr23DkDCyxEAU484rXxAJaWUhtzPzUFTlDQYeBAPTousJbqy/+ZjIqVitLZjIGDK1ev6pe//JWlzz7//PNWb4AYt1rbWl/f0MmTJ/SDH/zAFHWYMFDn7c6du5ZaeuHCBYt9bWPD6kH1MUtgYRxq8/kYoQyk/x4v/qY9QFoHTdQg9Jp6Bp1CmmP4Y9onFu4oFqcvWt8zQBTSjUmhrFanNfuon9BumyIKEwmPG/3H8RVgZECQ4qfBPdTiSr/bbQN0zPd4Sqq/DrSZBVkO9xzKWKz7/ah/cTMIrx0G5LO6h9lsdD7tdc58Sq0XS39l/wYem03r10pwVz3I/qxWXBxY7uP6yvxlXIkh88dTsyP1V7hWAJyq1eoUpASlnZkSBMWiKfe2tmw+u4urw/C4ItH/ZuzijsSWehocmz1F3tOoHcJxztq8ixW5dcBocyFAVDe2sfqYoX/sC7DHef4odxBdSTl1Rp7ON6/xx98+V/jt17n9Ulz3u6b66+zTlHvUBg2O2hwjUtzuUDPwoPs+7HZpHHHrdZWuf6j53/5Uk9wH2npzS93zHbvLWLxV0uLPVqThi6r/+V+re+5ZjYvFKaQL1wAbZxST1HAExEsaUDKA+X7jhub+8Adl2u+rf+oj9U4+UO9kT5luWtV3q8o3Lkjz39Dw1KvqX7qkUTCYOGw/ku2TCCQRSCKQRCCJQBKBJAJftAj491FX0PFd9MiRI1YX/Gl/fGaAzh0aowXf0x65pP1PRQQiBU9Iq3O1iqvWHqUTrqDjvSjSZlMNd9unp/qx8DXzAxRaoVA9tc52czVEucbFZ72X0s1+SZuTsrrZqlbyE71aamphsq3tVtMWzkAn4JrX0aMt7W5Xm7WagRBgBK+jkGPRG09NM6VPMM3wPni6JvsFLNnCOaS8ATIMTOFeGFJl6RcpqCdPnTKIt12vG1iKPwzIbG9PFWoB9ljB/KCkIy6oyUz1FVxCTYmSz6uysKDhZKI79+7qww+vmFsrMXzzzW+Z+QOg5Pbt2wbuaNf3v/89g3eucmy32sbLSqUyuZVq1evT4vcBhtEnhxAGgLa3DcjhUmsqouBiSz+tzgGQDZXdXlJqwCPpwiGl2G5YUN+NmnQAukpFVZSYgF5gMgv4VmuqinK31243Ummaa26AL8TVFWj0g/HxdgEH7PVQy4/xOHqADy62N0VlqFtHmxzUeh05dxWN11uLK8cOAmwc3HnNN1PCLS3tez7FUx85L1D2GcgKwHK388+LyNIvT1+NgGosPdNceatVA3DxWnDANFOPORgMZh2AuzjgdFjmv2eVYGxrphnMnVzOfls6OWpVxjvUvOTc9FT4eDw9JdjScVHukrofajYy/sxhlIhAtYOknsbhmAMyYC/XAx7E41GVa1Fcwhzy9NvdboiwvSttgYNAOmJFijHXGk8bf5Tr9qHfww0CjFs+uqLlf/2RNHlHW999oPazLU3yExVvF7X0k2Wlei+q/rXvqHP2OY35Uhiuq5wr1J3kusZ5zhhyXeP87rfbyl2/roVf/VLp/ntqvXxT3XNbGi4OlNvMaf63C8p1ntfwwl9peO4VDU6f1nhu7tBdSN6QRCCJQBKBJAJJBJIIJBH4IkYgDui4cc73LAwC3bztae7zEwd0tgAKCroUxZef5mglbX8qIxCphIK67SDwYK+OAhQ2g8siyppZN83d3hupbFC6AEGCUolF68IegMGKzI9GWm8Pdac5VG2cVy13RKVCXi+XtnUk09a439Vo0I/qUMVrohkAaTTsmA6SiAF/G+gJio+othpF4QFow6Etjukf+wMkAAfcHZZ+utmFLUZDKhegiYsjce9sb0dKMI+LK3TcfAIg5jW+LNUTBQ1gbDT6xP2TwvTlsuaWl82c4aOrV009lc9P66QdQXlVrdpieGNjw8AdteVWVo7o3LlzeuGF50111tpuWU06jjECgAECgQchndTBgcMSlI6ME+msVty/UrFukAJL/+bcHGKPWoKmnAsAyK+H3LBAQVeoVpV3Y4RgEGFQDZVlt2txQO2FApB4ONTx2mdsa0Aj1DikjcAeB428TvuJFfNsGQAGbN3j4UqteN06No8cjUO6qtdC86L/7mAbd9zd6zgPAetWy2As82A/W3QHkpZWHuZIHFjudkw3G+A95qQbgLDXyeN9zEVzks1mLW5W0y+k0AIATeEGYG+3P9XeuBpx9u/IlZiU0XB8r73IawalQ0qn17qkfeauG9oah1Oepm/bBsdUbhww59nOlYiHudY5+AT0UgOPdgEqLa38EZRr9sUJcNjvGzj2GnxcH/YqKeCKZ+Ar5hfMW+tPufzZpiyE7y7lq1e1/KN/kUZva+s7a+pc3NakMFbxVlHLP14xQFf78++oc24K6DKMGSUCAHXZrI0PUM6cozFpwYBlMFDx+jUt/ewnSo3fVe3NVXUvNDUujlW4W9TSz5aUHb6sztd/qMHFlzRaWtLkKXYjeyq/OCSNTiKQRCCJQBKBJAJJBD7XEeC7polY1tetnQA6/774NKe5fjaALiwiDNDtU/j7cz0LksYlEZAMUAG8bAEbT9E8xNw2JU5wWQVwAOhQaO0K9yYTbbX7ulPbVn2Y1f3cCSlf0sVST8czXVVTfWnQMQUcD3NJDftzkwraG7mgoqZLp6N6dPGUXCuCX6tZmiOOpgA6UnndhAJVi5teAPBQZvEai9Iyqh3qYpF2CdiinhrpqbGHwwtTIjWbtq2DCFeo4f5qph64NgIJcYetVFReWFCn39ede/c0noxNEQYkHA2GlnZGGhlgZXVtzdRP7Ht5eUVf+cpXtLy8ZNAL04pOu2MOrkA60ml3KjbvoIpxaoYi9RyL5y31NZ22GoSM237XNdRz9iCdOIAYFvDzy8tWm4qxsRpxpI4GNR6AlJp0zUZjmro6HH4CVEMqsNUsA4CgJEulLDXTXFBDAX2DpCElE+jopgj7tXeneWi1CEOtOlf3GSDydL5gjuLqMAdQ1vMdarSxP0/VZI6y/UGUWqb0ZOwc4AYV5kNmIzt0gLEHPBETc1ElnTmMC/viEYdgsyYUQCXaa47Oob3Emzm718Pv8HltOcYa6EWcPP04nqrK9owPbbGakqiwgrIzPk+B2WZEE9LUoxqF6fSOJiL7Xbzd5Za5BBQ205eQYuu19eL7cJgZv3Z4Wx5SD4bag7zGdcJqb+6hOHVQyHWIc5h+oggkZgd5+PVlOu2mhhR/zKP08cda/tGPlBq+ra0376lzsTEFdKagW1G6+7war72p3jPP881QWdSwqP1IAXfYjiIRF1rmGdebXk+lG1e1+O8/0ST7nra+u67uM6H+3I2Kln56VJnU62p99+/Uv/SiJlx3wo2UP6YvyXuTCCQRSCKQRCCJQBKBJAJfpAg4oOP7H5k4ALrPNOPiCQTzMwN0LEwBdMkjicDTHgFPwXLXRBablqIZUgoP2j8AFBCAh9cw2+u9zU5P6/WGtoZZ3UkfUytT1XJurJOFvs7kuipNupbOykLbFs84OWYyBn9oMzCCRa4BplBLDrg066ZqNfYajShdkr4BdkjzZLHr6XTu3uo12lCoVefnTUkHmGNBCpxzs4N439hHZE4B9AhqPUwaAHKobtgHqaQ8qqWSKb9InyVtTPkpFDHn007XVE1UeCsUilOX1/K0/pYpBUlZnEOZldd4PNFwCGAZ2v5r6+vqt1rm4OqwZrad5lQbwIypnAJgs5pupN7tU/tsdkxR4wFAUM6dOnPG2tuJ1UTjedSAfLgYDG00rPgpf7ta00BRDBYBjOgnCjl3QXVQ4a6j/O+vP8oHl+/P1Vum3Iq5sLr7KdsBlBweAee8jiFjYj/UNAzuow+BtgOcR3HQ5YYnB0nlBNCZiQaKuFBTzuGNKRvjtQOZW7HtUfbRH87Xw7bXa8NxvqBO8xqCzB838HC1WQSXdnC/jWBoaKfBcZRtnA8hxdXciEmNPUDK7+y8NGBerxvwdSBnRicBAD60fVDgEn8zOYmBME+pZpw4d3jNjXjcUGK3+RefY8Ta3HZ3cS3e7VrpSmBe5/q3n7vsftfr0rVrWvpf/0upwVuqf/OeOhcaGpdGU6Xbz5eUaV5Q+8KfaXTxZWUvXVJqZcVUctyg4Dpm10BMX7zMAjdHGg2Vbl9R9d1faFz6ULU3N9U71VW6m1bpxrwWf3lS6fwbav4QQPe8pcib0UzySCKQRCCJQBKBJAJJBJIIJBGIIsB3a1Jc+b7NjXNuwD9K5sfnKaRPHNBZzTl+SCFLAN3naeyTtjxiBLyQuylphkNbEJtibR8lzezhLHU1qMviKYm7NQtIVN9uabOX0q3xgmqqKJPL61hhrBdKHS2lu+oNpotC2gaYs4L0wVkSMAJMcuMItrFFLDXNuJgFoOXKNhR0QBjaFle4+YLXFYCAFvY7Nz+vlaNH7XiNWm1qvLCHgsUhHcdDkcf1wV0us9RrGgw+7aYaTBXKC/MaT6T19Qeq1+rTYvYoEUnJq1ZVWVw0WFgoep29jNWeA8xhItFsbk8ddQFM1CQDlLqSbkZxE5lbhFQ9ABt9BjosPwKgI+4o8lAcnj571vZT39qyNDhTToWi8gYag2qLDx7q0lkqZEgxddUVcA445uYAbnTh0MQUn6QsjsfTYv/BNdbTYWcVUIc5LQzWBuDoTqI85w7G0b7oF8AYcBfScAGdgGJT/pEqXCweCKhESjjpk9TofZRSriQkDgd1fXUFHec78592cmx+M09dqbgfAIqbHjDn7HzCvXeX64VDKgN7cUOI4NJqisXgFMy+aI87SPO3neex1PWDjqcDOuYS0M8Aqys1/XM8tjNLwfX5FIu/pxKzHx5s52myXgN0J1WbXQ/dDTtWO5F27AQcvWSAp16b8tCBcbghUXyEOMzGCyfXxZ/9TOnuf2r7tVArbmGo3FZOc7+fV379lCblFzU59aL0yqsaHTuuHs66fD64ai620wxwfm1NhdUrKt79jUZzH6vx53UNlvvK1nMq3VzS3Lvnpeob2v7e9zS4eHE6DskjiUASgSQCSQSSCCQRSCKQRMAiEC/NQikgvgfaOjKsn/bLrPk8h/HJA7ppBBNA93meBUnbDhUBS30ktTCAJRablqJ6SCXVYVOxABrdXl8PumPdbqVUmxTUzi9psZCxWnTHcj1TqQ4GfauR5c61QBEzj/C6W2ERC2BDycXiz2qpBfWS1d6q100p5mmtntKHm6kX4/cURa+lx0Xx7PnztrBfvXdPvU5nX2UgMTD32E7HFucsujFdmCuVbD+mXsM0IbhJUgPOHEpzOQ3HIzW3W9YHVGKoZY4sLqoETCHFM5dVir5XqyZ55kKOu+udO3d07do1k0B/7WtvWBrfxuqaeq2WAIOzwMXHycw6Oh1L/WXxDWBZoQbhIcfdawoC6FaOH58CzfV16yeKJVxyO8OhfcAcPX7c+ktsUDfdvXvX1HaeJsjYMs7UmCNWZmQR0gjNwAJTC9Kpg8lEHGrsBlgOejJEqcqhxqGnKtO2OJi1Gmvjsd3Ziv+4uyntWAmS9IOkJD6khFtcjObobu2OUpW7XatpxjFwOXVX1p3eF08N5jwxE4eQnsz8xw3Xi9Dul0I5C0hNbRtSVvdqc1xN5nXp2N7VdsBaB3gcg3nEXHY4tx84nD12XPnmKjqArpvA+PY+h1wVGXdyZRs3/XAgHDej2Wt8HezRp7jybTfg6DUMOTccDpvLcqiTCbxcZJz+yNpthbt3Nffb3yrbfFf941fUO3lfvdM9aSSVbpRUvLWo0p0TSpcvqfvSq+qcPqvu/LwG+XxUHzAe62ytptKNG8qvX1am95aGS7e0/XJTo9JYhXsFFVePq7j6vLT0VbX/8i81OHv2oKdksl0SgSQCSQSSCCQRSCKQROBLEQEredNq2RqH74F8X1wI3+//GPHB5yF4TxzQ2X3fUIMuUdB9HoY8acPjiACLZFt4N5u2O1IdDwvoDtsOBwTrnaFu17uqj3LazB1XvpDXC8W2Tub7KmcmSMIMeAGTAFvcQaB9VvcqlvLFgjjupupAh4U6teFYiAPkOIdRfJnCLZgiuHLH4A+urM2mKcLOX7hgcOb2zZtW6822z+UMHuwGMtw9lv2gLqPuHSAO2MS+gGGYMrDwBoZ5Sq6PAaYRKPDoJ4CugqtmKqUxi/V0WgVSRitl1esNXb16VTdu3NC9e/cM2v3VX31bZ8+eVZ80WerMobwJ9eBm2ws4IJ6W7hrcJZdiYNbACSBqPDYoZmn9AfjtpChD3TO3smLbNTY2LOUWQNcBxjWbVsfqzOnTWlhaMiBJXT7gIr+tLllQohEzA3TEjudCzTL/zTxjTA2O0bZgiMF476SAOui8jKduMtfM7CSYPMRj5/PWlH9B/edgCZhDO6yW4AFt0R+qDXcAAOOmJIyZORnvosiKAFQAcRwHoMf7mL+u8AJkH6YmmpnKbG3ZOLtL7X5Qb68xcHDnMXQzBcYbMwVX+80ew+vdse+dAKErRfmSwxceHqa4nHF7dkDn85vt4qnC3l935d2vdlwEemMptmbUgRKwWIwMPTxl2mGv9z9y5A3tMEDnqb7VagQsH/VOam59XZXLl5Vbf0+pyTvqr9xW64WWRpWpiq5wp6jKhxVle2c0WPmKukcvqHv6rPqLS5qQxjxT+iDP/j74QNn6+xqXP9Dg2F11LkxT+Usfl1XYOKPs8DWNj76m7uuva3j8+EFPyWS7JAJJBJIIJBFIIpBEIInAFzICvs7y74H2vT4IEKycCtlcc3NRDfanOQhPHtDFXFwTQPc0T5Wk7fEIuPKrjiKHVLtHqPn0KBHluLVOX2t1zCIyupc9oUG2otOFnk7mBjqWH6iUGpr6jfTBdcAArjaAK5wFY8odYA1Q5yFX1gBJ3ASBfgF9HJ5xUWRx7ym9luI4HBoQBDhRU41tAHSAJC6WADUg3W4LZAATij+OQXuAIaV83gCdG2ewTeR6G9xU6Qv9BJptAUonEzNtoF6dFaFHSVYuqzsYaO3+mj788Ip+/etfa21tzcDU8ePH9eyzF3Xp0vO6eOGCxaa5sWEprzu112oGhrpaHgeUiSj+eFjqc2gnv4kNsWNf8RqDpiLi+WJR5fl5a3eTFFfSbEmj7Pe1ietqNqujR49qEegCKE2nLUbU3esSr273E5OFWK0vS3kMqbAG5gKUMxOKbDZyggX6ObCdhTm03R+7wSRXPDEGxJtxdnXY7Nz2D9XowzWo+gC7tAsF3X7usuzToCzjfYhUVU8x9dqMxAD1HPN4pwfbAak8hR1IjCqQ5wF21l5cRQ9oWnBYoHiQ60JcXWeuq42GQTJz6Q21Imf3wxcZU8wG8OYmMr5dBP5wUcbpOMwpAKqp8mIpuTY7djB9MuUhJjPhuhOvibhbv/yLloHBdtvOc+Yv7TNzmlLpIUWmjydgkna6ctD74+PHb9rJvOQLm6uBo/7ONGi3JNJMsylUdIU7H6h46zcaVa+q/vW6+sd7Sg1Tyjazyj/Iq3BvQYVbxzXJXFTr0ivqnj6n4cKCxjMKvsLqquZ+/3tlW++pd+aqeqceqHeyp0w7o+q7c8o1LkiL39Do1KvqP/ecRsvLB5kSyTZJBJIIJBFIIpBEIIlAEoEvZAT8Zr/X4GYtwHdFW9tQCz7UndsvQ+VpCc6TBXRetyb++2mJTNLOJAJ7RMDBFAtEHoCa+AL2SQav3Rtos7mtzX5KtyYr2k5XNJdP6URhpAvFrhazQ1s8s9hd29gwiEVtNk9z5eL1kOIF5UpIkXSAR/9YmKOgAeJYOmK/H5laNeKGMwAAIABJREFUxIvzW4F6FtTFopYpkD4ea/XuXXMg5cE+rQZVqHE3GxsDPa2WwSZz+ww1tqxWF2m5AaSYmyp12FDyxWpLeU03d6mlzbh0UlQdNdr9jQ19/PHHppy7deuWAcQTJ05oYWHexuz8+fP6+te/Yeqv1Tt31K7XDbpZLGK1tRxERiYBwcHWwaO/boBhPI6cOAF01PjzfpiBB0YJodbcBJhK/Kn5F1yCAY4GXFZWNL+wYHX1UAIydhyfenTUW8BAwhVe5vpJfTnJ4JJ/iLlDKeYdpj4MxiC7AdOHlICon+O1QycTayNjzjGY/7QTN2OA46eUgjucCK7A4sOVtF3G3E0b9jpvolTVXi9yGWXM9lOuOkhk3IFXpADvVfPRQZaBx2zW5i0xAwxhMkF7HYQd5Dx3oMi2B+nnQfYZ32Y/AOjgzc01zDV6j7gZaCaNOyhFma+kgxMHN3fYDdrGASp/W8ptmBe7vcfNYoiv1VMMc9dNT+IpqnZjhNIC29t2fQMG4nx8JAZMXTHJdlabEtMMrn/uuH0QN9Q4oEaN12iocPMjld7+hSbjy9r+yn11Tzc1mh9qkpmYuQNKuup/VpVpnVPv+OvqnXpe3TNnNORaFFHBiYq3bmnhV79Uuv+uWq/cUvfcloaLQ+U281r4zYKy3ec1fPY7Gpx7WcNTpzSemzvslEi2TyKQRCCJQBKBJAJJBJIIPNUR8O+vnrFjtbfDj9c5BswhBuFG8m433p/GIDw5QOdfcN0cIjGIeBrnR9LmPSLgyg82OYiL5OMK5jTVsq/7nYmudXKqTUqaFOZ0pJjSy5WWjuUG0mRsi9fNej1K6+Mi5rXyZsGTOUx2u6aEM1fWubkIKrGw5iLJwpltOD7bPFT8nZQ0FFSlkgEkTCIAdCjjZmvczS7U3ZQCqAV4AzDRDurpAehMzZbNGphDwUY7uEDzcNjIWFhaKemxC/M6cfKULeL/8513dOWjj3T79m1r26uvvmIprQA8FvCkjLJw/9rXvmbph7dv3db62prSmGOk01MoEdwTARYoJjkOKj1z0CRlOBRwt9cBiME0w9OA3U3Xa4LRF2BmlhTeTMZcHrutlpl7eNouxyFuVputWlUaSMQHECrI4P5JCvE6qbGh/p7PQeJr8Qg/EWAL6bbu8LsbMPFUTvrD2His/YOSovzEgPcTfwCZqTPdzXOfie61wzyVEmWgKVD3qeVn4CUYoJiRAeYsmC3k83se0WvAOTDiPNjLvMSBWrR9oWB36GjvYZR73iivmWeAjpp5f2RNtHhnTbG2D+iMFGrUemy1TIm5V7wd0LqizdyqA4x25eF+teSAx4yXA+G93LQiIBqcnGkvfeKYcaDpgJZ2oQT0uWk1AYNykNh4+9mvuVXTfm42zM1ZKjWwcdeHm2KENHDbbjRSirbduqHc734t3f1PDXVNvSP31Xq+pf7RvpSeKNvIqnizqNyD48rWn9dg4UVtv/yy+seOTQ/HOUNdz+vXtPRvP5Em76r+7TV1L2xrXBireKeopZ8tKzt8We1v/FD9Z1/SeHFRk8c4Xx7XZ1CynyQCSQSSCCQRSCKQRCCJwJOMgH9/5Xt0s9mclvIJZnNeCoW1g2VNUXv8C2So9WQBXeLe+iTnbbLvL2kEvFbUWmuo642haqO8moWjmivmDNCdyPaUGQ81GEzdUVmoWrplcGsFqLBgRhnHw4GJpcpRe24ysQW8p2U6WDKlS1DVAMl4HjCDOg5wBHDi4oj7KtCIFLR4jTtAmxtRxC+iLLQBHzxIaWO/LMABQ5g2oGYzqIKBAvWl3FQCUIi0OSjDAF8C2szNaXFlWWv3H+jffv5z3bx502AV9dz+8i//Qs9cuGCLdNrHa+zj2WefNWi3sbGhjfV1tZvbGvf7dmxq4lktPMwzQnxIpSX9FtjhqXHWj6Aa5HUz0+AaGFR4vh1xKlYqU+hIKioxDTUU3CHYQGkmY2YGKNOoqZfJ5+0OEUo64ggorddqVrsucst+DOeEATrcQwO0Zf7wv9euMwXceGwfhpbCXChYLOzOVegr8drNsfMh0Bbq5u3laupdiqeqMn+8RtnsHTMHObyPNprCMowLSqrdQKADSDc5iLu9ujKMlFyObUVoD2gOsp/C7VGHLA46OV/MxTjUAIzv81HBpsWbVGpcjnGrJvU8KIVtLrvaFXderiWAfMxzcDtut+26chDFprvHcgzOc+JrtShRvsVKB8RrCQLpaB/XJK5ls8rE6IZCp2PtsJsJlYqBvAiQzt409C92oZakx9BgJN3d2FD2ww+VvvKOUtff0jB/U9uvbKp7tqXhwtDSXfP38yreWlHp6jmNSi+p9o1vqHf6tO0KyJfudlW8cVWLv/qJJrn3tPXdDXXPd4QstXytrKUfryg7ekntb/2Nes+9YOo5AN0kXNsSN9dHPVuS9yURSCKQRCCJQBKBJAJPUwT4nsfalB8gHQ++w7tRHt/tHM49Tf06SFufGKCzNCjSvFxBd5DWJNskEUgisG8EHCRstAe6s9VSY5TV/fwJZfIlPVvu6limo9KoK42majODc8GFksUz0MJr5pk6LqhOzKyh3TYYw8NMBEJqG/8b+BiPDfgBkGwBzjbVqhaXluwiiQoMQMdvT1nzGncAG1fwxRU4qOIc0GFm4emE7u6axqyCFMpQA4uFPHXn3E2VvpHCW6UgfLUqZdLqDYe6c/eefve73xnUe+3VV3X61CkzmUDplQa82R2XtB2P9wJ6BoOh1c67f39Nja2a0qORMkDCXM5iudVoWGzcFCRet8r6MfN6BOhio0pqa2V+3urQYUxBausopPdRu47jEGcAnrloFgoG6ICBlsYaU9KNJYs1ajr2E3f73Hci7bJBXFJuzsHdrpmAEHdLDfWi96S7BgBpMC5miEG84h+ccSD7qZpw1I4IzqZ7tdlTNM0sJCgYd/pgpp3MOR5xF2L+3+uDfNYkwWqbMR9zuWl9wQMq0Gb7YIAu1GSbVXr5to9y18/bxPloAC2TMTUo7Y0/Dgo2Z9vtdy5JY26EFHj2HY2/p6IDv6gTRyo8NS1R4rbbBmgBhry2l8LYASbvZf9+d3QWwM72g/7zXuZkXJnogJa5a2nK+bwBVasjOBgYFPfr2UHOER+bFGYhmLdcu6ryb3+pdOuyumfuq3uuru65jqW6FlYLKt5YVPnDkxqVX9LWt76lLi6snBuoAms1FW9fUfXDX2hcvqLaN2vqneha/bnS1bKW/m1F2d5FdV9/Q/0LFzVaWtKIOnbV6lRJh5r3C3SH+CDxT7ZJIpBEIIlAEoEkAkkEvlwR4LscN3sRTvAdl++3fpM4njH0tLu17jaqTxbQhZSOxBziy3VSJb39bCLQNLOIpmqDjO6mj6qbrehYYazjmY4WxzXlJwODJgZ1crlpkftWy6AK4A148ZBpBCmEweQAAMZ7zcVxJpXTzBIwKBiQSjuxFMxjx4/bAriDYg9QNBqZmsZS8EKNOxb8LNZNwRczjXAFnSn3Qm0swJe5zIaUURRaBVJDQ/0ojg0kJKWUdi7Pz9t7q/PzGqWkdq+vjc1NXbt2zdr/1ddf08rSsjqtbfWHI1PaoUwrFAsGX0jJAwCwGM9kpjX6AF9dUvX6fUt3pd8oAnkt7t7qo03MMHegnwBDU9AFiOFqMtqKAm5uackW2u1GwxRw1KHzPkU17ugz9bsALizKw8Lc0koBVKHuAoCVu0vEHQBByuzjAHVuIuKpjuwzrrxkvB5y0AwumpZCG1xmmXsor+w50oEDxEHRdtCacB5fBzn0DwUk8WV/kcIpAELa5KnaBjjz+aiOnm+70xn6kEILkI3ba7VqfbHaaHEX2Gp139Rah0CmyKN2HWAXBVdhOueIr9UHDK7BFquYy/J+V5GDgk7aTbq3pZwG05bD3HEE0HEusR+/FriFCOepgTQAXTodxcjMG8L1wwr3zqQfeP8jZWKsBqbXErG0hZipTbyWIPtk/qAcZJzigM7BJfFzmM084AF853ybdX7dySxlJ2jKNa1w547mf/1r5Tbe02jxlpk8kOpKmmp+raDStTlVPjiiSfqimq98Vb2Tp0wBl+71hINrbvO6co3/1HDplhpfq6u/0lemlVHxVklzv19QrnVCw1PPaLRyUpPyosblBY1L85oUy9w61oT5TJp7/CdR2O13uiSvJxFIIpBEIIlAEoEkAk9BBLxUCWuz9fV1a/HKyopBusN8T34KurprE58YoLMjop5LFHRP8/xI2v45jkC3P1Cj1dGDXko3BlVtaaq2AtCdGd9XJdVXJbjacEHz2k6AIHchpbi/K278gmhmDNvbpj7xtNS4C2mUWhdqPAGLTp89a4v/Vr0+BU5uDIPCKyiaLD02pK7NV6tRiqDVCAtgy8EhEMrT1LwWmtXGA8yEenRAmPVazUAHQGyuXDbwmKXP5ZKpzlDyAK14Ty6VNnhF/bfK0qKG47GBk7t37+qDDy5rc3PTYMOpUyf12muv6eiRo5YauV2vG6Qb9nqm3COWnuLq08Pu9HS7erC1Zf3FFML7AECwVL/goEqq3fzKigE3XGNxZQXSeA07IICZcBQKltZqiqUYoJtCxE9q/jlsYUytuD/wFFVeUAo96hQ2sNNqWczoC8cxdVOoyWeXeHfpntKoSGUZL+RK2wEt5vJaLFq7GO/ZGm/7qcjioMhBYRwUuUlGVMMMZWVIRY1vt1s84mYFtNEUaeVyVH/OlI2x5/czhbHzyd1qUVYGMwyUm25gALxjO85BYgPA3m+/3n5XFBr4DsByJ/cqTyHlOChFAYSHqdXhCkCO4ymnkcdvqEUYN0pxkAlA5D30B0DmKkkbn04ncmslrqju/JoE7AO2uxutz4vZWoLMN8xtDJjHavsZyNvetuMeP3HC9mNp2uHH6m0CtPt9Gx/gnJnYhBsR+83D3P37qr73ngG6SfY99Y/eVftSS+PieJrieqOi6nvzyjZWNKge03BuWSNcmFHzbWwoNXmg4cI99c5uqPXitgbLA6X6KeW2cgbpcrWq0qN5pfsVZbolpXslpQYlTbIVTeYXNF5Y0IgbEfxeXNSYv0MqLDceEoXdo17xkvclEUgikEQgiUASgSQCf+oIeC1srz3HDeDF8D1vrxrIf+p2P87jJ4DucUYz2VcSgc8wAlaPrYdZxFjX2hltjYtq5xe1nO7rmdFdzWcGWpqrqlQsmJqFBbrDMmAS6peqgyCUSNRDH48tPZAFbj/UnUK95q6t8QsjC2tMIFBynTx92iBDY2vL6s/FF7kO9NgvihceEYjLZAwEsh+gDhdhgxWkPJKWi5Ku14uUdGYakc9b3Tn2BxCjneVCwaAYC20AWGVh3mriWX+oh0cNstF4amqAerBa1frWpt7/4APdvHlLDx48sOMAB44cOWLOrufOnbM7NpPxSPWNTbVCgVKObSm3MXMCB3Qo6IixGVuEtGJiz3HpD3CL9NajJ05YjLbu31c3pAMCFqgByGMhSLlTqOc8pXQmtc3TXVEJTdN1MzbGVgMQSAeAGI2i2nGzU9OBLL9dIm4pzwG0ufkA44eSDNCxl325v49xjMwcAqQxo4wA6RhvwCfH9JTP/aAIbTdAt7FhkNcgExAXlWboGPsjxoy5uXvmcodyWzVlaAA3rmIELLFfYuFmGbvVvtspvp6GabXrGNeFBZsDgGMzOSAFPdTKI77xmmv7XUr44lKr16egE+XpLuYXcZMKju/ga7/9++t71dCzMQ8bmnnIeGxxslTXXm+a6gpY91TXbNZe564o853HaMx1aZp2ms2kVS4WzKRmtlZg1I7JxIAcD/rPIw7ofDve/8wzz9g53ajXLVXCnY09LZi5zfjaNYW07Fjx4d3mZG5zU6WrV5Vbf0+p4e81XLqp1gstjSojZWs5FdbyKt0oKbdZkgbUj6xoXJxTepBSbrOpSbql/vGWuudaBvYGy9M4pHtpZetZZZs5ZZsZZRr8nVVmO6d0O6vUpKxJacFUdaasqyxqUlmKKewqQWFXmKrrCgWNSyX7O0mNPehsT7ZLIpBEIIlAEoEkAkkE/pQRcNdW1mV8d7OSKdxw/xKZZj1ZQIe6IqTw/CkHOjl2EoEvYgS8Jtx6a6ib9Y7qo5y28sdVyox1anBHC5mRji3Oaa44NW9wgALgAHYAShyI+aLd1WoOJHif16KzRWws5czBG4q0pSNHDEDUSIUjvQ3zhACUvMYdMIJ0VzccYF+meCPtcTg0QIYqLu76CswwyNbtivps5iiZTqsalFiYMtBm9kH7gHT0BWjIorQ/6Kvf60e1qrjAU/ut1evpvfff1//3P/+nwSIUc7i7Akj4MPj4448Nzv393/+dTp8+be6uGw8eTFUwKKuKRYsFjyiuIbXSUkFRm7kJh5suAC6GQ83Nz+v8hQv2+v1798zBle15zQHdEkqnUon8QQN0O8ECnjMDD1xbUWEVCvYBBghDQWcqLWrTkYq8w8NSAXu9yEDEUyw9dZU5gkKJh9cS2wvQxWMRuciGNFgr6I81+mhk7WHMGK8jy8t7u2o6/AlupVu1mkGgCOAEmMgcoz8cwz7QAXTZrI0h0PYgD3cTNUg3GBiwwXyAuLA/V3jxvJud7LVfr2ln5isBJBFHxg1g5ynflhrK8bLZQwM64kHf3SRhp3kSB3TcgeT8OMyDa8EmNfQCGAN4xY8TV9P5uUDfTLkXmz8GtDGA6PcN0AHmCsWSJums2kPZ9aOSk0o5zuUpcI4/4oCOftj1hrgGZaJ/cXOQy/kAoENduN1o2HnuyuB4in10HpASS1o5Ss89aiJSR6507ZryD95Tpv07DRZvfKKEG1BrLm015TKdrNLdnNKdvNLdgrm85rYmSg3GGhdG6h/rqf3c1AV2khtbAFK8f5i235hOpAZppQdppfpppXs5ZTpFU9WZsi76XVS6X9AkU9GkuqDx/ILVrhseParhqVOmtCMtNgL9hxn8ZNskAkkEkggkEUgikEQgicBnGIG4gq5FKaOYgu4zbMaf9FBPDtB5iluS4vonHeDk4F/8CGx1+rq31VRtmNX93HEr+Xh0cF8L2YFOLJS1VMqbascX1Z7KB/DyumssSFG6AAp4HeBjaaooO2J17LxunSvpSL9kIVyemzM4AsRCvcUi1wGVj4C7g5rLIwo+alSh4KPwfIAU1HhjwcwCmn0AQsy9FfBCSm1ICSwFh1QW7WxvNc7cRIGaWMEN0g0DUOihnDt27JhBwqvXrxug+/3vf28xePHFF3Xp0iVduHBBm5sb+ud//mdVKlX9t//2j3r55Ve0traq+6trGlCbbzIRxwfUGfgMrqZWs204tP95zSGlO8+i9BuMRmaqAfQjrvdXV61un0PKZrhTBKADhAin2AAqbDTCmETwEwAWDAyAkvQPIMGDlD5TDYWagLN16Vwx5vE2lR/pwwGuAHaIL8cysxDSbWPzyJwtg3mFG0TsJD13AML4RS7AOOQC6A4A0BxEM69MicYHdcxFNa7cMygZUhjpS9yUYbcrgaei8l5TdhGvycQAEXCPPvEcv+PmFAZH93hEytFgD09cDSKlUgaciRn1NEyhF6D2YRR0vMfAWahtt5syzl1pbbtHuAPpKbK0n/Y6vNqv/157z2pLYtIQ6mAC6DgHU6m0iuWKhqmCtgYZpVPSSn6kqgm+Up8A/nAtImb1oDAF0DL/mA/EMz4fDEjW61Z7EOdmYk7tuWajYc9bqm6oEcmYch5wnnCtsBsSgP5gjrPTfM40myrcu6f86mUV1v5D4/w1dS421D/a1Tg/0SQ/1hjgxrUTsNbOKLudUaY5VcShlOMiMZwbqXeqaw6wk+xESkeo02Cd/ZcKz/FyPz1V1IX9+N8Z1HbbGWlckooLmpSWNKksa7xwQqOj5zU8dkqjY8fNaCJJf/3ifx9IephEIIlAEoEkAkkEnuYIROsGvtOH0kJ8j5zNrHia+7hf258MoPPFPfVpYrWo9mtM8noSgSQCh49AqzfQZrOlzUFatyfLag9TmhvVtZDu61Q1rZVSNkoZnTKeqRurAS8ATlBYmSIr1AvzRbjXgWM7XqdmndewAmCQWslCOF8qGWSgnhtuonGXWO+RgxR3Z+UCjGrIVSsOCKmB55JmFuKk2LKwNPdWlGH9vrmeAquAcraPXM4W3ijwaKenoHJMYADKNBRpp86c0f31B/rX//1jK3xPGiv7vXLlitU3+Nu//aEBu3/6p39SoVDU//OP/2gOsMCGjfV1Pbh/3xSClWBaQZsjSMd1L6Rc+vPxeAOWshS+x4W1WLTjbG1siLtDQAJTllGjL5u1+AEJ2BZAZ4o0aprhjB1SItm3u+oSL8bh6NGj03RHwBLGFtT9Cx9w/G3mHQHyuWtvZEoRAJ2ZZrRakTNoXH1pkC8MKM9bLbxQn85q1MXAZHzceZ8p3IJqz4r7ZzKWmrifoisudWcsGfPZFEhP17U4BhC4m6vp7Bk2a4bBvmiTzZ1OJ3I15ouBuRCTShoDlbuCv3CuuarP0yqJm9fzM/hsqerTfgGOOB/2e1hKdTBv4DxYXlqy+TILlNjOwFaogRcHWfsdw193kMt8YX/MT4DtXrXyLHaAMjfHWFy095Fu7i7R6UxWmVxRHeW12c8aoDteHGouOw7xnbbA02Y57xkPrgUVUjcxfWi1bJ7b9aZQsO3dxMZSnJeXbX7icoyCztyi3YwmKAkNpIYbAMSUh6f076QYxezBIN2tq6q+82tlm1c1WKlpsEy66sB+hksDjYqjqSpuHNRwQRGXmrI7TeB0AeShltOYjcPZBaDj9czE4F2ksHNVHb99f6jt+qmpwq5bVLZdVna7rExnSen+cY2OP6/On39dwzNnklTXg076ZLskAkkEkggkEUgikETgTxIBvi/b2iisT/lezA3ig9Zo/pM0+jEf9IkAOlsABuWcAbrkkUQgicATiwDKLDMo6Eo3e0XVhxmlJiMtZIY6k+9ppSiDXJ7WBTziYaYEzaa91+q/pVIG31AJsQBme85l385cIIOqzVxVcWOlLhkKONJGWy2trq0ZEOL9sy6xDy34gwus153zbdnG3EzbbVuAlwqFqetrgBa9UCeMVDVgGLXn2IYfQAuur7ST/1lc01MW7CjvSuWyTp09o9t37+q///d/Mijygx/8wC74v/jFLyz17vXXX1Ov19cvfvFzLS4u6f/+r//V0l85Fgv81dVVq0WXxizAamZllAmQbr86agC00tycxQrACDjZbjandc9QMwb3VQMggNBSyRxcrQ4fUDKUC/DUVp4nfp7ayf4BMKiw6Cv/8+B1xoQPOkCEOWgCyjh+AHFWfyvU4CKOAD/GnribyiikqPKaAz5i6+6sBmuDS6vFget+AL4AFJ9zwBDiHAew+90Rc0CEio2/AVko25h3ruLzVF8HdfSPdrjr6OzJF9/O4ajHkr7QJv4HbFlNQVRVpZKZLPD3fmMdP54r6cwVuNezl9gXx4lSfns9i+VBAJ0DdubNbMqvxZn5CAAKgNDdXokbKbb7xXs2Vu6Kyrh5Ovle7fTYuuKNWKHco39xN9lcLi+ls+pOcqoNP1HQVTLjABqnLXEVrJtOeM04A/JBcRoHtq5kZX7QX1Mottt2rjmg2ynV11OcOZ47XwNj7ToSq/9ImnsKBejaqiqYRazfkNIbmhTqGlZbGlVbGlbbGpd6pqab5CYaA9my4wDbAnRLTT6Bd720UthPxwGdkfhJBOkM9PXTAvBF8C431gTlHW9FYbedUbaRM8OJ/GpVpRsrmiy9ou3v/VCDZy9N69HNpA4/sQ+mZMdJBJIIJBFIIpBEIIlAEoFDRsC+P2LQNxrZTXF+zDjvS/T95bEDOlPJmHvrxBZptl445MAkmycRSCJw8AhY6uhopAftsW40+qqPsmplF1XNjvVMuqb5dE/5TFqFXNaUQV47zVLXAHRB1cJCFIUc8CCeogpEcGfGuIspsKKE5TVpkaORgSYuqPx2VVbcJdZ75MDCTAiazaj+ljuEAnr42wrsB2URChlgkSuH1re2bOFeBSZiDhFSWgFdprShAD8L6aA2szp61aqWjx/T3dVV/b//438YiPvud79rqrP79+/r1q1bpqS7f39N7XZHL7zwgv7hH/5Br772qtEOAAEpkPSRVN5Bp2PusHmHU/ukPAIzq9TOSqfNtAIzDery0U9XyNE/AB5KO3NvTactvRJQ5HXRgAXEGxDhKkSAHmNLjFydhfqOtFdTAYU6dQA6G8tOx4Aq++U5Pvysbl6AXuwXwGNKsaBicgVkZAoQFH0OCL0fBgCD0s8UlkHhSL+9Np3Pj/2UWA6SgaN8YLNfHm6zHo1vrMi/p146yJyFaVHNQFeQAj/H46mbZ7k8BWchTsxR9odZhJlkYMaxzzh/CgZ6ncIwXt5+2sGc8jnLce182UdB54o/A7zusgskD+nW7H/2M9dh62FSaL0fcUAHrCROzDd3f57tr9cOsfOQ1ATAIy6juK6SYoqpBUpBO2fTGk9SGkymLS6kJ8pMGWP0MDdhq1k3jswcbIwGA3MZpt9x8OiAjvNgYXHRjt9utaYprkHRZ0rCcM2IrktcR2fNLVDmzZpv8L1mPFa601G2tqVsbUPZ+n1lmw+Uba4r3dpQurOJvk/j8lDjykjDuaGG1aFG/J4b2e9RaTRNbbUTLBWxOWtPRFhl4A6FXHY7q9xG3lJdx4WxvZ/9jipDc5AV5ShNWZdWup9S8VZZ879ZUTr3qtrf+Xv1n/uKJm4acfCPl2TLJAJJBJIIJBFIIpBEIInAZxYBbuJjCsf3RitVE25qH+bm+GfW2Cd0oMcL6Lxgd1xBF+7mP6H2J7tNIpBEIACA9fZAt7ZapqDbyJ+whfT5zJYW1VZBQ+UzU4WcGT1Qbw43xVbLgBYXQVMOxYqks52nN7KodqAHgAeskEq5sLw8NSXodAygWN0y4E9IiQVsWErsDimBgMEHm5uRYYAr3jgui2cW+tSOA/QDDQ13ReJOAAAgAElEQVQikSbn7q39vtWCM0BXKk3BI4q/wcCUdPTLakoB53B3LZdVXljQRm1Lv/mP/1C90dTJkycNHrDd2tqa/vCHP6jRaJiTK3Xpvve9v9HFixcNJLANsKLV2tb6+rqa9YZG1NIKNfOsjzHlktd8MyCEGrBS0fLRo1MlUa1mMTM12qzKmP3gUJpOG2T0GmJ2J4mU11Ar0FVt3FVa4QPMUxxDbThgEs+Zy2twp+RkAcgxTnwAAr6AUaYEDD+udtvvxHLQCigxBWCoX+hKK2Lh4A+ISz8BPDwPhLLU5uDWu9ex3K2U/dJGQF/84e6tXkPP00+tdiL9npl7pvBCyRdcRj3Fm3nCfIUORdL6MH94fj9wtl+8Zl93sGnGLN2uHdcAeoBt9NPbHv9SwngxJyxlFpAaoCX797nG354ayt+ML+3nSw5xcgZkKbEoHIPKcaeaa348frP//VxsTfHW7T6kCOX8pK1Ryis16fJ5e45H3HxmNk5RDbzgJuwKRvpvNQkBdLGahOyT96AgpcYh/fUadJhKOCAEvO00N3gv1wBAH+MRzeHZO7fBBCtDevnmZvST3dpUpral9KAl5boaF3oaF7salbrhd0dj+7uvcX40VdkFdd04F1PaZaYoHECH8URuM6/izaJy9ZzdMKDe3XB+qBHgrxog4MJgCuu43lwvaenHK8p1nlf31W9qcP45jefnNSmXpy6v/kO/+JlxiT7sfE62TyKQRCCJQBKBJAJJBJII/DERMCFGu23rLL7fYfbGTeEv2+PxArrpCsHSWyco6DRJ1HNfthmV9PdPFoF6p6/VelO1QUar6aPqZco6nuvpaKajhfG2cpO+tY3FeFxFx3OAEhb6ZgqA4mUGrHHBtIV6rzc1khgOTZFGTTcWzK1Gw1RZKLu8th0LZa8xZzXtZha4qPE2trZsIUzNOBbSlsZmyttpPTyDYuOxHZP3o7wBPGzW67YIz4Y0RpR0ns7oJge8z1MwAXss2HPForrDgbYaTd26fUtvvfWWNjY27eLPD6pA4ByOridPntDxY8c0v7AwhSbptF3ePD0UuHV/bU3tRkOFoKIzMUwwbiBGAClPC51bWNDpM2cMTDQBk9S72qkEAAAKBWFIz0VBFzdrICb+HDCUuK0sL0fGGHYZRmVGzTtUccF5F1BngCbU63OVGPuiLZYWeojZ6ymUzJvItTUYTKB44kEqJMePu6taquXCwjRNNeYKvNuh3YWUYzA+ESgL4DOu4HMVnxl1ZLMGZX1eOORyBZ2l/lJXjXkCnAygiucshXoyMRB9UFOEg4TO04OnH5WfgEJAOcd1QxbiYm6xmK2EGHn7Ob+Ye8yryLQlwGEfewPVQXnGOeWKw3jtPDP2CDUETXkZahDOmj/EFWyRSnOPcfNUUU+Jd1Un/YvXpOM4KFJ9nuwGQN30wWrHxUAc87bWaNicdUUc+/J+c007eeqUXdtIS0dBB9CzdqEuDarL2ZQJn6tmaBKuO7sqD7lWUR6AmwH9/ie/e12leh1luttKd5vKdBpKdxv2+/9n782aJLnOK8ET+5oRkXvWjkKhNgDEQjQkgQsEUhyqxeHoQdMvMpvR0/QPk1nPk3paPT1m6gepyQYFijtAAiwUqgq1b7lHxr56xNg5cb+gVyAzKzKrABaJ62ZpWZXhy/XvXvfwe/wskVYF0XYFkUETw0QXg0zPMevIrjOWXR9BNhgz4zAAkhtJZK/mkbmbRnKTybAxBElgkA4wyPXRPt5C7Ss1dJdHMurMzQzmfjiP1OoyBqWjCOaWESwuIpibU7Kr/QwI2NG/zwG304xjv46vgK+Ar4CvgK+Ar4CvwNOsgFmkyMKlXNYckF7CFn73NI/1rO/r8wHoQgy6Z70Avn2+An8sFWh1+yjXG9jqRHA3mEEtkkUmlcRSvIsTsQrSQXMMgAmMcOwZTsw58ebE1VJUbQJLrzmykEzmODb5bzbFCDtx6pT87arl8ghwCnlGWSKszPqdp12YoWOMPAINlKgSgBPrJwhGTCvniccbNsMfuHA/XJh2KuZXJKLt+MM0WGPriVnkEmiNHSSQgnJcB4BR6vrjf/s3PHzwQH5vTEB94YUXFBxBcI774lscgmPyiev2BH2NUh5zmuArkbZel9w14CQ9FMJhwQgE7MhOmSkUsELAIJFArVwWg86AmrF0k0CLY7QEjg3IOhp7jAAV+24sOXahGJNSUdbMai1/OMdKJKgqyZ4Do8b91WwK9GNNLUgiDCbZNWLglkBUk8A65o2dL/tV5v0855kZ9Y1851otASRszwK/cJlg6kDY/a5B1p5ALvc/GQ7B7djeMYOP7XfnTkbcbgCd1XwydMNAaNbBvM0O49kmj7jQ+AuPeQGIrnYmwbUUUdaI58ixYoxGYz6G62QAlKSdxeIYmA2z7NgGhTRwnPV6GrMcN2OGnYHgHAcOpBOD0tiGxnwnW7PbHQFpTkqqxOd9QjJMks3zJNDPe4lAZXpeMqSBabKlkn7LE26fdFlewwbQ2nYWKmIpsWxXOJ3WAEKe1+zc3Cg51zEmCWyyfawDa0vA2l5WhMc4+4nHfYSh5ySxjwWx3fMPQbsYw1D4U6sh7n7472itimi3gQhaGMbbGGRaCNL8TcZdC4NUA/1iW2AbWXIMi0iupzDz4QzSd2YRry4i2s2N7mVoITrYRvvkNspfL6N9cnRfST1MYeaDAlIP8ogw4TUxg0FhAcP8LAZZJr2WMMiWMMwWMExnMUymHmXW0VKALDvPsPtjeUTw5+Er4CvgK+Ar4CvwzFaAz16yGnEqHz6X6sWsC/V6Zhv+OTTsqQN0engVg45Oxj4g4nPoM79LX4FdK9BXMmsPq80BbtWAnWEKvVQJC+koLmaqKKGFTmckjWNSqtIw6SNHCSollc4TiwALwRROwi21UpN/J2FXiEOrJVDryLFjI0ZYCKAzgIITckpU+X/ztQtL2cz8netRlsr25MnmACS95XacjPPv9NizcAPzXpNnGJkfDsBTe/P5UeqrLQ5oMJBEkl0CEckkuoMAtXpDTLxut4NMJouVlRWluabTI3Du3r17+PTTT3Hp0iX51NEcinRr+tOdPTsC83hO9+/dx87WllKr5Yvm5IkCWiizJEDGkIFCQZ+Tdce0Wy6S5HVH7Ea2XRJEBkk4gI61IaggjzLHIDMw7BFgyoE7kzJbY5IRjCBYMvaoo8TUedSp711qEsMjKIMVWBRaDJyzYAPWMhzCMGnmz/YaS477Mqmu3ohRkjvhAbbXZU2wbGNzU+PWTPu5rrHNJHl13zUm1TZG2G4S1zAQw7FmQRMGPvM4HGvTpsBOttvqwHM22a3AZ/ZnpzNiKjoQzkI4eGwDRtW3zq9OwSEO7LNztHZyWzInWePdfDnCIRJhBpi+ld21bMdRQAaZkJby64BT1ph/58OSUlGZuuuOt5cXyCTjjWPEzp3MRAMW2Yb9ADpjaJrEmf1EYM8e1MbHmQD4zKPPpNa87nhd8zogi44gXRhAZvsmF44jC7ngvwU08l5EkH8aKajzqSO7TqESvZ6Ydvrhv/nTbSPWbjqGXQXRFhl2FcTqZcQrG+iXtlF9vYr2CUpiB0iupVD8RRHx8kl0519GkF2WDD5eX0f64W/RL93GztfKaJ9o63Qkiy0nEKslEGvxJ41oJ4tYO4NYKzP63c4gMsxhkMhhmCuIVTcwdl2pNPp/LucZdv6Zw1fAV8BXwFfAV8BX4HOtgKW38jfndCNCRPZLld46nr5+/OGHTxVFE0DHh3+XOPi59qTfua+Ar8C4AiaZW2v0cavcxk6QQCW5hFwmhRezDSzFWoj02+i0W2LKcbI5XyqNAxZGl+7vvOYIFMj7jSmqNMd3ElVJPHs9TVjnl5Y0Ya1sb6PrDPVt4k7wiECbkjfpgeUYbuZtNxkWweNzIsx1BWQMBiNfNIJdBKyCQMAhAQolziaTI0BvMEClXhegRCbeuL17mPlLzsgwBMpW+dsx0hKJOIrFkjzbev0e7t+/jw8++ACXL1/GzZs30Wq1Bd7xh6alZNv9yZ+8Kebd+voGNtbX0SZzjGb2LhiB5yy/NXqLkcVEeSl95ci663TUZnoBEiRk3cgQVIw4/efYF91R6EWnO/pcjDDnI8j/a/teTww/giyW4MlaWn1ZK/N8Y3uU1mppvGQ2OpakpMFiCnZlwB9m02l/ZDf2+/phn/LLU8EJThon4JapsM6TzySaNm6MCccxRmaawFd6yu3BojNAkEDptmOCjVOcjAHmtud3jrzoTBo6hbfd5K2Db+0IBoqZ+QT7+UwaaDI5ZnERpOT+ec6sj8lnw6Ahx71q7JiT6gfnVWjJvbw+CCzRY2036r8BTATAJoEtO5b1p6XYKuXXMfzGDwgGILfbqgmlpOEUWPVduJBk3HU6kgjzuiKgxjHHsWFvRLkNmaBcCJax38LAW7gWPA8B/dyfY2QaoMbxxHHBmoQBXxs3BuwxLOXYsWOSsPOa4zEJ+PI6DEtjJ8fDuB/deJZnIq+Vp5EixvFLSTNDNBqNEbuuUtFP6uEDZG5cQ1C4j+23t9F8oSGpa+pBGqUfzyLaOof6i19HZ+mkrvfkxl3MfPxvQOwaqq/voHO8hQHTXeVnR00+EGvFEGsw4TWOeC2OmPvNf0c7KSCSwzAxI1bdMDuLQc4x7Pg7MzNi2KXSI0ZdKoUBwybIsOO1f8DQFP+V7SvgK+Ar4CvgK+Ar4CswWQE9t+3s6FmUz2x8Ictn5afy3PUHVu7Ph0HnAbo/sGHgm/vHUgFOTsvtPh7sNLDTj2MtvgwkMjiV7mAl0UYp2gW6TezUajplMWKcBM0AOjF0BAp1x8wtMu0soEAgEN9spNPIzcyIbcVUU07MKd+0G6nSHPt97YOMO06wuR9O8MVCIZstxFQxvydOhHksbk9AjguBQi4C6AigRKOaLNN7jvsiA42gIffB49PT7hEmXaiDBSoQlCPg1+kIICBjLpPOKFSB7aq1Wrj08SX80z/9dzx48EAg3JkzZ/Dqq68KgPr5z38ugOm73/0uzp07J5CQxvIMmug2m8hyMu+CGQj4ZSn1NO+3TkdAGJlqYsAR9CJjKxp9BKDrBQO0ux20OyOAjow6nhtrIy82AnkmqQ0BKwaYmJcDgRcCQwQyuC3rL+8yBzZYOATZZgIHnUyZ/SmglMBfSLpsYQGSCIYAOq5LSSD7jZJbA9PM08yYcGwP22/gL4+5G0hnAJIYnQwL4TiwN2nOv40gi1KGnX+beaRN4203ec2HpZnmPWfebQe5P9h+2G72AetAQJIsOvYDHzy4WBiKAZx2DAPax95+IXBOgJWrswB2l24Vbp8BVDwWxyRruxsQFZYr27HGEtgQIMsHJgJu7A8+LPG4rDuvE0liQwCNgcbsY17HlJ5yfV63BNQ0DofD8b2E9xiOY6V0TUgYxoxNJuqScUbGZgh4tfHE9SSZzmbH0lv+zcIqhgzfYEgMPSZzObXh3t27AqIJDE4e12ppTEULYzkso3LPscOkY7LrHMPOwLr07Rsovv8TDNLXsP2tLTRPj8Z+WqEPC4j0L2Lnz95B+/hzo7/fv4PiL36MWPMa2s/voHOkif5sT9JYJscSqKOHncIm+lFEekx6jSDSiyLK3904omTYtdOjH7HrsmOWXWSYxTCewyA7g4CsusVF9I4eRTA/j0E+L6DOL74CvgK+Ar4CvgK+Ar4CT1KBcHorvef47LafpcqTHOtZ3/apA3SS4XgPume93337/ogr0Oz2sVVvY7sfx20soIEM5pN9HEl0cSLZRipooOzM1eXdRJloaJFENWT2bxJVgTrGCHMAD0EnTuA3NjbETlEKpUt/lZzUMWDkbccJvmOhcPJOYM3AQE62Zdg/HGrCzok0gSYCewQG+DcCTJzQ8/5C8Iv7Ms+5cXudpJbMOslFKUnbg+HBfTHtlfslWMS3NZzEt7od3F9dwydXrwqII8jBtFfKWt98802xrP77P/2TKvZXf/VXePnll7UtAQGmDjEwY8hz4cSbMt1sFqWFBclc6VfX5rlSVksAjKEYjinIIIsxo8ql7DZabTHsBmyl87Jj7Xg8S7PcayibRJDHIZORtZZX32SaJ8MCGBzimF4md1aIQqcjJpf92wBSCxoJS06NscTjPiKNdiAi60bGE/dn3nAEp4xluJtZP0EuBYc4uajSejkWCNA5v0JLkZVnoRt/h/lCN68ztl+AlgOu95Jy7lb38XhnaIoD6ExizPMzcFMAHVN2QwDn425J4+uSgJlLL90NeAsD4zwn1mIy5MBo8/v5qRnAJQ/GdnvcB9yGY8kAszAL0mrFtvK8OU4J5jE9VeAcQSmXrsvz5Wccz7t5/RlAZ30tQJCMSSYRE7x348m8Cc1PzkBV1YsALtmI7jil2VmNne2tLf19nP68S/FNRm6ehAQiOa7DDMLH9dlBPo9Sxl6tIn37Kgof/E8MU5+g/M1ttI8xcCKKzM08Sj9exhAvofzNd9A+eUr3hOTaKmY+/BCJ8k0MZrYQ5KsI8i0EuTaCNBNkeyM2HVl18SHGSbEhhh0DJ+L1mNh1ZNnF+Nv9RNu0Ecg4ht0choVlBHMn0F8+if7xExgUSyOfummkvwcpiF/XV8BXwFfAV8BXwFfgS1MBPtdxPsllcXHxSxkOYZ399AC6kAcQHxo5MfUedF+aa8qf6DNUgX4wQKc/wHoviUudAjaDNFKRAVYSHVxM1zEzqKNar42YNYXCZwA6ngonsWR2yZ/NyR0JplCCKtqxS13lBJvgjwC6bnfEnJoAxiwtk/tiCqy872ZmBNAR8OH+KeHjMbnw7/LuohTVgRpcj+3hQiBLABwTSh0AZ+1lMqx8uxxAQIadMc0mu4jrsT2SEBKky+UwvzCPzXIZH/zmN9gu7+hcybR5+PChAJXTp09rfXrSkQX2rW99CxcvXpTslW3WZL7RwPrqqmS/g34f+ZkZHD95UueysbqKaqUi0MmkiwQy2E4Fcphk05nqE0Ak34qAlvmVKZl2ivRT9aMDQQiomDyV9Q8Da1yPY8GCIwi6GruOnxEAE/up2RQ4yf6UNwRTRslochLXMMBlpv3GqDJfNm5vDCruW9568bjGwyRQHE4DlUTXgcMG5I0ZYPROs9AK5xF2EFDNxoVCFXZ29N9w+6e9tK09JpVVnWIxgVI8F35unngCOAnQ7RJSsNfxBLzRj9AxWwW8hVNt3YYa145pKq+7CaajAbfW73uBdGPJMiW5lA8zTCLEsOS58BowbzaTuxoDUM8BBNkbDaySWdrtjtsb7jv2515Apd0T9NtJoS0p2pKMJRkGxFA1hijvQaPU5eEo5KLR0BhhW1lzXtfytnSegLvV3NqoMBtKhfdgIk47Ph63HqWuybU1pO5/gsztnyDIfYrKmxX05rqIV+IKh8h9dAKD5Euo/NmfoX3suHYZazaR2NhAYnsNicoDxBubSomNdquIdOujEIp8H0G+P2LVzYx+B/ydDzBMDnZn2PWjiJJt140h2koi1koh3swiXisgUZ7DYPYsWm++hd6p04wBH8ld/eIr4CvgK+Ar4CvgK+ArcIgKeIDud0V7ugCdTbINoDtE5/hNfAV8BZ68ApzPbvQS+LiVw2o3ic4wivlYBy+mqpgd1tBuNxGLRkaMkD0kSsZQ4kS4HkpRZRpp0QCpdhv1Wk1m75wIJ+g155htnNAbi46TXYJhlEBaais/M9ZcWJJIQEM+c9GoPOU4sabEjjJWtontnZuZQSaZfEQaaebwSlaldJVeVw4wHKdThko7Zho5CWgqm9EbGwJ0v3z/A4FR9K5i2whAEmgg6EL2EgMjlpeX8Z3vfAcXLlxQylAymVDSK+vA9MztzU1UymWBWKeff16AwP07dwTQmacYa0Dgaca1M9zzPF9JkZme6cz5mdmomvLHAXDTjhYDSrl+2FPQvOqM3USgwwIlTJZLOW6z0VA/mHnrJPDzCMAVkg5OhkeY8avA3WZzHEZiaZ92PmHJKRmVY8ns58TU2av909bXAB3VmWOVSaEEmINAY8dkmgSkOIZNajwpcd3reMZoM6B6sv62XRggNGCTwJoxSS0li+vv5+2htFgnWeZ4IIhmCcCSZBNYc4zGMEs1DL7x3zz3ra0tXbvGlJPXnQvCEMjkUmENkNuv5nZ+/G33l3BNCHjzvO3+o/TYalXXLmteKBYlWWcfEHS2UBAFW+2yPClwO+34ie/sIH3rFpLrlxGvvo9+6RbqL9cQZAMFRKTuLyJ99wz62Yuovf46OkeOaNeSyHa78rFLrq8jsb2tf8fqNUSbdUSGTQxTo4TYgCmx+s3gCf6eYNglhhjEf8e2k4fdgIETjmFXSSB1P4Ps1TwimYtovfUddF94EYNCYRQk4RdfAV8BXwFfAV8BXwFfgUNUgAAdlUh8PiTxgeQEU0Uc5sX7IZrwzGzydAA6Y8uFfz8zp+gb4ivw5axAtR/DvU4KD7tJbPSTSKOH5+M7mEUD8UEHqfgoNXUvhtmYEdTvi+lmk2Aywo4cPapJcJ3StWZTrB4yqChJJTAW9poLT6I52SXLjetyIZOLrBdjj/FvFi7B41uQgKWAUirLiffS7CxyEymgxtyxlFlOyAli0BdP0tEJc3c7P8pM1W4yggoFAYm37tzB1va2GF78kjh79qxYST/96U9x/fp1ARdnzjyPv/mbv8GLL76EVGrkw0QwgvuNxxNoNhu4e/uOGGgnT51SXR7cuSOZq5JUQwEYBDYnpbhk7pQdQDdLhpmdbzSqthKkM+bhNF9cY6kgWYoOEGGbw4wrhXlQAuvAGGNHcT0x5Mpl9bfVloxJk5w+kqoZAugmmXAKqXCpwZIsO2889lX4PCbTQO3895NlHvZKZ232av9B9hkGpwSeuCAPgkkc95KmUgJcLI7klSHg7HHHCdeRQJOSaun5OCHhtv5kWyxQJNzfknY7D0oyF/cC6I05JslyoSCZLFmmYYkxr0sCrQTHCXCFATZjevK8jHVpIKuBcxZGYgnNk/vYrSbWLu6DDD61J+R3KfmtG+PGwFVoBYFuvlwoFvXDsc1FDFEXDrLr8Ryz0urAcchreZpr7nF9Gv48sbmJ3OXLSGx/jGH8t+gt3EPzTBPDKJC5mUFy/QiijQvoFy6icfEiugsLo81DibH0sYt2u79Li+12EO00EWvXEGtXR0mx+l1BpDNi2GEahh0JjPSw60WRephG/jcFxIPz6F58B73nXkKwtKS0V7/4CvgK+Ar4CvgK+Ar4ChymAgqT29rSi1PNRegf7BREh7GuOUwbnpVtPED3rPSEb4evwFOuQHsQxU4vJoDuZieDYBBgBVXMRZooRtvIJSKSVppsba/DW2qrQLhOR/IwSjYJelXLZXmqCeAgQ45ec0EwAngYSBACIAQcEMRrNsWc4iLJbDY79q7j38Lpr0rmdAmwBNLIbuOyUCwiT/+uXYAtMo0IsnF9AUmxmMIXCETuFkbAdhGg69PnjFItFzrBpMdbt24J5KP/HPf14Ycfij3Hdp0+/Rze+fN3cPr501qHXnVcn8d4/vkz+lJZX1tDrV6Tp96g10d5cxOdVksAFYEVk5VKYuo8thSgQUDMADpKLk0C6gIuIi49kSAFgQOBBYdklilEIgTAEtRQwmg6PfKKcwm0lDCXt7dHSa0umZcgE89dCbAMJajXdR4EQEyyuhcTjsACa8r2Wy3CoMeTMtqmvZwMuNT4DXu7PSVGkIF2rDG92Ahm2Zgfp9K6xoYBrkkAKFxHXje27eR6ul4d8GlMyTCTVV6BLjzCpLy71UrHcymr83NzAugYeMLxwXZOehRyDJithcZzLDaSqhsY7WTZ1haBe45FxyASjYXQ34xlGm6b3WdYRy7mFch/8zrm21een50/ayT2rntxwHsXQT2eC70h+QCozx2TjmDjJIvPQjnE/M1kBGgeBFiddhwmHz7EzAcfIF67hO7iFXRX1tA51kGkG0XuSg6JtRVEeufRK51D89w5dBcX9/d+I3BHJjJl5HyxwaRYMuvstzHsBk0M020M6Ffn2HVBdsS0409/poPeXA+D7ADD6FAAXfEXRSTa59E99w76J19Cf2VFgRF+8RXwFfAV8BXwFfAV8BU4TAX4vMUX2fzNRYoT538u/2L3XDm2AzrMQf5Atnk6AB0niJY0F3pI/wOpgW+mr8AfZQWCYQSdYUQA3aVmDtVuBLlhA0uRBo7EaiglhgKO9mLQWVEMwCDgxQlwOpvF0ePHNVElQEfAiQtBG4F43a7efihN1aWNamLtmDtcx0AZAUGp1BhA435MekrAhMAZFwKJnCBvE+AIAmS5DVNkd/GYM/CAxyMQyGNxPU2sdwP0gkBgWJv+Xr0eUtksFhYXBWK8//77uHnzpsA3fkmcOHFCgRGUwjI5cmYmj1wuj2Q6JXDun//5nxGLxfH9/+37Yt112yPQp1zeRrNWx7DbFWNH/nMhcM1ASCbqErzjsitAxw+MvUPmlKXhGkB3CJDOQBICowQ3yECS+XwyKSCDoAbBDNa/Vq0K7BAjiqmaTh4d9kZjv4e90fZiwvEYBobsBpwaQEe4kmmbBAw/jyXs7bZXqMKTHtfGJB86zEOO4JUYbA4ItHV4LHtTOMkoJDClEAt6R04wSCev1/B+7Lqya5SMWDFd9wk9MCkpQTlKQnk8Xtccv8acM5BNICQP4nwkDTAW08yxNa2PBT+7MSxPPndN2rly/+wHHl/jI+Rvy/+zfvSU437C4Rc2jnlurJMx7CQzdgCgJPJM1SXAz2TqTEbHJ0CoMczx77wurZ7GSOTnXNhvxn580nER3j519y6KP/kJYs2P0Dx/E+3jWwLG4vU4cpdmkLq/gFjzOHrFM6hfvCiJ6yCT2d/7zYF0Efr09fuI8jelwfrdlTT2dwy7GqJhll2niminit5iFbXXqgqrGCaHSD1IofSTWcR7L6Lz6l+ge/olJboOXdL206yJ35evgK+Ar8LGF8YAACAASURBVICvgK+Ar8CXowL2PG6e2XzmNBsSWQIlkyPvY/ey+GkrGZ6lKj89gM49nDO50IdDPEtd7NvyZa3AyKMsgrVeApcaWax34kDQwwLqOBnZwmxygOJMXvLSaRYCNwSNkuk0FpaWNFGtE6DrdDRZfgQYc6bsBMY4QSYbxkIneAO2pFdL5xTQ5pJdjWEjKV69LsCI65vMlUBRgkEHTDN1wNtuHnMEnGpOuibpJsFAgnROSmkeexagwLRUAnQEo5aPHBGgePXqVVy/cQN37t5BNpvDV7/6VZw9+8IIsEim0GrU0Wp30On3JH390Y9+JMDuf/8P/wHnz50bsXk6bTQaTdSrVfTIVHPgg2SBBmjQD8zM/J13H49PBhP7sRBKbRXTjqCHY+CBZvgG0BloN02HTqwjJl27PQJhOJlnjVMpsegoayaYwnUUcOHAE7aDYB23M0BF5xFiZh6UCWeMMzHynMQ3zJSa9tRM8mxg0iQzyvZj3nwCTBkukkgcCoCxdo/wp89KICeZdFxndnZW7FEuYr4x+dU8Ai0N2TX0SQHLsIedXXf7AU28ZrkeAbpCoSBGXIteevTXY+gIpa39/mcYkNM8MBnDjmOFDDsLzyBwx31bcrDJZ/nb+sc8DbmP3cIlyNDddJ53HDdi0TkJLMFlbkfQ2X70oBePq/5tXp/O69LGy9jbkiC+S8XVA+KEB+a043Kv9dK3b6P0r/+KaPsj1F+5g/bJMvrFPqLNGDI3s0g9KCBeXsAwegyd5TPozR9FvzSHIJ9HYEDdQQB6A+86HcTr9d+x7KpVxKtVJLc2kH5wF72FVWy/szWS2yaGSN9Lo/SjecQHL6P1tb9E98yLGMzMeA+6Jx0AfntfAV8BXwFfAV8BX4ERUYMvTTsdEUNsfsG5HF8Wy2eYz4+hl7x/bGXzAN0fW4/68/EVCFWAk/3tXhzXWymsdhOoBzGUBjUcCx6iEA+wWCwgl05N56fkQKAEQRvKmWgA78IhBEhMpL8SYDPmCie5BOo4oZbsjhPifn/McGMYhEnHzFPLgBPKVcmY4b4kDXXHkvx1H4+5MROv2xUTj20k0EWQjtuatJXAHCfjPK5APLaFzJp4HIQfuB7Phcmm8/PzYh3KL20IdNttJVR+cu0a1tbX0G53xLB76623BL6sra1iMBhibm5OvbL24IF8++IE2UZIzgiY6XbFUAtLPSX1pd/bcKg2M702DDTKBN/M9V3fROizd0iQTgwkBnQ4NhGPT7CCAAqBDoESmYz6WUw7B2SIkl6vj8Achh+YN5qTQhJY2mE6KgGpkDfdXheqgFNXc0kTmVa6j1faXvsxYIWAEttozMDJ9Q2oZW0JWKn/XaLuQW4mNt64DcfppKcg/x72uptkBiqUoV7XdSVm6wQAdFCgc7Ltj0g1nQR9P6mmwkKcQa+lDos958AytlepvIPB6IGJUtYp04UNxBwzBUMsO+6DoCA/G49Fx2wzkJN9y/pNyhz4uUyGt7dV63kCoI7ZNZluS2COY9oYorw/cKxwzPOH16X1mUm4BZgPh2KIytfyAOf7uLGUvnMHxffeQ6z1ERoXCdBtozfbwzAGxBoxJLbSSD3II7FRRHx7HsP4EXRXTqBz5JjYdP2ZmYNf+xMMO7HsyKprtZC+dxvFX/8Sg+w1bP3FFlqnR7YE6ZtZzP2PecSir6H+l99H99zFETg34fH5uPP1n/sK+Ar4CvgK+Ar4CvgKTFZg/KzHF8GhHz6jcf7BzxVI6Kx4HmfV9IdY4acH0HmJ6x9i//s2fwkqUOtH8bCTwMNuCqv9FFJBA0eDNRQiHczl0iikRxPr3Vho4fLIm4yTUgJsiYTeaFR3dgTUhM3qwxJVAmucyJONQ9BjtlAQSGcAGQEo7of/F3Mp5DUgBiBBQDfhJmDE5FYBAW4yaB5z8obaxWPOJHEVl8DKSTWBLh6Pk3yCHgaMcb8ECvlb7UmlkJmhfDUt2Wo0HhMgYJN2k/7evHkLP3z3XSVFnjlzBkeOrKBQKOpL5PbtWwI53vjqG5LFWrLrgHI5Z2ZvAQKqE4EHHpsy1+FQfnyWBmrgnfqBb45CIRMCOvgTBuiMTXMQVk1IYkxAR6EXgIArgmRMkyV4IkkgqeduHZ472xn2RmOdBGwc0NttMvX1sJLCxwF0kmSSudbvq42sq2SPLlCEjDGyFRV24FiN+90u5H3owk92Y3bZtjyWpKqDgWrK43H/rDfTkNnv8vAzCatjso2BTkpcLdV3irACG6fWD2yH0pv3CTuQlCCVAhObCayS/Sl2H9tC9hwBVL7ZdOdr3mxPBFi5c+F9gNcM92WsXI41ScMdOLgXS5/rq04mcSUgTw/FUCgJrzNLIiYDN5fPj8ImHJNY50ZA0LFEjUkngJMem3xRwKATB0iy78LA+jQMwt3G0diDbucS+rOforuwgd5yB/1iD0E6QLQdRXI9JYlp6k4GsdY8gtxJ9GZPoLt4Ar3ZBQT5GQzSaQwZnDERHjLtVx0lsAToMneuo/TLdzFMXsb2t7bQPtFGpBtB5sYMZn+0jGjyddS+9310z58/ODA4bWP8er4CvgK+Ar4CvgK+Al/qCpiFCZ/D6vX6I/NGPuPxeXG/xZ7jw77fz3pBnw5A51Ncn/V+9u37ElegM4iAia4Pe0lcb2fR7QVYANNc6yihhTzDIhyzbDdpnpWOwBwZVPzNhcDZxvq6JrJKbXUTXHvzIUaQA+jIduHbDluPxzHmEoEDAnX8GwEeARbGDAPkeba1szOWl5FNVshmtb55zBFYM/nqJHMpHHJBNh6Pa5Nq7oNAl1hfoeAG1YHADME8B87Y32R+z8l5KolkKo0r167h//kv/0Xt/Pa3vyWJ68cfX8LVq9fkS3fy5En8H//n3+G1V18RsNGo17GztaXfcJJRAh0CDhi+QMZYNqs66EvFajEcCqDgPrgeF4KNbPs4pZZgHCfmYdnrFCBO+PKw/jMQhu0iiMj+IxOQoA29uwgwEbghOFcmQ84BSwSnrH/JWiKIR9BkWibcZOorAVMe28DRaS/lx0lczTPNAB2er9HmLbCDIIze0jm21H7HtlCFMQC2R8iEMdlYG+3bvQXk/1VHeu4RoHNsRaP6m7ea9l8oSHpsTL39QCExUckidD8aX/SGdAy9yXMay08dUCZWmpO2so8FKDNUxY1BPhgZCLbf/WOqfguFpfDaEwjGFwL0iQuCcTvC3nST+7X2mVSb2+t8Ewld+wS9ybKzJGK2nSw61pPAIBdKXeV74rwi+Teub+OZ9yxeixwnYhq6VF3z05vqXCdWoqyUPnSpu1eQuv9rIHIHnZNNdI610FnpIMgEiHajYtPFKwkktnJIrc4hVpvHcLCAfvEoWs+dRndpGcHMDAaHDDlhEmx8Zwfp+58if/XfMMhcxc7XyugudxGrx5C+XULhgxOIZF9H43/5Lrpnzhw6oOYwdfLb+Ar4CvgK+Ar4CvgKfHkqYPMSU9iYMmZsh0Jyw8Rch9vYs7Fe/JLI4UggB51P/D4q/fQAOguHcJ5Kv4+T8cf0FfAV+GwFLCxirZvEx80sKr0ossMOFiI1LA+3kYsydXWUuDrW8+8C6pBhksnnNVkmKEc53ubGhibsTKUcM48cc0OpipzoWppqPD4KdQh5zWky7MIjOAE2iSRBC07QCewRQGE4BCfFUUDtzGezmhwTcAsz4CxkIQxYjL2/mEpZr+t48hpz7eE23Oe0N2y2i2mv0WQCASK4fOUT/Lf/9v8JQHz77beRTqfw61//Btevf4qHD1dx7tw5/F//8T/itVdflR+dTE87XYENrVpt7HvFOvFH3lqplOpp0laCgmyzPBloou8keAS9CNJxXQGMFoIxAdCNgyUOwKYzANWYdOwrAhn0IyvNzQnY5DlUKhVsbm6KQReWsB6WCfeZ1FcHzu0mGQ2PdnnN8Qs5FLLwuPtBWBLJfuGXt72JE/hCuaWLerfwjt32acwt1kIA2z6hFmEASdJqemqQlcgQDpeaGt7e6kgAmD9c9KARrouTfbOfjfVn8lFuz+uQx+XYsgeVvc5HDE13/XEfZMyFwxPkDVmr6e8mBxaD9ilLHDnmWXsD6Xjekp9ayMouiatcxxi8YWA47BlnUlczHhZDM5vV2KbXoqUS81iToRHsL27HlxP8zf+rnaF7p8n9BXROJDXvNx6VtkqQ7v5dZD+5hHjtNoLiJnpzBMeq6M22EeQDDBIDRIYRxMtxZG5nkFzLI7ZTwDC6gt7iGXTnj6M/t4D+TBFBNosBX6gcIOU51mggubaG1NpVpB/+AsHMDVTfqKBX7COxlUDmwQJy188AhdfRePtt9E6detxl5j/3FfAV8BXwFfAV8BXwFXgqFZBipdVyPt8dvUDdDaDjwexZbPw86bzrzOLlsKqHp3Ii++zkiQE6e5Md8emtn3df+f37ChyqAmQKDYYRrPcSAujWuwlNLBdiLZyN7yCPpia+0QgkP530grODUvKWLxbFLGvW62KAkWqsVFYDvLLZcSoswRLzV5NX1XC46/7Na46gE5ktnNSSIUTQgjdOpYBWqwKvUk5Oxr+bZxyBjd085iZBOm7P9fTTbgvQWiiVBBo+Tt4bLrwAunQajU4Hdx88wCdXruCDDz4QuLKysiK5XDQaEcOIbT99+nl873vf02f3799TTSh3pWy2vLkpFlqEYIMz3pfnHWVmIaBOvn0ES5zcUfJN59NGQMKAOvafgJfQhFwBEgRPDHSdEqQbM+nIwGL6KAHEblegzPLysgANLjzvBw8e6HzDAN1nmHBOnvw4IOczqa9uHOz3Jcq2illIEIogrpONPu6CEbDWamF7Z0fAzmSqqtiWBEH3YfCZDJMAMkFr9pskqnswmIyqP07NdUw0A5bY1wrFcOERVkcD2KwOOm44aMQBQuz/8YNILKZxwj7i2JEU1SS8e0ggCc6xb3mdK03VgcFkTHIZS3SHQ9XLmJ5P+yHHHqoEuvH+wnbl8+pfY/SxTSZBtb4Ov2mVj5wDWs3bcnxfcvJs/p/XDUFP/hCsY1K1GKK1msZ++Bj2Ble+KM4vUYljvIYtmZn+eI7dyr7Q9fsYAJPPUJSXxuo1JDY3kFi/h/Tqp4g17mEY20Rvdget0y10lzoIsiN/vFgzhvhOEonNDJIbRSQ35hEZLqM7exSd5WNonziBXqk0SnqdUvIar1SQvnsXyc0riDd+jf7sbdRfqiHIDCSvTa+tIL15EcO519D6kz9B79ixx11m/nNfAV8BXwFfAV8BXwFfgadSAXvu5nOYXs6751MD5MIHMXKDvLOd5zify+Rt7ZRKT/v59WmcpAfonkYV/T58Bf4AKrDdj+NaK4OH3SRqQRzFaA8X0lXMDevodRoYDgIkyJ5x/krmc2bMJXpWzczOasJb29lRoqNkc0w3JLstGhWTTsweJ8tkWQSM0WvOJYNaWqmlqZrXHG+eNGHnjdYYeVyHck4CdLwR53gzdaw7Hc+BGExr5XYEC8iGYxvMp866RqELrZbYRGTe8XN6cXEf5sE3TTfGGYSQz0t2++Fvf4tPr1/H6uqq2kdvMN74Cabwxs9QCQJzJ06c0ASdoREEXs6fv4C5uVkBnPXKKN116DyvuC0BRPPXC6fPGiuK7dQbJAecERxgzSn1VeItmT0OmBD7zklf5VE3JUBntRgDGu22wjoI3BCAIjhDxhEBpIcPHwrIMOmkATmUvxK0MG+3abzcDhqGYO0jq3PMQGSKrPOkMEDMUkDNe07n53z+6LXH2oaBMdtOQIgxE3cZIAYwG+We64brsNeYMiaXwlScvxr3xXEjiasb28YoJBjE/mV/cj1LUdV58S2he1PI4yvdim0mQMdx32ioGRZuYOezmyRV17nznqsxBGYCoBKjtVzW/thOglqf58PNOMSDTLdcTvcnjinzQbQwh8k6W/9J5kAmmwMwra1j4JP3JccsJIBJEJDnz/FA8JbnH5a62nHsAZH15f2P/akAjRCLUzJd6w/eV6cIlWBQQ4Rp2ZubyNy8ieT6XcTqqxgm19FZ2kB3oYb+XAf9Qg+DTIBIEEF8J47UagqZW1nEKgTkGBpxHJ2lU+jOrSAojth08qZ7DFCY2N5G9tNPkSh/AsR+i97CfTTPNjDkC5ybGaS2jyPRexWDxVfRfuUV9JeXp7lt+nV8BXwFfAV8BXwFfAV8BT6XCtiL1N0UVFI+cM7K5znak0SjenaVossFDoafiz+XBh5wp08M0Ol4RC49g+6Apfer+wp8sRVggit96AjQrXZTiGGA08kmlmNt5CMdIGhLTmpgD0EupUk6zzn6zxXm5gQEVLa3Jc2Up5NLSeVNz9g7Y080JznjPjmJJVBHgGg3rzmT8ilJsd8XwMDjc8Jr6YlFes/R/47HZvBEiJligBVvspbWGr5Rk6G3Q0ZMr6d98zPe0Hl+9Hzj72mAhiTrMD+P9a0t/ORnP8Pdu3fVkQsLC7hw4YJYVD/84Q/Q7/WV5ko20vXr1yUF5ZfByZMn8Oabbwq049JqNrG9uSW5K9NdI455SGCSbSaIJB82Ao+h8zWAgMw21oMAjkBPgncuNZdSYPMGFIPmAEyaMRDhwjoIUpjBPmtIsOT48eMCTMrb25ID6gvOAYCTTDjzpnvcqCcoIi+2KVNfxdJ0AIlJRsMhDQI8nSRRjLMJQIvt0TiwN2oTXor8fD9vtbAnm8JFnCfb40xrDVgkQ43XHc+B9ZXXnwuB4LGtjmwjmaXsT/6b2xuD3UBuA6UsPdk817hvSadDKbW7pa5yHQJ0hWJRoB9DYNiv4YUA99bWlo7NpGKCWmHg+HH9e9DPda7mHdduC8BcWV7W9SCGG6+RicXemLKtui+5lw5hJpsx4XhfInOXC69V+dHlcqozAU7dVxqjMJtJbNvaNh5X7JPRgNJ9lNsIuOO16bzwxtfjXoWwZFVKXhsNxHe2kdx4iMTmHSQ2rwORVfQWG+gcbSi4IZjpC6RjiESsFkdiO4PUagnx8iwijQX088fQPnMGnZUj6BeLCpHYb0muryN/iRLby+jPXkF3ZQ3tEy1EelHkPskhVXkOkeybCI68gs65cwjm5w/apX59XwFfAV8BXwFfAV8BX4HPvQLj5zTn4S21jUuDNU9y8yI2b+Zp5oKfd8OfGKDjZJDgnOQv3n/u8+4vv39fgUNXoDOIohLEsMqwiFYG/P9SvIuVZAfHkh0kg6aYagQJTD5KoEPJpzTYzOUwUyrp+NVyGR3nh2XplfKacwEMnLQrDTXkZacUyXpdE96x15zzTtNtxCSxLjTCJLH8jEwx7quUy42859rtcVAC28pJL2+0ZNJxO8pWLTSC7Bn+TdI8Y+g51g/3O/Z8I+uODBcXYKH2OAmd7nNuIVBZXFjQsS5/8okSI7PZDGbn5nD06DHcvXMH//AP/yBZ4Te/+Q3MzBRw8+ZNfSEQxGNoxIUL5zE3N48g6I/YUL0+ep0OaXFKd9UEn2b2lBg6CaSYh65eYcCInxOgY7+N20ughQArmWSOcUQWHdkzZNHJ3++ATDoDBAl6EEAjUMJzITtOQRKOCUYWkfqM0mQLPSDg9BhgwL5ED5r6agCcmf7zfM2fje3YC6ATC8sZyypog3Htrl4HucjYrwRluS8xOJ1v2uM88+wYBkyLidpui+019nRMJDRupqnjmNHlHj44LgiqmvySxxNQ5fw3HkludpJxS1DNk0E3HIIMOrbLFh7DADqerySuLg1WEuoQmBlOyzroWJusv65fx7Dl8U6eOqVaV9m+dlvXt/2Y7FR+ja7tkpnuITXlOuw/AmoGrvLFAEE6hkYMBkNUK6MUW9oATHPZsC0mcSfIzj7kfYrgH8dH+Po1Ke+uNSITttkEWW2pBw+QvnUDsfoDDFMb6Je20V0pozfXRL/QxyA9wCA2RLweR/peGqn7WSRWc8DgCHoL59A58jzaJ09J8rqfJ13q4UMU3n8fsdbHaJ+6gc7RTXSXOwL/Zn4zg2TzLIIjX0Nw/CvonTwpdp5ffAV8BXwFfAV8BXwFfAWe5QrYS2xLg+WzmTHowgESChJ0ypknfX49bD2eHKBzCa4eoDtsF/jtfAW+mAowLKI7jIhFd6mRw3Y/gXQkwJFkFxezTeSDmsIYlNhJcC0aFejACSWlm9TrZ/P5kTeTk76x5QYMcCJKppK8rnbxsuMEmDdFAjcElHjzm6NEzqV+GguIxxejKAQ4ETRTOARTZJ3Ej59zP9yOx+ME2FJOySCjtIwMMgIRBG/UvlZLIAIZfFxfvmpOXsj9kknHdllgg7UhfINmaiMTNvnDsAh6Y9Gfr9VqKhTio48+wg9+8ANsb2+LJXf69HM4c+YFHD9+TJJXelzxtkl569ramtpHJhrBjn6viy5ZP+2OPOlYfztP1prAo8I8QpJLkwASzKs2GuoPMgjlR0d5K0EqAjUEpCjXdGlGj2N47TYquW/zbOP44PnIL5Dpl6G0T44RY36x3vuFJthxLK2U58ttp019fVyoxF4SV5M4CtCl71g6PZVX2GRdCCiSHcn98Bo5qCdbGFgTEzAUqkJJKsfAzpSMQgM5LTBDoJUDmY1xN+mhpu9uXl+p1Fi2PBqjQ/lMEni169wAunK5PPKEdF5/YvI5ma1JbC19l+NsPwbitHc/S1GVdHxhQSBzo1YTQGd9rOvcMXX5N967DJyza2byYcv2y9oTfGT7KXWmjJtSV9Zta3sHrVYbiVgEsTBav0/jzRdl7DXoUl+VzBx68ON9SKEcIVuA8G4leSXA12wiVq0gsbWK1OpNJCp3EO0+QH9mG63nmPTaRn+2j2GcoF4M8WoCic0UkqtFpO4fQT93DtU3/h06x06MZK57eNKl791D6Sc/QbR7CfWv3EH7ZBl9BUQkUfx5CYnOBXQvvoPeqZcRLC1h4Lwop+1Hv56vgK+Ar4CvgK+Ar4CvwBddAXuRa8/BpjYxixp+zuczPmfyhervk1H3dAA6M2r2DLoveqz54/kKTF0BAWAYhUUQoFvrJdAbRrAY7+KVTA3FYR21+sjrzUAzTlrJqinNzo78qzIZTfgZEmETd2uAPN4ajV295ggAmBTRADpOlAmUibXkEki5L/P0IuBUazTk60TmGH/oF2feYjweWWy8wZrnFifhBOnqnMzSU8ylMkqa6dhEXIdAF3/3CBoynMKxcAiuxCKREdDnADLesMOTev07GhVzbGFpCUXK/HJZbG1t49e/+Y0AukuXLkk2t7S0hLNnX8Abb7yB06dPo1gsiTW3trauYIV79+4JkJmbm1NwxCKBh2gEnXodg97IG4vnx/Phb31xECAMMQ8NPOE50BdPzCb2lWPqiM1DbywhKBHQQ4+A2n6ppHuBcwJAHJOJOAUTXfVTLKpt/KzLH9a01RKLkPXaLzTBjmVMTP7ml6fSNadgtAkI3NkRECkPuSlCJXhMMfzKZdVG3okuwZXjJsz+etwFZsfneuZhd5g3bgr+cKwv1o4Lr0OBYgxPicUe8aZ7XLsmP5/06hunobrvbQKUkqxybDjWJcFYMjm5hCWhvM7ZT2MfSSftFIOOAJTz9DAfPMmewww784QLSaKnPR8+MOVmZtRHBOc41uQ/GPLDFNuNnoyWLr2P95s9sHE8GBA6NzurlxK8tgdDYHWjjEazjUwciEcdAW3KBtt9j8Ahf3g8k9oacMk6jUE7AnWhOo7HEtmerHm5jPSdO0it3kNi4x6AVfQW6E1XQW+xhV6xiyDXV+tiZNPdzqLwqxKGOI/qG99A6+QZDJwf3SOn4F62Zm7fxux7P0JkcAmVP3uA1nNVDBQQkcbse3OIBy+j9affRff5FzGgFHqPMJQpy+NX8xXwFfAV8BXwFfAV8BX4wiswJga40DA+1/KZi/MPPhNLaeKez75oRt0TA3SigvDHS1y/8IHlD+grcNAKEMTY6cdxs52WF10liGMm2sWFZAXFYQNBhymqETHPxEijvJISUjLimHRImeJwKHmrTdytDeMJfLcrQImTTErFTNLFCTQlrmRz2cTefNMEKLmJnrGAyHYj4MTjkCHHHwJryZD5P/c1ZsYR8OPEkxJcpmlGo5h1E3kBXGTUOC83k9/yWLYP7odgncChWEyT6DAQZsSZccgAAYdYDJl8HrMLCwKkLn9yGXfv3hOjKp/P4ewLZ3H06BEBN2QfplNprUdgjuy5cnlbrLtbt24JxHr77bdx4vgxeV4R6ErS2J6ecsYMarVGYQauXmEgiHJdMiDJChyDTM4Yn+dD5l+SACelvI4heZDxY1JMAQ3Ob65UKMhUn19kYgER9Ox2df40ZOW6bIu8DJ23217HPGzq6yNSWheuMA1AZlJN830z+WeY+fV5hFrsdf4a907azLoRZJJs3MXHcyzKg+6QgIgxVAmwjxl2zo+PbeJ+GfrBOhAUl0+HM9Tl5ybZZJu4PcehGHSOibWbD56BrXbNsF/EGLPr0CXKTtNfVjc9OBFgd2EoPAaBOoKYBIQtaIP9yONYH+51jDBAx3Fr3ocC6Eol9IcR3F2voNpsYyY+RCo2FIuOctdpFrufmTTcXoAYg9UkudydpQWHJRfjsBv3rBUNs+m2N5DcuIvk6jVE+g8QFCvoLNfROt1Er9RTckjqYRqFXxURbZ1B69SfoH30LHoLCwqNeGQhAMiXITdvYO5ff4hI9BK231lH8/kGhtEhMrezmPvBPGKRV1H/zvfRPffiCJxz9+NpauHX8RXwFfAV8BXwFfAV8BV4FiowtkYhIcM994ok4l74GlmAz7p84WuhEgd5Zj3seR4eoDO2nAF09vuwLfHb+Qr4CnwhFWBYxFo3IS+6+90UksMuTkW2MRtpSvKaScTEXDIpKUEoSjnNs4qT97ZjdJnHXNgkfuw1x0TK0ARZIBM9tiIR7Z+LmEKRESBowRLm3cXPNhg+0O0ik0yOGHQT3nbypnLAnzzAHAhEsEpStZkZHUfpsJQg5nJaJywnE8OFfm+tM5bG6wAAIABJREFUFiqOAUgAkccqhpho4c4xVprAMJq/l0piqG1sbqDqjlUqlvDcc6dQyM+g1x+xC8n0Kpd3sLW1KQCGAALZdL/61a9043/77W/iwvkLSKVTeukRCQaI8Ld56FUqOg/Vi15nIWYQ60SJK8/dQB32IdcRIEK5H/uVYRh7yOl2G4AmHySQOQ5jcKb3BN4IzlFuSJkvv8DIzGKIQLPRUDtYa4YTPE5SK6noIVNfxXyaUkpr58j+3tza0hdxmD0XTkG1OgmLMT9FF1pgyamqe6028kh04Q5h78WDXtTGpCN7jfUwQFuUexdmMmajTaSTPslDQ5iZxgAY1iWcXvoZANWNKdbLlrFc10nHtY8gGPnDOQmsSTxVZ0s4dW8pp5HCcjuBqQ5o5vgko5eScfYD68cXCWM/kT2knCYNZ/v0b5fGqhTemRkxQwXQDSL4dI0AXQezyQGyBwToJscbAUWykXkOXMywWH6ILjFYPopkDbs3uLuNoSjvcbUakquryNy4gcTWHUQHq+iV1tE8s4XuSkPS1HgljvxHM0iUT6KffQXdhfNonTqFvvMTtX2TnRdtt5G5/Slmf/YuhonL2Pr2Flqnmoj0I8jcyGPu3SVEE19F7a++j+75C4w3ns6U76AXgV/fV8BXwFfAV8BXwFfAV+ALrIAx6jhXJcmAz2f2wtTsUvh8Jr/yA8yjDnMKhwPoQulxxqCb8mXyYdrot/EV8BV4ihXoDCKoMdG1m8Sn7SyCXgfL/XUUo10s55OYzcTHHmecWFMSSUkZgToy51qNhsAmTmhtgh1ORzRPJwJFZLVQWsr7gySLIW863ggJyoxTDuPxR1Jjx4wwytXI8Ekkfrc9J/Ru4i1vOyZh0t+O4BQZcNGoAD8CcjwOwy+4ELAj0BcGMgwQMQ83gm6Sx6VSmC0UPrO+dQWBMu5bslHesAn8pZJgGEMQDPQ3ni8BTTL6bty8gZ/89Ke4f/8BEom45K9MfWVbrl69JvByeXkZzz9/GufOnhWbadAfhUf0Wm30WU8n6RPz0HnsWcou6yjvPuepJ2CMUlgCcgCi9AIjc87866Zxu3chCwSzCLyN/RlcEILRv3kOBExorM/+p3SU58PvB2NMhYGc3YbzYVJfBdBScsv+JUDmJK7TXC7y0iuXR5JgMsfi8ZGs2X4mE1+ddxgZaGEWGfuX44+1IMNNEtEn+PI2Jp3Oq1IZyyItIVaMsJCM1NhoBEmfBBi09FbWjumoBGPNv45/C3v98boy/7lJUPARHzyzv5C8fpRu+kiIQyg8QQD9PlLUMZBEVqh5hNATc8gQh4r88sLjlHUhoGlA2OSYkCS/Xh+zZsUITCZ1XmwLmaGFUgm9AXDlYRWVRgfL6QD5OCXvIqcdaOG1yfHG9sq30TEhDQDnvZBhFawR5fMK2nGs1N0OJOCe9yqyWatVJNcfInPnKqKd6+jN3kFnZRPtky1gGEHmZgbJtRXEqufQL15E/aWX0F1cfGS3BPzilQrS9z7FzMc/xiBzFeVvlOVtF2vGkLldRPEXxxDJfBX1v/xLdF8468G5A40Av7KvgK+Ar4CvgK+Ar8CzWoEwo8786fhb3uhOwURvOnlW7/N89jTO7/AAXch3juyOJ3lz/zROxO/DV+APuQLGMNGE2AUv8HwsFfFpIvUMi+gMI1jtJnGpmUOj00Opu45StIeTxQQWsyPNvXyjCIyl0yjMzqpdO9vbmrxzssmJpdhZZE85ppz1Ac+HYBmZa/KxCgKtQ0mksfMUXkDPLecBx+PJC8wx3Ag07dTrktnFnTRunC7rJvO677j0V4JX207iZpJYAlQEBAygM8AtPFYM4FM4Af2s+n2dK8/LAEXKavftg0hEDLJcoSC2oRmwsw4EWe49uI9PrlzFL37xc+zsVLGysoyVlRUcOXJEnnSUuBLUO3bsKM6ePSvgrlgoIhgEkoy26w30nL8b2U11MhHpAecYgawD+8NCLwjWsQ8ZqsG6i/DMNNv4KMWV69sXkf3eK02SwAyZSY+k7+7C7DHpIdELjg8Bei6Rdprxe9DU13DqL4FgglYE2jh+9lvsfC3cwYA91oltZu3Mn81ScXUtEhhinV1CJ/fD8zLWGOtNxtNYphjyXeMxuO1Bkk0J0DEhmPXnuVkNjWUmJpoDDQ3Ysmt2zFajd8bEtnvVhg8cBKS4hNNRbf0xgEqgmwCTC3c5yH3XaqWIexcYw8FpoJh5fjxun6yBJLmFgvqFbzr54oBjiO3kvnU/cRL73aTKBtCJ5efuZeOwEPo0ZjJKrm73gd8+bKDc6GEl3UcxMUAiOpK5HgSos/5k3wigs/q5F542Hnk/IninRGAC7Bw3vJ6ZNsaQm15P1z5fBOiajsUwYDJvrQb6xyW2riHSu4Te/D3UX64hyAdIbCSRvjuHzPVTCNIvovrv3kT76NFHgiJijQYSGxtIr15D5u7PEcxcR+XNCnqzXSTKCaTvzSN/5TlE8q+j8a1voXv69OO6yX/uK+Ar4CvgK+Ar4CvgK/AHWYEwo44vdPkCn8/4emaltU9IJfa0T/CJADrPnnva3eH392WswBixp8yq39dkUcwsBwpYMMDjGEjT1o4TxAHTXLtJfMg0184Q6W4Fc5EmTmX7WMpEkUmnxI4TQEep59ycQLa1Bw/EVJGXlJNPykBzF6qveZYROGO6K2ezShd1SaQEGAh2WKAA9899mfcb61BhWMJggBxBr8FglMJqklj39oITcQMECcRxOwJT5h9HwIX74XZk0JkM1uqliTqTU4NgzBwUq8UxpdimggMO95PgESShx1s8nUIilUYkGtFEem1jE7/+8EPcu38PnU4XpdIszp0/L2DxypVPcO3aNdy4cQOLiwv43ve+h9dee13/VpqsS9AcBAPJilvVqoAIk/LxPAlIWV9JhuqkekpBJUAhKV0Ew1gUiMUR4W9n+s/1TeJnDKLJcWbAAvuKAJiCNBzIFx5zYnU5+SHHjPqEkmHHvBuhhLsvxoQrVyqq2TSpr2a+LzCNfTdlqIQxlgh8cVyyTylnZB35mTHAxgAmm+zYkpJrCuv8HWBmrDCrozHwWC+7hjlGyahUqmiIHr/fNWuAGBl64TQpHk/XsN0vnG+G2s6murHLa5IPETqmsdNMpjtxYAFeBOiKRX1S3dkZMSBDyyNhGJTy0o/yEIvVV34fzutDXoW8zqYAWO2QxtiUFx2vVTJMGw2BdWT48vplrQ38m5RYm8SV9RWgyT7i/YfS0jHzLoJye4AP1gJstgIsJ/uYT45AuvQBpa7htF95c1Ia7l6EjIFLFxJCoJHtIWCYHQ6RrteR3txE6sEDseXIniMwRw+4fj6PPsMseI/kw+P2XWRu/BRB/lNU/nQHneUOYq0Y0jdnUPjpCobRl7Dz9W+iffLUI2mu8WoVqfv3kVq/gkT1ffRLt1H7Sk2BE6nVFFKry8isngdKr6H51lvoHT9+iN73m/gK+Ar4CvgK+Ar4CvgKPPsVmGTU8TmYhAA+P3IuS5Bu2hfLBz3bwwN0znOO7Ln9Jl4HbZBf31fgy1YBTc7cZNtM4cPgACeNBjZNw0QyZhEn6mLuOKbNJMt1o5fA5WYWq+0I+r0uSmjgdLKBuThTUxNIJUZMOrJICNDRj2rt4UO0mk2xy8LJg5N9ZgwtgSguNIL/DhvxW/KqSV0lzXR6f54vJ82UrLH9BMgI0FEqOp54O8CD7eDxOAEu0/+NkkXHnGG7CEIRgCNIEv67tZntExBIjzonT2T92R4Cgvw3mXgEOixtVkDdxEkLnCIQQuCQslKBIcDWTgWXPvkED1cfotvtyafs7LlzqNXqePfd/4mbN24IJHvhhRfw13/913j55Zd14282G0p65fnQz4476xDwYjpqtSrwzuSjJtvl+LEfAXTO1JTbDii95f3aAWlW93FqkZMNTgIZZEDSO48LUz4fB8wQ4KA8l8dnGwmckAXIc9xtMcCGX3wK95gy9ZXAHAE2AavOZ0/sy5An2m7HM2CP/c59yHMsn983xMLaaOxK82O0cW5gD89XLDyGOxjIbuw7B2iPt3US7TEjboJhF06nJWBpdQ8/MNix7L5h7D62w7wex/56Dgyy+4Cx8sTCc4lV7Dfuv+aYe1Y/Aaidjhh9GgcujONJ7tXjfqe08wBpv3ZMgflkmBGgjscFTIqV12yOpKudjq4dYzbu+abTXcsCXR3ATPbcYMD03AY2GwGuVBPY6ESRjQ0wlwxwJN0TSBc/QFiEMfZsvNpbWAPXjTnNdrMeQ/rBDYfINRvIbq4jvf0Ayeo9xDrsAwJ0ZMSmMUjNoJ+eR5CdA/KzSFTLyH3yKwTZ69j55hZaJ5sqWeZWFqV3F4DgIip/+g5az50RwEegjwvTYbPXryNRvoIIPkJv7i4a5xsYxhgQkUFq8zgS7a9gOP8KWq+/jt7Kinv0G8ojk4vG1pTS+ScZO35bXwFfAV8BXwFfAV8BX4EvsgKap7j5F58Z5d3sLF+m8VA+SFsPB9DxCD699SB19uv6CuxZgUdM+F2KKCfPnMAqRZXpfg6MmgaAMC+ysLmlBTCEG1Htx3Cvk8LDThybvRiywyZOYBszwxaS0QHSibiAIk7aS7OzAqQq5bISE83ryib7YguFJml2o5oEHwmKWIABz4lBDMaA4WcExNhuY2hJRssQhkxGYBQnuSaNE3AXknhSnhr2mqMstRcEAugs2dQkn+E6GLDHv1koBP8t6auT4HLfSiN14QxhCbDtSwypbFaTfEkjB4GMt7pBgEangzv37uKXv/wldnYqWFxaklT4ww8/1A3+a1/7moA5gnSUvWYyaYFz7733Y4EEZ868gKXFxVEiLsM2nKSv4fqC7Wb7KCvm+XK6zIk/Jbry4GK6ahCgSV8xQDJj/ibbiDVW4qVjd02a/surbWdH/T9HgM4FfOw1oA3kEABBDz4yH2s1gXUcD5OLeQASyJM00QFmj5Oqhj3RLC1Y/bJHKIAdl2OI583fPCfzKntcymwYNJ/0erPPeK76MZ9WJ1e3a5xjm+PKmHpskwxoHTDENhgIrHEZCr8IA6NhefLkMVkXAlRsA7dhTcLHNNk8QTnWmPcGvQkkG9P6i2nLjr0ZlgTzweSgXn97jZMwk5FA/LQSZdufSbJ13TnJNf8mr5Bmc8ykY83FjHPnOglAj/38mNrs7kfsE4K/TFquNnvYwQy2BllUgxhy8SHO5jpYTPUPBNDJm9PdT8iQ4/UqxmAolVfMSOc7OdjeRuLePWQe3sPM2l0kIqvor+wgKDYxSJJhHUGkH0eslkZ8K49Ibw7D7BHEyYi+fxu90kPsfH0TrefrGKQGSnMt/XgO0c551F76BtrHX0BAn0snCU9ubCB/+TLi1csICp+gu/QQrVMtRIIIcldySFaeQzT5BoKVV9C5cAG9+QUEA973GWIzkE8oa8kXAN7yxD/w+Ar4CvgK+Ar4CvgK/DFVwJJeOS/iczYXegbzGZpzicfNPw5Si8MDdDwKGQL82Ue6dJDG+HV9Bb6MFTDGm4woCa44byveCDiRI4BhTKndgDabqBpowMm4PMDcvjg5FfvLaeXNp6odRFHuxfCwl8TNTgaRQRfHh9soooEMesim4rrx8O0Aje+5ULLYdxN3/t+kWQSyKBUzxp6x68LSV05OKXclEMfJOW9kYgYSHHKgFifqYjYxWILBAw5EoNSLwQ/0NJOZupOwEYCgZJVgHMMowl5z3Nb2peAIA6zicZ2LMVZk3k7ZWCSC+WJRbDnd3py3HcG5uqM0y0TeHU++XyHJIAGuDMM0olGFaTBEQ/dGMpTSaaxvbeJX73+Ae/fuCayiN93q6iqOHj0iaevZs+eQSiVRKBRV908//RT/+I//KKDhG9/4hrzpCLgRYAkIVDabo5CDXk+SXnlxOakuATeBuvzCILsoGkW71xNDjX1m/SnpMSApnfVF+AtGMtV2ewQU0dye9UmnH+vHx7bozVI+r3X51okAHMe4xklo4d/GnnUMJZmQqhrIy03C4ynMMLNwiGneYBmwR4BOsmQngzQfxaf5BRu+Rjj+eUzztwtLYMNecgb+cl1KmfnZNMDo+Fp0YQPcP4FY1kQMO3c/CPvT6ZrIZpVWaqxVXacuBMZqIQkpAXTz+nOMQwPmre7T1N+6XlH2rEmIySgpr0s3nfa7YJJJx+2UyNpuS+rK87F7yW5SBGuzAMtUSuOVY5SBDbw+G60u+vEc6pEsNocZpGJRnMl1MJcI5EMXnTItQoxBMnP5BpYMOT7YWQpyyPNToQ+Ueq/eQ+zudaS2byPVvgvMbKH1fBO9he4YoIt2okjsxJF6mEJ0p4hIZxnxWhKpzTp6C2UBdM0X6ghygWSqpZ/MIto6h9r5r6Nz7Cz6xeJIGksrg9VVzPz614g3P0bn2HV0jq6js9JBrBHHDFNg62cwXHwL/WMvo3f6NHqFIvrBQPdkAnQRnpHAuRFAJyKd3R/3kFZP28d+PV8BXwFfAV8BXwFfAV+BZ6ECmkdUKnq+1BzWzSMsOG8atdvjzuPwAJ1n0D2utv5zX4GpKmBAESVa40k7UxN7PU0SCRAJtKNH0kTKIedA5tsm2akDjUzqplTTINCkkxNfgitcT5PYAdAOIgLoLrfyYLrrSqyBxXgbi/EuiumYABZKNuVrZcwOB7CEmTUMgxAjybWRwNDY+8lJqMzXzYBIk2ISgFDaomuXpHROqkqGHd9MEDTjekPnmcZtCb6JGUfvqlxONSJAxzbMzszo7zz/sYQzHtd+TFJmABxBLQJ0rO/i7KxYfQJWQgCkWHguKZY1Zx3NT8zSZOk/ly+VRkAZKdAuxVSTVvpkRaOg29Xa+jouXbqEjY0NtfHokaN47bVXMT87p/6mf9vS0jIuf3IZ//d/+k8CM//2b/8Wr7zyyoidRakw2YG9HrY2NlBn251EmsAlFzELrWaUtkYiYs+xn3gu7B+eH0EMjhkCXAJBd0nRlAddtarjmufCZCjIZwa68ygcx5InkxqH9C8kMyvMpCNAw/MmiGoAqIHJGqdkMnY6IxAh1H+PhEo4yeU0zB1tVy5rvFpc+jh8xL0Fm+rCPcBKJuccs+ucXxx38Qi7zo3vcNIpz3lhfl5g236LMbR0bZCJyCRi9ilDBMjoc5JbA4psffbp0vKyGJQE5ghqsZ94vbM/uB9rj91LuA1rNn6h4Pr7INHzYWCW58Vt9RbS3QemLe/4BYVjT/KaIqvOWMjcj1KMnbR7EoDVfcABx0pmZopvv69rg+Oy1e6gGwwQRJPoJ2YEPFPmmokdPM2Vted4J+BPEFH3bgL7ofNObG4id+UKEg+vI9q8jWF6Dd2VLXQX6+jP9RBkAwyjI5g1MgCi3SiirSgS61lkbpSQvpdBaj2K3nwT23++heYLDQwygRh0s+/NItK+gNrL30D7xFkE+fyYQZe+fx/Fn/0M0c4lNC7eRufENnqzPSTKSRR/UUS8fR69s3+O/smX0D9yBP0ME8BHL2YGw5F3o904FYhCUC4eEyOWfaEfL3+ddlj79XwFfAV8BXwFfAV8BZ7BCtjzM5l0pkTifIIvgcNsuid55jkcQGfgXPj3M1hA3yRfgT/kCkjiRi8opvc5U/pJVD488TTWmsnlOCEnQGUsMv6doQG8iYzAtVES4Fovjd80Z1AJ4ijFejiS7OJ0uo2lbBQ5xwjjTahHTycaqruJvjFg2E4y3wikjJMlQ+mu5ldnbScgYYAXt+Ok2MAurkuAYbtS0f5y6bSACTLHJE0jsKEJ4VDAJSe6YoSl0/pNySeBA4ZBkHEnyacDFMnSE0BnAKXzxyNAV2s2td1CqTRiqYUYHwZECjAls8gBZJZeK0liNCqvvpm5OW1boxTY+deJSMKJeCaDwtys9nHp8mW9fSFTjuyoo8srmqhvb2+rT/KFIq5eu4b/97/+V7Hq/u7v/g7nL1xA2aXoGiOQQJnM8atVMeoIwsUYhpHPC6ATwMVxQMDBgZrmy8UBwH5gPSi1MznkJIBhklCTTAvodVLA/a4vAScOgMjmclrVmHQCRNw4esQ837U7HEIh7y4HPJJxNEqldZ5oIQkovxinWSTZLZd17jxnGw+8Lg4DEE1zzMcCay45Vp59BJ5dmjBrRICOAKpqvo+Edwx4URY/HOo6D5+ftcHGs67BTkeyzuWVFdVhp1yW/xmBOvNK43aWdErQhUwz9oGAuxAbcgyAOR8yrevauxuzbjyuGGzA+4Vjp056COo+5Rq/b2qqu2Yt6IEgXVjybP5ok4Q3C9sgYKaQHgeSmr+fUqZ5LSOCRJpehSlkk1EkSJ87xGLhOay9sTgL+bxAc8rX0/fvovDLnyOxdRm94gN0V8poPddEb64nPzhKTmPNGCKDiJh09hOvxpG9nkPmVgaZOxn0i32Uv15G87kmhqkB0nfTmH13HpHuRVTe+HO0Tr2AAaXuvB9SDn3nNkrvvYdI8FtU33yA9nOVEfOOwN6PZxHvv4TWG99B7/mXEMzOIkgkENCygNeyk3QLpBuyUi6xOBYdpUYbQBfyqXukPzxwd4iR5DfxFfAV8BXwFfAV8BX4fVRA85AJTzrzwzZyAv9/EGVJ+DwOD9CZtNXLW38f48If80tQAUkvKxUBGUrjpFdQKJxAE21LcyRo5byteEMwbzdOoCUJdVJGhgbwc02syaqLJ7ARZPBBYwYb/QSSkQFWEl28nGvg+EwM+WJxxAgjQ67dFjhnTAmFK9Rq2hdBBAOqOFnT5NZNdHk8erfJP81NxEyOR/CMk3+2kX/jTU2eZWSYMNWVwFc6jaJLD9WU2LFcDOSTbNAdi/XgRJeebJyoE1TjZ+Zrx7oYQ4ftr9LLzZnJ8++sMyWzk0CIMaDUXueDZzJdghUE9WYKBRQXFjQyq1tbaLdaj/jyRSk7JWgWj6M/JPVl5D2m8AwCWbGRJJcyVAKz9x88wMcffyxZ6V9973sKaLhy5Qpu37qFjfV1zM3P46233sL87Kz+T2N/TpgJTMp7jtJWfoEwxZYSXU7CM5kxuMJ28hyM9RgGU8KXlwEYJkckECPG4xRSRO6bgI6Yao4GzvMlAGQeZ5ZWGpbQht86GYDHNrEWHEcG0FUcY9IkrtPcFoxBF06l5XaWQmsS8Gn29TTWMUabGLROSmpSb2Os6c1cKqW67+WVN2YiuusxLGufbKeBdDweAbq5hQUBbgTo5M9HYJuyWHf/4N8s5EXhLhYSw4cPN46MIWv3B44/Xrts727MTEkEKPVkSjPvDy4deFJiTZszCii5PFZS6phbehngGFtjGG0vEMhJT+3eFq6N+sN5Fvb7AaKx+Ei6naG344iJfNDF7n26L7twDAGwBDObTWRuX0fxl+8BwWXUXt1A++RIokrWXLQdQ3IrgfSdjJhzvdkuugs9dJc7GCaGiNVjSN1PI/9JXv+vvFFB50hb22ZuZjH/LwyJeAnb3/z2KCSC1zDrQnbsrZuYe/eHQOS3KL+zLu+6YZzAXRZzP5hHHK+g/q3voXv2RQwzGQTRKPqOoW01Uy30TPg7iauFRuhFhQWmuECOMXjnwyUOOoz8+r4CvgK+Ar4CvgK+Ar/HChiTTsowp17hnEbKrkJBKpZpvLF3O4WDA3Rh1pxjQPwea+MP7SvwR1cBm+wISKApO4EJYziFZEK2npnsC4hioiV9pSaAKE6EeQPRJJgeS/T6IqMsncb2MIuPGjmsdpPoDyNYSnTxWq6OU8UoigyHICNsZ2fMCLOCC0Dc2RFYogmm829ieyQ/dew9TtAILhA4swRLm4RL8kWGVLMpII3gCCfFnLzKe8/55xFYGyfZRiI6pknRCLARaOO5k4nDdhAQ5PmFATUeM5zSSrYZ68u2KoHVHYvAhjHtduPIaMJOj79eb+wXSJCuUCxiYWVF9a1sbaHjQFGrl1IzXdJrtlBAMpPW/9utNjotMvhiArPWNtZx6ePLksLyRs+b/JkzZ1Q7+tdtbW2BLDCGSTBcYn5uDmurqwrwoAQ4HomME2d5zq1uF1u1mibiBPMIyPC8DCjg39nm/TwTuK4xtCTxnYJBNz5vx6QTo4tehvREa7d1bkYPp9kqayGvNceEM4kx1yPbkNsxPZQAiSWxkv2odN4Js/3dbgp2vYwBP7e/aZl3X9SNhuORwI2801zgBa8Ju14J8tp1FG6TnZfSiHdhIn6m/Y5xxr7kdc6FY4gR8pKzuwcO/p9AKK9HA9zMM499yvsDr0UyNcU+cy/vxJ60az4WG/kHunHGfwvgr1T0kkEA/ARzdYT1DCXDrwWxkWdbbIBUdCig7osiXdm4JwCqlwbu/spxGPZEPOj4UH9VqyOAMpdDjmBpuYzMvWvIf/JjBJlr2HmrjM6x9og1V43LRy61mkNytYhoL4ZeoYnuUhOdkw305joI0gHitTiyN0aeoc0zTfSKPW2fuZ7H3A+XgOHL2Hrn22idPj3yjCNI3+kgc+s6Sv/2QyDxMba/vYXW6aZYepkbecy9u4RY7HXU/v3/is65C3rJoBcxvE87b8P9zt9AWwPpxAgns87Ydbt51XnfuoMOKb++r4CvgK+Ar4CvgK/AF1wBKcqotmg2lfLKZx4D6Ozl80GbdDCAzpLpKGEIpTYe9KB+fV8BX4G9K2ASUAJgJuHkxJigkXlw2YRHk1j+hJIjxVoKmY4LUGo2BXoRsJKBvwtfIJBXj2RwrZURQFejzDXew6vZOp4rRsXS4kS4ur09YoSFFmP4kTFB4IRt5L4F/HCy7lILzS/OgDqFOjj5mbGHxm8fHJuOoBuBF/NFUxKjY7jJRN55avG8NdGt1zV5FrjmADbWgLWUNJXm9pEIipT40r+t3xfIRq87ycxC9SIQSIks2ykWzkRXiVHmPN/CSa/06ztx6pSOz3pR4vrI4iacnJjS1y/BgItsFsMI5PklZlouh1t37uBf/uV/YH1jA0tLS2r35uam+pleZEePHsVzz53C8vKK6sMvhY3NTYGog164qEihAAAgAElEQVRPdWPbzQOQ4RmbDgghmMfzM49Csth4jvImfAwjzhhS5nt4EG8FG5Ni0bH/6XfWbOL+/fsCaVhHtovtM6818whUKmmjofMqFgoCMfk3hS04QHoaRl84NdTCDggMhVM0n4X7kgFtvIYo6bX0Yo5Z+Q8mEvo7a/gI09DCPBzT0K7Hvc7J+oSAbaFU0nW7s70t0HR8P6E8mtcJxw8fOFy9jLIvtiF/jIUWkjrymmU/8Te35TiTLNyNTf5dDEhAAL8BdOH28jFjuxfDjUYSwRA4lu4pnCEVGyLO2NAvYDEgW1JXFxZjhsBhT8SDNoXjl+OQ1y+XfKuF+fV1ZDevIV59H/3ibdReqaFf6iFWj0uimv9tHontOQzSSxgijkiviiBXQecEgbwaOkc7GKQHYtJxCfIBhhEy76LI3Cyg+JOjGEZfQvltSlxPjUJ9+IKiVkP67qcofPQeBukrKH9zG52j7dF2t4oo/ewYounXUfvLf4/uC2e1ne7vDqA76Lkbk24cIuGYdSaLH0tivW/dQUvr1/cV8BXwFfAV8BXwFfgCK2AqKz7zUnFic1Y+75JF97j51W5N9QDdF9iB/lC+AtNUgBNxToqNsWFgHAEqS3G1JEbtz1FJbNKjybMD7gQmWVqiS5Hk/ghIEcThRL8dTeNBN62wiPVeErlogJczdZwuxrCwUNK+qs5TLdx+AQmUuJIBEpJOmg8d1xVARq84l2pqk3SCjZK+hTy1NGFttXTu3Le80VwKKIFKtkOph247gYEE6BzQxgmjmHYEvxy7RZ93uwLiuNCbzcIj+HdLlDXfK/luOYaMpcOG/dDC529AKpl49JWjB91zp09LXtqgdyD99ejZN2EDYJNQAnTZ4ghwEigCyN+K4RD/8J//M9bW1nHx4kWx1QjQ0YuOTDqmvV64cB6l0qy+CKqVijzVqjs78qHjyxOFdLg6EEwkgMn9E2Bh3Y0Rxy8THl8eWM6zbpoxeph17LwleU0mBd7wvMKgh6TQxvJ0ck+T1rIf2P+SXDsJtPktTgOUiHXHxFCXEsz9HSY1dK9zHzMSDWyYZLuG5OHGVtwN5Ayn0xL45he7ZNVkHDJ4BBCISUBLsnKykCKR36XtApgtlcZMxL3aKzYnxwnDTfJ5Xcdk0E0C8WMJMvfrgLT9+t+Yj6wzpbrmX8dtFODgjiupM70fY7ExQDe5X146G904LtVSYtIdT3exlOqjmBgiHTNnusOMxoNvo3Rbdz66h4bShg+T2GXj0ZjGua0trNy8iWztKgYzV9BbeojW6RYG8aFSWjO3i8h+uoxI9wg6R44hSKYQq1URCTYwTN9Fb3ETrdM19BY7CDKB5KlcmPQaq8WQuT2L/K9PYJB4CTtf+xraJ07o81irhcTWFlIPriJ762cIcp+i8qc76M13Ea8QGJzDzKXnEMm/jsZf/AW6ZN4R/Ov3xYTl74OA9btWngAuwcIQy5LsOgPw7DtN33Vm8/BFUSgPPlT8Fr4CvgK+Ar4CvgK+Al+yCkhx4Z4Tx8QSN+86aCkOBtBx73xi9v5zB62zX99XYOoKTAJfnAwqnMCxyDSJsb2FJimW8mqyK064ObEnSGUhE5zo6O/drib3ZCQhkUE5SOJhN4nbnTSS0SEuZFs4NRPFUimHKAaoVyrypQovBqgR9JCnXSSifRIYMiCR6xtIyMktgTKuy88JMhCQISOO7dKNzUItHKvNABkCdGZaT/BJ+7fUVzKHyPBxXn0ELggCGJvPpMKsI73pWDsy6tgugml2fIFWDsw02SslsZaGOjkJNckkGXoEIMlEOnrihN6WUN5KgK7bamkCG1402SRIkU4jVywilkyMPPtkUh/g/Q8+wN///d9jdXUVX/nKV3DhwgU8//zzWF5elg/d3NwsCoWiADuuT5BuZ2dHARKVnR350LFGHA99d048L/aPBYlwPJChxnHA8+d+TVo69UA9xIrqZwIz7bYYVQSGTO5IQEeTfZfWyv5U+Ailz2RfuX7nOKgy5Xc4HHmXEYzdJzzBmmmMJW4vSbPForuU4UOcziObGGOM7RJw5sAzgRkuGZTrsB/EIHWJy5Pj6pF02lJpxHg0oLvRELDJ/xNoJeDKz1kfA/YkBZ4CoOP1Q3CO6cMEOFl7gr0dBwLayR0UoNNjgmP1sq8NpDZWLWugMAbWxCX38j60F0C82Y3hSj2Faj+KmViAhWSAY5k+ZuKDJ+2yA21vDEzen3nN8Rx5/5D/pmMEH2SH9saV9+hWs4n0vXs48v77SPeuoH3+3ihFdbGLWCOG3OU8kutHgOF59GdOo3XiBIJMFtFWC8nN+8jc+giR4S10TpbROV5D50gH/ZnRfUcJr9sJpO/NI3v1NILUS6i8+SY6R4/q83ithtSDB0huXEVy+1foF26i9moNwUwfybUU0g+XkL1/FsPia2h+/evoOWCPoRoE6Ni/TwzQucLZfvTbwDjzFeR907wFKf2OMBX2IBX36/oK+Ar4CvgK+Ar4CvgKfD4VMKkrn9MJ1HGuIe/sQxAgDgzQmbRVSY4+IOLz6WG/1y91BUw6ygncXLGoiQolZmR8hVNbH0nbdAyEsdE/gTGX0sltlKTqAANOjgl4cSHjLJJIoT1MYLOfwo1OBrFEHOdmBjiZj2JhJonYMECTnlhOimWdYymuBLM4abV0UB6HEtow80xeUiZF7fcFUEiOygkumV70NHKps2QQ8t5iDBW2n8CdMQrFcCMwQ0lmNCrgsOzSPEt5elmlxt5dOi49zNj+fl/sOi6WnkjJq4VXmKRS6bCNhupn3nny0nKg3+RkVB56ZKEkk1hcGclONZkn6EaJH832LbXUSf3IXoqRRZjLql/JlqMPG7e7c+cO3nvvPd3cL168gBcvvogLFy9gcXERyUQSydRIIkq2HWuscIBaTQb/9KczFh3v0QRI5A1GJh8n6y6YglJT+f8RqE0kHvF++7wuvv+fvTf7kiO7znu/iJwza0ZhRqPnJns2SZOUNZmyRJqS/eRlWbaXKcnLD/6jLF1r8pKf/CAtXU3rypQpWSYpi0PP7AGNxjwUasw5I+Ku346zowPZhUYBRLMb6EiyugpVmTHscyKqzi+//X1FqyBAYjTKgeaJE6YE41wJjqDVlwU/Y8Kxc17UBBUh32NOUG9vuQTsMEbecvlhx+7ebvPboyYOWw+ynVvtg1oyb9gW5+Rt3A7omH88x9VXBs3LPlvha54DgORngDb3yPPjp3YOGT1cwfwWZ7ObQgdu563HfCVdF087ICkAc3dn5wMgvgzozGvygGm55Tp523s5GdXBjoUufEgLwOY01pl+QzvTmupxptVGooc6My01frKAzs/Hwzg8eMbud+EedhBQPD9/ZiT37u2p9c5bOvKd/61m/CPtfumqRo/sKu0kal5taem7y6rtPqbRyc9rfPxJjY8dswTWaDpV88oV9V57VY2tt5V1zmt66LpGD+1pemiktJNam2rzckvNK0fUvPqkZgvPaPf55zU5etQOpbG1pc6ZM2rceEPx7Aearp1T/7N9ZQ2SXztqXTuh1u6zSg+9qOEXvqDp8eO5jcF0pun43gK6/a6tcjv1za2vADqgXVDVVbTuo7p1V9utKlBVoKpAVYGqAlUFblMBfyOXNQ3rF/7ORwBxu7/H9/3b59Uf/vCO+kQM0HmrTgXoqslaVeCeVwAYhSLMvd1Y9BWpjgQnhJROIIs9QporQAZFirVUojoIQKasnmNBYwv9vT0DQ/lzY6nW1K5aOj/tqdbu6sn1jk4t1rXSilRPpxqi4JtObzpXV4C4N1lZIQNE8YRQT5oFtHmao4dB4I8GXMDUnp/TuggYA8YAOPjg+C1NsgRAUN/lbY34yU215V5WS8sGbERKKnUhkCB4R1FDtuFhEa6eY/9WxlJwgifEMhbUzFtn59NdeZ2Z3e/tGRQEYKAKQ5XE+LAv6jbc2zNYR82sBRj/sFpNsyjS2XPnDMhdunTJwCM3c9RyR48c0fFjR7ViKqq2LUT7g6HtZ21tTYslPzCDrnt7urGxYZ5uwC4AIeATQGfAEcWg1y0kvAJ7OKcPUzDdqwnuZvuML/XBQBXoCCA0QDcYaICXIOEIzFP3PpsLEeCdqQLIBoXZQRQ81gq9TyiBAzQfm7tpV2Qbhel/8GpzcMjPPAnXWmxNKTmz7xWPoBIqfBODwtW92Yrt49cH4A6Jzsxtzt3mPOCZFF+8GpkbAUbfavy4fhZpoQ3JyYBuS2ueA/E3ATqAaPCavNN5Udwv8KsL96lbvuFQ2vjuNNKlYU39WWy+cwuNVEdaiXqhhfNOj+PHfb63tlMvlKAOS6m3hfMERfBB9xOhWNzaUuOd17Xy/b9Rrfu2tn96Q6OH8jdRWu91tPKtQ4omn9HO539Wo4efUNLrKSNBF3X0YJC3qF4+q87ZVxRPz2m2vqnJkV2NQsAECa717RPKomc1OfQZDZ54QtO1Ndt+8/p19d54Q/Wd15V2XtXk8EVrrY0yqftmT83N06rFn1N69AWNn31Wk/XDStIsf9NhMlaWJgc91bt+3k3KurAVb4nlzY4icKKCdHdd4+qFVQWqClQVqCpQVaCqwN1XwP/OZU2zublpf58fOnTIRAZ3+rgzBV05wbUKibjTWlfPrypwoApYixuALng+sRi3+OagVHNgNJ8i6K2kvvB3tRTPd4hWDqAwUMBCGc+suK7drKVzk64BusfXOzq20NBaK1Ijm1q75n6Azv3VvJ3UVUKALWurDNDLfe88XZZ/81ygGfvHk47P/JvjXsJrDmVPUK2xHaCft/qalxXKlUbDoKSFCADIaJVrtqQ0MdDHNjluWtKAfyjdAFLrKyvWXlsO0/DBKVpXUTKF1lpT/AVg6JDOF42Amc3gcUcLLWogwh8M0gW/N1rBUMpwLGyf9sYM8CjpvfPn9b//7u905coVUzSdPHlSzz/3nE6dPKnFXleNWj1PLcVLjzRNUjoXF7W4tGSQC2DCuZvyamfHPoB07BMQyjg7oLMk3AAO3YeOOnrowIEm6B0+yX5hMd5BOQe4XF1bM/DIefBzjhcQZGEDqP7CmOGtZ6C6pCSj3rT02vVR+v7tDqtoHQ3b81+YFvRB+zbgMLTL3o2S7qbW1FLowU3gF1UliilUlUHVWFai29zLL5qihdWl8Q7KuIbxDOQYUcI60LSEVNpng7ekQbwPeTBvSG9lPJg7XOO0WjJO5YeHVnBsjJe31B4Eit5uTA7yc7znNseRxgkeZTLvOTzoCIq4k4f/4WSvCWrFwtvsTjYUnuuKScaS8fLEaerJ10Uy8lzQDH86EXjBA/FXfW9X7UuXVH/vVbXPfVtaflfbX9zW5MjY2lvb7y5r8TvHNK0/p2tf/LLGJ04q9hZpxpwUVlrVr15V70c/UuPGWUW1q0oWNjRZ383n0uVFRdkpjdef0+TIY6bASxYW7BhQ4C3+8Ieq91/V5OibGh+/amETtWGshVcW1dx9TNnql5WceF6Txx/XdHlFsyRVmswslOYnAeg+MDz+JlRIBXZAZ4pUa3+N7lnb7V1MjeolVQWqClQVqCpQVaCqwKewAvytieCAjia+BtAhvrjTdUUF6D6Fk6c65U92BazFNQCINfegyjKDCDultFJrES15seXr+uz9UIJgpg3AMiNyPINQzbEoK7W8supNFenapKE3+vjBxXp4QTqy0NDhXkPdWmaL93kvNYd97NeUcSHBtQwDATMsEF3tUAZiHJf5dk0mN7Wwcl6cNwq3MgTw/QEMUK6gGHR4wTYAZ+bJBaBTrtIx5V1oceV1/BvYBuBwBR0L6flH0ZIXjo/XUjfgRDuAOg+WcEDHa1aXlqwF0BboJJbSGgsUA0AyDqQ2huRDFpXNTkfTNLEW3NE4VzRSR8aV/dRZgAZ1n6kigSlJYmCG1sRjx44ZpPOEIOAK52tAcm/PVHUo0czvK3wAwBgXamuegcEP8G5Shg5yJTHOnrhqKr5eT0fDcTNvOMYL58/bXOAXmSnqCL/Y2dH18AvOQBw19FZpFJNRlIcLHNDbYd7bzVs1vXWU8QVUesvznQKoW23frku/NklbDh8Otx3IObBmfMwfbm5cyoCR8zZwD+QeDCwNlfHljwAA8UFSbWkxXllby0NTSHkeDu0+MX+df1hr8EHG/8d9ziyVBUQAtWKyS2OpWZNqd+g/5i355snJ9Rk+LIn2Lh6uirQ28tmseBOFTZkCOKTVMpZlEMj5ABtBsc1Y6m5cU+9Hb6h+7RVF2cuaHb6o/mf6eXvrlaZa5w+rcfYR7Sw8pwtPfUZj7jHcH0j1BtQBADkn1LDb22rcuKrW1fdU37mkeLShCBBcW9Z07ZQGjz6tyZETSkiPDgrs1oULWv7ud1UbvarBU+9qdGpD00NTNbbrWvq/y2oMn9TskZ/T7KHnND150sBeMktsniTJzO5rH9ejfI0C5gyKVoq6j2s4qv1WFagqUFWgqkBVgU99BViDEYLH34mIETzJ9SZrqttU6Y4BnXvPWatr9agqUFXgnlfAgA+teLTKLSyYQso8ovCY6vdtIcjCBCBl3mjAsdLihAMyCBBM2FlA8lozZ8cgP47zxR2+SUFNlWbShVFNL+22rH3pdDfR0V5NxxYb6t0C0JnyKAREFACO4wgLX0uSDfeJ/d45cJhI2yktt5Zci6cSCqvlZWsXm1e48RoDBl4H4Bp+SJjmNxpaJi0n+KtZ4APKoPHYoBVqQRbjnL8BkABBgFQ3eYGVRtT2hwINZVFoxzWoVaq7t7jystWgMOJrGxMSS9ttS3hl4YiKzlJEQ7trsw28a6vRaooxsDZcVIUEI4Qx5J5rqjtCErpdTVGc7ewQiZm3urJgJ0U3qL8sUCAY2QO5gC+uSuNYAYSmGAthDMwvb82715PZVXrMaQAjx49h6vr6uh0vx4F33sVLl2wcjx09audi6iRadm/cMBBACzRj5kpC1JCMGUD2duarxTzDAxFlKt5upTTSooWTEJHgsXancM7AYVC+Mu/vRNlnAC8AeANteO6123aN+pjeavt8H3Xk1WvX7L4AmOMPAcaT196qXdfaYgOg4zl4zzHvUOPd1HoblKv8sUHtuV9Y63mYa7eaL37d8/M7reX8NrkuXHEG1gJY5/eTO5utbt7LfcFBOGo3D0652+MsvDiDKbCHhBicL3lx+n1nmtW0PY2UJJnacarlyxd0+PvfVX33ZU1OvqPRiQ2Nj0+Vjluqn1mTNk8qmT6mncWHdfXQumYt3php2xsMveB1aPev/Mav+s6OKfKa166pTosFb1T0epocPqzh6dOarq6ad6cVEL/Ec+9p5W//VvH0Fe1+4YJGD28pWczh4Mrfrao+fVrjF35R00efVXLokJJ229rnc0D3wZTqOxuVe/NsxtN+B/FRAnTFfb2UqHxv9lhtpapAVYGqAlUFqgpUFagq8MEKmKXO1pb9XW6e1LcIs/O1sa0XQ9hdYelxUA86+4MbdQ7tFPwxVI1IVYGqAh9JBcyEHM83FsTBgNzaykICJqDIzNb5HFIvLZEypKdyUIAYgzGhpZLt+EehHCmZ1IPbL44b+v5eT2PVdaqX6WRXemhB6kYzCx6Yb3Fl30A1PoBs3B/8GEzBE3zObrVI90W8KaxCuytKMgAB7adABkAF2yk/XHlnaYoBnLkPF4DOfNdQzqG0Gw5te9baCYij5TUct7fWut/dfko69uv7o5acp4dhOKgD/DFejA/79yCK4sYLsKT+QFGM3fHFowWYltcZ7XF5yx3bRyHJonchLLwNLrm3INAvLD6BdehWxkDDZtPAEu2HvV6vAFnMI35J4IUApOPfLKpR1AFEmUOcs3mR4Zt3m5bIO53s3trKfvvDoSWGnjh+XCurq7ZPvs87TNbeCnCLYzsOABPtwYwTqaIAzcKbbTwu1HiAlYMoxQolZYCWKG08XIJz+jDl20HO2QEg2wGIFsq+OwxTcI88AE8B5oM/It/j5/ttnzm+ceOGwU4PLDClJ/MttImXz8PmZRwbCF1aWbHf5aT/AujcG678fObJfmm6nqI8XyNTn4b2dgeEdwu/2HauPsz34n933CmcM3YVjsvgdUhxNpWbp07P3WcOOvauEPVz9lZae2PEvThRLYfW40nc1tVxXaNpplYy1fGLb+nR7/5P1aYva/cLlzR8pK9Jt6bZ1SMavf2UBrNTGvUOa9Je0qTZUhbXDSqioqOlvuspsuHNCoIjarS3458ZgoWyWk0pSb0E2AT/Qitqlqnz7hmtfvN/KtLL2vr5Kxo+tqesCbhra/Wbh1RPn1f/535ZkyefUdbrKanVDNClADr3PD1IsX4Cz7H5ESYHc67mwA5fwJJdwk/gUKpdVBWoKlBVoKpAVYGqAp/CCpiYIIghrDOFzqW5bgN7ozgIRvj7sKyys7/T7wjQ8ceYA7q7+Qv5UzhI1SlXFbjTCgAmgEsAG1O8kVrqSgnaUVFIBU86LnwHRu7JxiLF4R2vBxyxUGchai1RYdE/f1yXJ019r7+g3aypI51IjyxkenI5U0ch5GDOPJ59OAQDUHGzAagRqAA4QWljC+ywMDZVX/DYMqVDeMeA42WhB+DAY43t2rGycA4qP1cJlt8Y8LALauGpr9ZeGtSGXgMWs9a6yCIteKGhOpoGNaGBNvbjyr9b3NsYD1prCbZwBY7VMvjpmTl/6bznoQggrbu4aEDNXgNAA5yNRraQN+AYfONYeLvJfwEAws0dU//ewoKBCzzyCMKgbXRhcdFAHTd5jsvVa8wR2iBNRUg78WBgoId/Mx7Ux9/h8THZz5vvTuexgc0wh2f4ly0s6OSpUxaiwVwg4QjfPVpxLUAkjk2hxfnRvgtE4veNATbA4nhsqrpCyQiUtqCQEPIRwgc4zrJyzH9RUl/mGHMPkGlm/gFmF6mpq6sGru7kDahyAAR1Ng/FAyj75utpCrzQ2l5W8t20ffdoLIVAOGC0RN6g2OIYOD/3HCx7Obqyk/NcWFqyebJ140au3NxHGX+ngO4Dnn6lFs97qay70/noINW945hH3CuozU3eg7fbsPubhfnmLf0OEA1GRijk8j/QXLHHfhiPWdzSxqyt4SRTc7CnUxff0BMv/ZVqjVe19TM3NHxoolnS1uTcI9o894K2mic07i0osdTqmlkQ8L92o2lvZCzwRgZqS9TQd+K9xt9y06k6Z97W6t/8lVR/RTf+2YZGj+bhFJ0zPa1987Bq8T/S7tf+hSZPflYZgSK8ycHvndAqv9+cuV0JP+qfm6LOPP7y3zNYAwDoKkXdR135avtVBaoKVBWoKlBV4NNdgfLfm3SgmEBiruOgUP6Hv9f5O9S7Lswa5U4BnflJVe2tn+6ZV539R1oBB1qWWgqACQowg2zekhpUVR4M4Yo6oIinpQIuuMg91KAwLb8FgLoyaegH/Z5uzFrqNiM9sSx97nBN3WiqPqEDoS3ST973DSBwQAecA5KxWHQQ6MDRFX283qEYzwXEeAiGtcyGpFqex9c8l4UoN6+yl5N70tlrQzKm+awFEAhwA1YB+SxRlcUrP6PVN03zdFcWmllmcI7aznv6lQfaF+KAOlMo4uk3ndp2WXi7L5QDo/lJYmCE9kDUTSG1Fq81ABWKNm875XwBsq4cNHVhKS2S2lrbM0oWFsucC3VqtSwBFk86V9K5eswCGoZDA1wkdfKZf3uiqLXQUgPOg5Zc0ijvQlFUPmcDO6ORbRelFtCJD0slHgwM0KHcYl75HHWVKIotQB2tsBwTMHNvd9daXqkH88zVYe7p4O2v82EPjBG/IK2FOiQXe2s314q3alPXQwA6N3M94FXu89vVUpzfQZR9Hwbo8Kxwj7z57XNNl1uSHdAx1kBQ6sHY8m+uGT6Yn654Q81J7WhxBeyyfQd0+52y189bXF2teyvQzzymVZc55aDSFXT+DqKrS38cZd0Bh+emp82r2zhWeyMEpbHoGq9Z/W758BTmAIVdofwBUI8iFZWrh56EdnvGaqZYaXNJ6TBR48qGjl5/Taeu/p3ixbe184+3ND6UKtvraXTuMW1cfVGbnWMaLXQ1q9eUwf4UqaG6GnGuit5XSXeA4pjSrt9X+723tPy9byltva6tf7qh0amRokmszplFrf7tccWtz2nv67+i8ZNPWWssYI4Wfe6jpm48wL4+rqcUoD2Ay0pR93GNRLXfqgJVBaoKVBWoKvDpqYD/venqOYd2H1hXhm4L/h7lOfY3NiKFgwI6b4fA46ScOvfpKXV1plUFfrIVYPFnSi+UHsC2Wi1XGJWgG0fkgAH4YImCKOaCT5R51N1CMTd/NtenDb026OjqtKlZXNNTy7F+6nhdvVqiva1NTYbDm17igA5YBVBhsW3gpORPxXNMeTYc2mcWrEAYX+SzuORhqa+zmX3ti3cLeAgtWmXPPDNFLylF/PzNay6EYbCtctgEC0v3aLI3GdxbKxxXOYXRa3arlldvn0XtBpjkYSqWdrtQ4t3K+4vnAtJMSddo2DkDy2j1BFQBE83jK5i/83xAIPuhHm4Mb/5Wod11nCTapsW2XtfaoUOFJx03+HlfOgN04cNVdSi3qBs1BQy6hxmArAxEDzr7HTCbByD+C52Ojhw5oqUQbMA8Jd0I4GZgBN+s0H5mYz4eG7Dk2E+cOFEo7jy23DwdwjtN5XnA92ldZP8OyPi5AaPdXfvs58NnwIIDTMaBmhK+AJz047FfqJx48Ljaz0uxDLC8xbR8DRykbuzHW1znPfLmAZl7wDHHeJ211u7u2pzm+GmDBkh6GivHZArJAM2pKxCSlmNgMWOwvbmZp+ju87CW+709q5XPKWo1f334Hx9c66Tv8nxaialnGWCxCz+WnzSgK5+et7pzHXjLqykyHUyX34gMfm0+Fzz8hn+bWpF2fq7V8djqAig1iM7309TmtAHyft+8JmvtBTV3hlp454wO7byuxfrLStfPq//ZvmbtSNGVJY0uPqErey/oxsIRjUbwH9oAACAASURBVHsdTeuREiUFoKsLRdj7Sjr86ExpHTxJb1dbQiUam5tqXXhTC2/+nZLum9r+J5saH52otltT571VLX/vIUXdz2nva1+zBFceqFmnqG8BdPdJJ8WHKuqq1NeD3KKq51QVqCpQVaCqQFWBqgL3sAImNAnhfi6a4G83E6QcGNBxQMC5CtDdw6GpNlVV4NYVcADmii0WlE7XTVFG205ITjXVWPhggW9KAVp77sAce3tW09lRS5enTW0mTT26XNPPnGpqAUC3uanZKIcf/nBQZcqh0CrpnnEclymaUJsFcGYACPP6cNzeXsb5AaA4fnt9ULvxbwNuATyyyKeFFEhVVroYEAqJsGwLYIHykOesLS0VYRMo9YpHULa4cTz78fPg+KivtcTuswD1/eGrdmN7286RRTFQhgWyedqVzOHnRxiAApwjPKLV7drC/dKFC+YNx/nx+nKrWjklltZX9yN0WDSaTrUJoOF8Dx2yIAbGAzDi8d62sA5pk4WSbm9Pg37f1Gx8mB9VUKaVDe7vNOXSWxwtLRh/u8VFHVpfN/DHA1+5c+fO2T5NbRlaIL0l0BRNAZihuKMlFsjnsA1ghIKH55fHhzpZeIZ0k8ecgy/miCsxrQXRW8nZHsEr+LIRzoCCsN22a4dzMdVXyStiXmFl6cp4JwYwWCj7Dggv7F0295grgTaOg0dZkWat2mH+Fy3MAZAbGCp5MFInV9JZuENQ0lnSKy2yISUZMExIxLxC1udtcX4k8Ib54S3n5bntrbjALlp1GUPmkwdeMB84HuoMwPK03I/rd4CDZI7JFH9SrvhrNt9XhRXmd7kWi9dQD4Clg2BXJzKG3sbAc6kR58684/n8rFASZlL3ylUde+klLU7fVPrwWU1OEQ4xliYNNd5eU3/jKV2sPaeN3iFNuk1NawC6XLVGiyuAzpV09XpN3Vbb7h92D/oQKwOvdw0IfuWKWld+pPaV7ypZPKOdz29rujxTY6OhzoV19d55XFr6nPo///OaPvywvRT/OdryUdLdcVLHxzXYYb83KerKqa/cg+7gd+XHfBrV7qsKVBWoKlBVoKpAVYH7vAL+xrZ1f3mnReiAuTNAxx+r/FFWtbje51OiOvz7qQIexmBggnTPkMLqKir3C7udYuJ259xPYl2ZNnRp0tKFSVPHujV96Vis5UamdDyQJiODGt6mZsqewaBoQ3XlF8fnvmlAExbq1kYawJd70/nxGFjZ3X0/tRZpbwB8KOssiAL1k5QDAvziUBECwUqLKgeabA9Ax78L5R3PD4tWq1MwSDclXVAIGaQLakUUceZ/hxoFddc+xaN98/rWlgFEC/MIyjdrLS6l8RTtfKVtGLxqt7W4umq12iCFczzODd/nPNVQEW7j0xZFWllctJY2f5iCajzWDcIJ4vh9QFeCY7S7AntcGeTtrijpUNS5qg4lVdmDzmXWria73fwp2gfxi5tOrd7LobWVtlu2jbJrc3NTly9dsrZVwhA8hdW9wcrhKNaKGcI1UPRxDoABD73ga4fGtwp7KL6fZZauCjTi4fsz1WnZrDW0EHO8nn7MvLcWyBL09uvN5w//LnvHOTz3VmxLQHcDew4gpE7ypStNgUXzHnbllFkUcowl2/5A62to6WbceLh3nLX1AoyCBxpehauHDhmws5Tj0chALeO/n0LQrs+QKm2wNADC+fuNK9IsmASAE9rTmQdcG/zxwf3CwDmtxOE8ynOZa8HGIviF3W7O3Yufl73/PH3X4R3j7+paB7OcGwpBHj6f/H7Ftuw+Ha4lh6zUMH9zBfhHIMxMi++d1envflsdvaG9L1zS+NEdzRZninZbary1pv6NJ3Wh/qw2u2uatJumoJtFqdKILUSKA6AzJZ1QTeeedKak4z55GyVdfXtb7ffeU/P6G6oPv6/Zynvae3ZXSSdV60JL7SvH1N54WtnaP9LwS1/S9OTJ3E80KOjmAfm9GIuf1DYK75cQImH+dJVH3U+q/NV+qgpUFagqUFWgqkBVgbkKWCdQ8Ky7M0BXKeiqyVRV4CdeAU8fZEHkfmvWrhfHppYojOA/zDvpAEc9SmNtzuq6NG7o3XFLnVqmzyxOdKQTa63XVEuJ8EzzNFfAFKmjLMRpKfS2Ple+2eI/eLQ5WHNwVT4cU4htb9u3VpaW7HxY8DoAtKRaVwoG1ZS3+Zl6pQS0fGFNkIOFI4S2PfeHQzVEGIHrAC1QowToOHb/Wb7gzYGgKRHnamhgbHvbABvKFeARkALA5MbwvMSVgrbAD2opg1Ckr4ZE04w3PoBNfIQwCHs3Jfjr8dkVhOXwDc6Xc+Q4aOM9tLZmraSdxUWDorTUAWxoMQWueFuktZLSoruzY+oe86VDTcf4BkhpKZ+k0obxuB0A9nd/8MSjhoDBo0ePWsstx4Bi7tKlS6agYw5RF1cfWYvneKytAIJ8vx52QaAH27A22QB7GDfgkrdGW8jI9raNk4MW6m+tsYQvRFEOVOaUaYyfKTvDOPt48Vr3tePYme+uGiri0EOLObXk+ABPbMthDvPJFFeh5bQMa01JGUCuv4vmCtn9POYKIBSO3wEjx2hec0El595w3r5rqtLhsPB2ZDxoHWb+Ad6AndRyHkT5dHdAyLHZ9RnA2vx8cKUdx+OtojzHJfx+PXKc62trhaLS93NTuES4rm835w5wW7vtU+YBHcfu89Fae2ktD8peakvdqZsB8XD9uhrT54knunJP8LCOeqMpRTVNs1ijSaqVs2/p8b/5/1SPXtbmL1zV8LG+skYm9ZuKLy5pdOVRXR49p83WYU0aDU0bNYN0KUJgWvxNR/e+kq4e19So5Z50S73ebZV0jRs31H3zTTW2XreAiOn6BQ2e6JvPXedMR62NU2rMXlR6+EWNXnhBsyNH3gd0fi3ctrqf7CdUqa+f7PGpjq6qQFWBqgJVBaoKfFoq4J0o/F16MEDnijk+Vy2un5Z5Up3nJ6wCZYWYK9esndJ96ea86e708CeZNJjFujiu6e1+XUma6WhrptPLDT12ZEnduiwsAqWXtXqxUA3KN7znPBXTWl8nEwMnBhzq9ZtSXTkuX3gDcmyBHFoTV4FLQSFWBoAOiSxEApgVWsj8/F1Nx/cdaOKFxfFxPO4P57Uy5R3KOM6DdyxCOiitwRwTQMjCH5ottZu5758nYbKoc+XaFi2JQdkGbHGgBkg1NVApSfD99rbMzgFAgpoJkGVqIiBVAKBsHzBJG60n+dIKWgaSrlIk6AIA5AouoB+hDEmWmdcbj7W1NQNlntbKuTA+vFNjIRUENmxv2/PNRws1VqeTe7LNARn/BeIwk/3yfEAGkA140On1TE12+PBh2yf1IBDiwoULBuq8DdhVfQ4MgYSAD0DQTcq6wcAAKC271AsAZqozTP6D0b+37vJ6vM+sVXEfj7ZC1cS8A2xm2U3KN79uHJoxP2lhdRUU88JbPJkrpmQjDKNeLwAWz+Fn5RZq6mNqzKCi4zkFgAwhBZ7EbGlOgGdANSDcFZJBecYxeusr873c+jrfkmwKXLwWuSaTxNpgHzp92qAeoRt4ARqgk6xmhQdbKMStFIjl+4sBrQBIOe+bxi8AQrbDMbNfC+MISkbfjnvt8W8Hpj8JQFfUEVAbwmhMPYkH6N5efq0G9a0FswS4beEni4s2ht6Kb9d9SdXJ8XPPYc5G9bb6aV39WaTxLNOx997UZ//2z9RIXtbWP8kBXdpJlCZ1aWdBg6sP6drWc9qKjmpWa2har2tSryklONogXaw4BdHlra4fUNKRpu3p3/ukuzavXtXCK6+ovvuaZmtvaHL0ikYPDRVNY/Ve66m1/aii3j9WcvwFjZ96SrO1tTxVGQUdtgbhPnynv2c+ic93FW4RIkHLqyvqgkddDkWrR1WBqgJVBaoKVBWoKlBV4KOrwMEAncM5B3NVe+tHNyLVlqsKfEgFil51TCXDIolFrbeFsfB1b7q7KeQszTSeJbo4iPTWdqp+Gqve6urxQx194VRPCw1psLNtYREs1IBltJKyIPU2SEstJGE2SWzhClAy0/IAJqy1KBirs+DxhT0gzRROQUHH8ZuiqpQGaamIIX0VcOXKOqDCIt5cIdSg7H2Husxb7bwNDQAB0AC6lbcHWFjwdFTUa8GjDOBBXdveIhvACxBydzAwkLe8uJinNroXIOECpQ+DWSU/KzeWt0RXfLp6Pfv5AC+w0agAgDv9vn19k/deADwWIjIcWp0AL+ahRovbwoKBP4BRkVIZVEDrIUQC+GWtyLSLDoempKP1lLAK/u3qNmDOvFdY0RqKiiakv7oqjZpwPsePH5clkXY6VhMAE4COfaCeK3sVcuxujsq5Mj4oMq2dFR/CAMiYQyiW7JhCy67NH0Ds9raBP+akKQ17vULR6CEm7tHG+dj8AtBtbRlIKyvr5sGTAxyO08BiCZ45rDEPOlqqvZU4XAe8hjpTBw8fYZxsboQkZj8/QF8Rs04rbVDXOfgsK/SK4y8BxkLZNnfxO7B2TzqSW0+dPm3nQnorYwOIMjBW8rb0zdxKgeg/93kOgMPLzYA1rbgBtHvrq7foc935vCofqteZ782nv97N/eygr/FwEfOPC4ElAEKffxZ2UnpjgPNjbGhFB7IzBwDL1MGUjx4y4SDWvM5q6mcNnRs1tD2t8S6CHrnytl78v3+l9vbLGj90WePT25agOl0A+rbV3z2lazee0+74mGZpUzPVLbwnqWVK66kpZuOkqTijBf+DSjrU1XhWWtv8PqEerUuXtPQP/6Da8FWNHn5b45PXNTlCQERdiz9YUrP/hJLjP63k1HPmPzdbXDSFL2pBsy0Ib0ActM73w/PKijr3cLXfXTWAXQgnuh9OpDrGqgJVBaoKVBWoKlBV4L6sgFmI3DYkIng1Vcq5+3KMq4N+QCvgCisWxe6dxsIQUHS35ut5O99Ul4eZzuxm2kqaGjSWdXqtoy+faOpQO1I6HtoHihuUSwAZX3jbgi34agFJABKAGMAIMK0M56wNz4MkJhPzpgJ0uUk7w2bKHVfWkQYZWvsc3HnyKItPSy/EMw6FS5p+IBW2UFzhs4VSCB+toMLi+b4wx3vOwF1oufTwCmoKoPNAA08oNSAUx7mCKXh/zQMeU5wB6MKCFkBDm621SdZqanU66i4tWX12NzetjdiDQWij5XnLJQDJ9g1MhRZjQCLnbYpAoEGrZYodO8d63dQuKOSoN6o2lHQAEk/XNG+wft9AzdbWlinqGFPUJOXWT98vIAUg4cEaprbrdg0CsA9vocR3DpjBtq9evWoQ0HzOQv29NdlaI4NSyfzmgLqNhoEz5hg1dlUf8wPAZC2HQe1l57ezkwO6kNTKubGfIvwjTa2Onu7qYBgF3XxL7Pwtwz3YmBOWzhk82Kx9dTIx0Me+mUPmWci8yjKDGPyccwEAUktXYVordgg2oT54mnmogitRTbFTahEFGLF/5jkPa53d3bX9mafbnCJt/jy8hRSAeuz4cQNQpLcy7hxDAZhK4TNlgO4psa5A9O0XLayhFhxPGcC5Fx7nx/lwflzL80q9wmsvpNH69f5R38K9jZl68sGDOehjaRCbVmr+YKJlPQTC+D3FAR7zuQy0mb/8+TTLIo2TSFuzWFdGdQ2SSI0o06ntS/rMW99T7+prSvWesqXrmh7b0WRlonG3oS0d09X+M9odHleS1JVkDc0EoEuVNsfKUAGnHcVpXVFaUy2rmY7uoOmu7XPntPx//o/iycvqP39Oo9ObmllARFPL315RY/xZTZ7+iqYPP6vk6FElwHbeEJrNDEpaku0D+ih+V7mXaI03meI8vKdKfX1AR706raoCVQWqClQVqCrwyajAbQGd/QmWpoqq1tZPxohVR1FVIFTAlGoBEtDOyeLXQdF+Zu+3K5wrXW5MpAvjpm6kHe3Ei1poN/TEcqSHFyMd7UaqpVMNdnfN/4tjQKWG0o3XG8hCFRZaq6wlLLRq8lxrMQ0tud4m6ypAAygBkBUtpPu0vppnXdgfQQ6ADEAIC2ZezwPgZ7AotKy5h50vpqkXYIv9eGqrQZ8AWAygBOWMQZiwcAcEAuQsLCO8eWFpjWFBv1+NCyVd+CGL/GJ8osgA3dKhQ3YsW9eumdIM5Rz18lTYciqjwx2OiefxQOEHnBsQCECLKUbx3a4p6dgXKigAiAGjVkvr6+sG6wB53u7qUd8Am2tXr5oyzcIvms0C+jLGHpwAzABccDwADZR7hEKgnAPO8TpqCPQ7f/68+dsZSC2Fddg4h9ZIazUNbbiMpbU47+zYHLc5BbgLUI5jtvCBAMuogSnRAgR0nzpAonm0BX8295nz/VrrqCu+AgD+AKC7RSusK68cPHFMlkAcwC/1MfAcx7LW7ZBE69vnGJhDjA2Ajn97a6792g1Jw9SbbVEHa18NyizmoI1ns7mvp9v8ebjyC0BHCzT1RkHnvoM8v5yO7EpYOw/CKxygl0JKeI0DOOpsytBGI/egC96QN6XA4lUZfjafhlsGdNRrHgTe7v51tz+3cQiwlHPhflRuUbe2Tv4GCq3N7ivn6knGA/haeIGG807J1MqkvVmsa5O6hkmkmlI1o0ytONPytK/VnetqXTmr+nuvq7V9Ts3ZNc16u+qfjHTt0Jou1p7SzvSoZmooyeoG6GaNmdLWnkRYRNJWlLYVz9qKk7p50tUOku6aZWq/+65W/9c3FaWvaPunL2n06K5SC4hoa/Vba6onz2n45a9p8vgzSpeXldbrSkJ6Mu3zhSL4bgt/H7yuaLEObzx5iE5Upb7eB6NXHWJVgaoCVQWqClQVuD8rcDBAR1tald56f45wddQPfAU85ZUFky0SWTzs4zl0u0L4dnYnmW4kTW1kHV3VkpK4pbVmqieXIz2z3lAnTjTY29UYc3n822gx3NnJgRJqMFo2WYTX64XZOgopV+i4j5opt4J5PYt5jtsDGWzxSwute6uFsAIDMSFUwry3AFOotAYDU7iYKifLbJENlMELy5U4DsqAc4Qq8Nlq1m5rbXk5VziF2rEfFublVl5AjLevWeIpcC3AK4NOdxnSAaBbXl83ld21S5cM0AGtWAzSogaELI+nKaFCAAf195ZOlB39kPRL+xvnZcAH8BRAGC2djBNKHwIXgHSufnOwRLujK97YPt54Dp7KMMMBFLVC1QaYI4yC7QJhrPVvb09bm5u2PWpG6ylAyZVhnkSKgsvOtxQCwThj0m/eeoz/nBeeqTQDtEM1SCso+0N1xwOA7POy7NHGz1zdxhwoUlODMq18nTjIo4XWWrBL4MgAYmhtLUJQmPMBWnEcpoCcU5TNb9/B1LySr4BGoZ2d69OUS3wAlEJojClnQ0upQThXZ5YSjtkn1wZwjg/mBDVAQQeI3e/h++c8PV12v9ZU97gzAB+Sj8ugr5xCW065nd/nxwXo/DgcSHLv4FiY+3bPAKib5VuuenUPSq8P14bVxcNUwgbLgO7qpK5ZKi3WEnXjVK1apqYSNdOZ4o3rqr/zjlqXzqu9cVmKtzReH2pjraXzvYe1Fa9rVqtpGuWALmlNlHSZj1NF04aipKto1lM8aypKYlPSNbJY9Syku9YbWgSgd7vWAm9QO03VOXtGa9/6n1L8ija/cs088BRLnbNdrX5zXbXoRfX/2a9o/OTTytpt4ahpgI43J7g/3u4XyoP0c/4GDteWBQZ5Qq5fY3fx+/ZBKk91LlUFqgpUFagqUFWgqsC9q8BtAZ3tqkpvvXcVr7ZUVeAeV8A9ptishR/c5WLBW736k5l2Jpm2spbOa11b6qoVS48tSZ87HGulKWXTkUb9PfMUYzHLYhUAYKAiKKQ4Hm8P2wa0eOtaKaW1DO48BdahmClZQqJo2VuvaH0NiiPgmEMCtudeYai1aAl0zzGDboCqAPiAM6iSaFvleeWk2WLRXlLXWBqmtxRPJgbrVmi5DL518+b8Bx1mV9ABJM+/954Ge3sG5TwAw8fUj9/COWgJLSnsqAEAYRZFOdhEQYiyrtez9FbaTq2FFr8x2lNHI1Ogra6taXV11T4AYDzHQw9Ql93Y2DCFlQUcBOjnsA9oA2A1b7RDh4S/3aH19SLEAVhGaiv7ZEwdaHrK6LwCzVqiOx1b+Lsnnc8rb00thwb4gtmVdN4yacePr97ubp7eGkIgPGjElU/MmfK8tRbd0sNVlIBCzsVDONxb7Vbppha+ATAOc7dI8XRvsrAPB8bWQruPd5v/nOvbVFxBtcTxm9oRADgc5h6LjUbuAxnHBslQkjoI9ZrZ94N/H3PKwie2tw1k7vconz+g1LwWS95y5WvEgluyLE87Dvcf32/hYedef7doxf24AV253g5B/ZpjTpYVhQZ2UejSKh4SXs2rrDx/QovrNIs0mOWhISjn6lGmWgQLw48zUwRQJi32xobSa1fU2Lmu9t419aOpLiys6kZvWZNWrGkj1jSuadaeKFnaVFofK55FisZN1SZdRZOgpJvVFGeR6mmkRhqpqViNuGZvmiwEIN/mzY0L72r5u/9LWeM1bX7lukanh4qSSJ0zC1r56yOKG5/T3tf/pSZPfQZpZZ7GOx5bSIS17x70BvcAPc/nNNcZX+cgOtgL2PceoJOtTqWqQFWBqgJVBaoKVBX4WCpQAbqPpezVTqsKfPIqYAswEh8nU+0Ox9pJGzofH9HVbElJFulYN9Ozq9LxXqTlRqbpcK9ohfQWQkuB9BavoPIBagHOeCyVgBnAq1BIoXQL4M4Ah6eXhpY58/0KrYPe2mmtiUG5AsDgNVc3NgxeACiAPdYW6fACzztagkNrKICCh/vlAdy8/ZZzcNhgCpqQpoknHX5j7AuPNkIt7LgxbA9gwtI5WazxcYBhdkBHmuz5s2c1GgysNde9BH1R6OMDgGP/fH8JPzYCH1gZUp9arQCQ5mkGpFxasvRTzg0YA2wCXAFVUL4BXQBsrgLyZFHOk1RXC2AIkM6DNRhT6gwMpU326NGjtg1aWwFl5dRWAA01YhyKmpKeG8AU4AkAZ8pK2ujwEASehqARvufwdr9ymmG/t7AGtaC1u25v69r16wYWyiEQHnJhra8hBZnPDg59H97i7H6ApoQLHnCurKOOpnwrpauaR+L2tu0XQOrnNd/SWQCfycTmFPOl7ME4f67+fIdzfC68HUtQjDq7d6B73rEtVHOoG631mOtgNFJ/d9dA3a0AXdmDDgBnHnwBSJdh6a1ezzEzFoTA8HwUiCjNzK8yhMX4dj5uQHerSzX3kstb3vHeBM6hnKS262trpkD9sFq4ks7uNVymt7gpTAcDjTY2FF27ps7Vq5oO+7raamir29KkmWnaiDStxZp1xpqubCptD8x6JJrUVBs1FU06iieupKuplkRqJpmBOlpfO1ggNFrqtTpaQPW3dVnLr/2t1H5Dmz+zqfHxkWrDmtrvLmn52ycVdz6v3a9/XdMnnsz9QlFylgDdAW5tD+xTmBPcc/MgidxL1O73ce4b6f6RD2wBqhOrKlBVoKpAVYGqAlUFPrIKHAzQ4bVUtbh+ZINQbbiqwMddAW/lsgU54GSvr72kpsv1o7qiJQ3TmppxpPVWqqdWpGcONxUnY129fNlaXQ3M1euFgo/z8TY8CxWgHTYoihxkmbpuPDZws4aJfmhhBIiwoPeWWId+3jpo7Z3Bc87TW3kuXng3trasvbUMCl1RBGDhdfycDxZSDsEcNrnRP4q9MiDD1w1VzSws0AkXmCZJ3spbq5lhu4M5AyShHqYmus3gtrpd86CjXhtXrlg9y4DQXw7AK+qIUgrFmbc0A+dorUR9BoDc3TUFF88BoK2EEAEWlLSa0lIKEKEOLC5R2eEfhzcdwIEHrzeYtburDdI+Q1IqrZsWqoFistczOAWgA84ByqhlObU1IbU1eAtSD/deQ+WGdyEPUj+Bif5zwB/Pe38RnCtW9ntYjQneAOQxHoDAWs0UdBfOn7dzsBCF4DFXBoMO0Mogy/dBbaiTtU4HCFgERHCdAJ4ImQA8rawUnmkAnOsbG3b8Nq+73QJMlo/fQxvM7yy0Z1sK6D5hI7zOvN4GA5vn7Ns8F4Onm7VXh0AJCzKo1YoPB4O0ti6vrlqdgHPUnw/G+ZZwKoBUm0/By48a7xfyML8NV/q5h6O3+lJLvsejDF7vBtC5D9rtYOGPe381SBfecPDUXeZmGczesoZBScfPjd3c4oncX2ghne7taYwyeXdHO+OxBlmiRDPN6qkm9Uiz9kiztU0lvYGyKFcuRklN8aSpeNRRbdzJP6OkSzPVk0ytSarmLFMzibSQxVrChzDZ0cqF7yruvqHtL25rujZRY7Oh9rk1LbzxqKKFz2nvF35B00cftSM2QDca2edKKpYPYvn+brDOgn9IfA3A7nY3/x93YlavrypQVaCqQFWBqgJVBR64Ctwe0FUprg/coFcnVFXAK+CeYsAzHsABgAbgZJDWtNM6rCta1uasoXEaqx6l+syK9KUTDfXiRHtbm5qNR6Ymm1+LuOqEMAagiHlo4esW0v/cfwxggBLOPMZI7gTwhJZCvg8MMLAU0hSLYyWcgTTIkNxqnmWlUAAWT+yD15o/VNg2+wcWAK/ciN4DFDhWXmdpoiHMwpRVQQ2XJYkGAzzsAgh0QBfgEYt2jsfafL3dLyzk4pJiqNyGDKBbPnTI6r+9sWGAjoeDrAJ0AgdHIzs+D49A0VYk4gJT8KebTq3evM592oBEQDIAEItrwAwqNYCPgdN63UDe+uHDBtoMdAU/PgMnm5v2gZ+ctW9Op1a7w0eOmDqv3CIL1Lp27Zq1tgLz5lNbXZkGyKLd1lsnOTZb4AaIV75KyyDmw0CdqemaTTtX5tH169dN9US9AHfADDsfWl8lUw86GCxfEw6qUXjyNYpMrwnPA5aVvdlM+dZq2XOpD4CO87QgjtBuOq/Q8xZfg3MBAFryblCgzt+lHNChnmQfvAbwCKTz17Ctcq3K4BFAt7K2Zs9FOVe0EfPm24c8PASCTbZYEwAAIABJREFU+wJqR15fKFODF9d+L/e2c17v9xZqDexi3vHw1mW+vlNA54pSxpT5W24F/yju8H6vNEDn96d9Wn5/3H17SvIeYTFbWxpPRsrSmWbxTLNapll7rNnypmYLfWWNqbJarkY0SDduqTZqq9ZfUDxpKZrFqidSczpTY5apNo3VnSRaziItpXtaHbyq+srbGjy7qXRhotbllgG63junFXWf1uCLX9Ts5Ekbs4Q3OLgPx7Ey2rWrfs58qMPfyNbyauERecurqYWDos5VdT/u3KheX1WgqkBVgaoCVQWqCjz4FfhwQMcfHp7eGhbVD35JqjOsKvDpqIB7LpkyizAGyVrYWITTojfJIiXddW1oSefGLe2wAJR0vJvp6dXIPi/UUkXJRGNaEsNCvFw9X9Q6mCv/21pV8V4KKZ2mRAu+dcAPABEtpO7xxoKf55e91wBUbNNVcaasI8UU2EO6K2q5oLgzeBFUOyjvUJ8BdHiYOo4PVGP4e4XteDqj+3vRrjYaDvIWRm/5C2CGf/N6+0AN4218GPRHkRoBwnBevj323QbQra/bcWxfv26AzuBmSJb0lla2CRwB/rknn6kRQzstyYqjECDgHkmmngppoSgJSe9k3wA64Bk19fqwf2+DJOwBVZ0HRzgcQjGGOo4PYNJDDz1kcA6w60CUn+E9N+z385bhoOZysOapngaIgqrS4GG7bdDPFWQOKMspmuXwgfmr1BVpjKm36/I1Y8u5Mi7WmjocFoCu3Prq2zPwEzzeDCASXkG6rLdgA4pLyjOOF/DEsfFawCPzg/Pke5wbYSXzqaRFumkJAH7Y+XmLK/s2zzrSYVHoldJh/Zo2YFPyojToHAAd1znjyBygNg70bnXX+0B4QoD5ln4cQj/2e62fn12vAM6gKjWF5e6uvcRCTEIq7J0COgecdv+YSwf+KO7gZUCHwpdrD+XnvU6bdeUqYwRgHo6HSrJEqaZK0dI1R0oWtpR0+0rbU6WNRIozKYsUpbHiaVPxsKPaqJN/ntUVZ6nqs0StUab2KDVF3eJkT6vxu2qvn1XyxBXVmkN1znbUeWdJvTdXFeukxk8+qYSEad7sWFzU4PBhjZeWlHa7OaSrHnkF+PvY28z5Tcr/PazFVHW5oq56VBWoKlBVoKpAVYGqAlUFbleBDwV0LIzygAgSrG63qernVQWqCtxPFfDFvLW00lIaPOIMFJFOqVithVVtxot6a9jRxrRhbZSLjUwnOpkeXYr06EpdrSjRaG839yfCzD4Y2lvr1ZxhPNv2MAr2iyLM2/uK9sYAyQBJ5nkFSHNT++BlR6pnoZ5D1TYaGYBhGwZMWPQD6EIC5R5AirZWgFirlXvHBWWegyOHYt6SawESeJsBmYJ/GjXi57RP8gBiuT8e/+YYgE7slxZYqwEth66iC8bigEVvPeygXDt2zLZHiyshETxcOWfhFKG2wD3ODY86jsse1BgVIQrBoIZyVZ2DRyAcyjKSVj1hlVY1PrxG7mdmx7O+XijpLIAAbzhSd/t987ADwvH9Y8eOWQ14GDDp97W1tWXehEAxU64FiOphB9Y6GkIUTHUSWsOoiXvB2ZgEsJifYv48H4d8TZz7gvHgfM3TMHidoVwD0tGCy2stlXMysfFBvXVjc9NeV05lda8xg3NhvrB9S+kM3nO8hnqxHwdDgCeHiuXwBuaJtYU2mzeBtLLnGiCP/e6XUnure4mFpAQFYBkw+vXsQM3BG6oejpFaAGg5pxuAnxB0UAZ5H3b/ona8xuY2rdFxbPDRwdt8SIIrFTkOxsPDWrx+7LccOnGngM69BDkuh96cqymXglrV/n2XoTnztfD6Un8DpAEwzqcL/7i/Azwdln1cvXZNe8OBtbimWf6RNMdKujtKW3tKmxNl9VkO6LhkAENprGhKcERb8bBnSrqYdFeUdONEzXGm+kjqTQZabF5SZ+2CGg+dV6u1o86lWJ1zLXXe7ao2XlGydkRpZ8GM85LOsiZLJzTtrintdJW2O8qaTaWNhsE6++Dr0PKP6vjT+ija8wOcc0Bn9/x7NB8/rbWtzruqQFWBqgJVBaoKPOgVuCWgsz9GS+mtB/FSetCLVZ1fVYEHrQKuPiu3hgJSLKUwrmlxaUU78YJeH3R1ddrUJItVizN1a5meWJJePFLXUkNKUHlMxgbpLH11Os3b4cxEO84VY4HyG8gJ6inzbQvKMha8Zl4ffN5YqFqwAAu+NLXtAuJ4Pq2vtMfxcyCItyKWk1jZP5DEPet4vfuJofwB0JUTZwvoE5Rr7p3lKZkO1BxUmF9dAHjllj8/DzfCvyn9MSTeOqCj/hj3nzp92hb8F86dM683h1LmwRbMyDkfzoHXEg5RpNOy6KNGeJB5a2xQgXmYA6/l+bSv0spqia20FQ4GpqDjXMxjKiQ0ovYwxdXKSvEa6u4KQV7jqa7eCgv4unr1qra3tt4PlQgQ0cGl+53xGgdyDvfKoQcWehHapnmu1TeAsPI4AHl58HPGFuDlacEAKVPwhddZ22pIdwXQMafKgMjTkN1jjOf7PCmDwXJ6qyvrOCbzVAzzmmPieICC5vEXwiLKCrkCYJVA4e281EwBGLzvDDCWvO/KoROu8GN7nW7XWmGZZ72FBbsmLl28qOFgkAeoONS6zbtwDkS9vdd8G4FjAEyUdEFh6O/lGUikzuE4mX88/yZPuhL4vFNAZ9dh8OPjs7d0W42jyOYLrd2WcHyPoIjNodGoUND6/PAa3ovfDw7ouKcRcrI76GuWzewDUJc0J0q7fWX1Prg4OE8C6Pwjv3aUNhTNWoqnbcWTjmrTuuIkVWOaqt3P1JpOVev01V68qoXD76q9eFndaV+t3VTN603V+21Fs66irGngrzZsq3F9RfFwQVmtraS7qOnammbLy6auSxYX7TPquhRVcdUG+/4bVLzJgKKOa83aYG/tqXkv5lC1jaoCVQWqClQVqCpQVeD+rUAF6O7fsauOvKrAPamAL3TxX0NxhfKLxTdQYnVpWYNazxR0l6dN7SZ1a31lEf5QL9OL69Kxbqwura6ziQEfM6AH+jjscTVL8OVhfwBBFrtloMa/zT+NllQUY8HvCiUVsMPSNEPbIIomlGQOjdgekIRWwiIN1j3rQuuttYwGVZtBwaDY4rMHXHhBHVxaKEMIlHBAwXH5w5RdtZqaYRuASPf9yhP+YgMH1iI6GpnyiuNwfzuUbwuLi6ZE4zwvXbhQqPMcXrq3FvsHoLEPb3G14wDQ1esG52YBtJXbddk/x2mhEp2Ogc0u7atBWYafXAFfAqSz/QRfOo4PNZoFPeCtBwws1cCVRajqLly4YIDRjORRtgUVDfDKPwBWBkdDsivPY1yBbXymPhyvK58AQBaGEVSMPN987FAW4skHoGu3rc7Ul5qbsiyEMwBqgI18n3EATFmLMiEfIbzCgFrwSgROA0c4T/d4K6ss2SeAj/2ukeKJrx/qRZR1Ie3W2zb5HrOF+QEoLIci3EoJx7a8ndLbcssXuisQqW25RbRQXAbVKGPIMQLlDuMtGBJUAakXL1xQf2+vGE8HouyH1xjQAiiUQIIrTC3MoASAeY2NpwNU2sYdZAWlGePBfGKMDd57yEinU1zDlva8s2PjZKEeoa52TAEeluedHwPng9qMWplPIPsPXpCW0huSevcLArmbG6iN895eDicDaGZsi1qV5u7dgEEHdLRXX9vY0G5/z+DcNAC6WWuqpDeUyeCyiaJslrdYcgcA0tmdIPelU1ZXlDYVT7u5km5WU30qtQY5qIuaU1POdZcvqLtyUd32VbWjXTWGmeqDSLVBTfE0MkBX36mrfb6t+hbedi2ljQUlS4eU9FaVdJaUtpeU2ueekmZXWbOVK+rKCjtX2vE5qMnuZgzuu9cQeOOArkh8RU2Xg7qqQ+W+G9HqgKsKVBWoKlBVoKrAR1aBW7e4Bv+5DNMl5W1a1aOqQFWBB68ChXIohCwAyFAXWSvo8rKSRk+XJk0DdFcmQLrcK26pkepEJ9UTS5GeWGuqFaemnDJIF2ALrZksyFlYuxKKr83zDqBGOERQ3gAUUNax8GUxbcb5wefIPebKiimgQgHuJhMDUIdWV4s0WGulC5515dRJh2XeEttuNk3h5KmtPsLlFlMW5ZwL8IYF1VKp9dZhHtsDHFmbbYB/fm4elIFXH/dSoA4Aool3FoEUrZZ5+FmwwmiUH0JQ/bBd6mIquEbDjvMm5V8wbae9FVhhZv5pasot9u/qHgCCqxUNKAT/PU/bNKAavJRMEZamBlQYJ1R3qO88DKJ8FbhnFq2tFy9etHMwyAM7BFgGBaW1eQU1oKfUuhrO1V/uE+iQyMoQQBFfF2COVsvgocf3gTA8OHe+Zh5QX98fyhUDZK2W1RFIh7qNee7Qx9JdCU8IwRkAQTzGGKtyrZgDtJgy/9YPHSpSb61VfGfHtglAZp+uMmMfbMNTWl0J54q/shLOYSnnUm4FLmAPIRpBvVn2gJtvcfVWc+AkIBFgaQER/b4uX7pk6bzmDRlq4Ni53E5s7dsofgLA9OvPgzXsupxMTFXGtgnLoM7m+xeUsIwx32ccue4Zw3LrOP/m+8xdIB3jR10ByUWLfAC95fFyYOiefPzbW5E5d7tmOa6w/3vViurAvVD6hjZoV0dyvgX0D29K3MlvjXlAtzcA0CUG6GaaatacarI4VtqaKotTRXFm3qARd2XgdjJTNJ3YZ0VpCLhpKkJFhyfduK76RGpMUjWyqer1sWqdPbUXr2lp6T11uzmkq2uiaEbfbLgdTWPVhrFqg7pq/YbiYUvxuKvYUmPbikctU9lFCercjtJWz1R1rqxLFhY0W1gQn5Nez1R29ubCp4RO2T3Ng4OCLYFquUK8FkSPdzJPqudWFagqUFWgqkBVgaoCD2YFbgvoPKHqwTz96qyqClQV8AqYMmh72xa1LHZZhB9aWVHc7Go7qenKtKl3hm1tzlBrRWpEmTq1RE8tZfr80YaWW5Fmk4l5jwHpWDizLVRxLNht4dpoFEb6lkKJ0qndtkNgwWteeHPKOhasgAFT+LEAJXQBxRgtnyEAAhDiYAbfMx68hjRaayMNINBUY+H7qPzYFrCgHAYxr7QBAvIaYAnbAxqg1GM/LLis/dbDIVw5FuCihScEb7gURRNgpV7PAR1KtqUlW6DRGuwf1IqHq6g4TlMc4v/X7RYqLFM98bwoUlKvW/0w36cmhRcfoQslvzu2YUEToWWUmplyMXj4sT1LQg2tw/jNecorgA6lH2o6A2chbdU8BQn82NkxU3vAD6o8TxS1VNtwHN7y7OpCU0aVFugGy4I6r6yWYn8eAsG+OEcDoiGIg+26wpBzMwVWmAd+rJ7wiiKP5zvEMUVXOAcUk8xf6mRtksF/EFDlc4p5DVBiDhqgC0ovb3008Ly8bPPRW4fN/5D0XWAfSZihPdNANV5sIYTCx92TbplzroQrw0ZXhZlnXzgXXsN2C4Vn8PCjzfPQ+rqNgcFefAI3Nw2mu0LPfNuC8s3Vc4xb4QkY4KgBuizLvw88D8EoqEO5DjyF1mBh8KK0FOVGw+aDXd9pasAX0GzpzLNZDuhCsrClOpOuG2pl4CuoNosW6QC+rOU0XJs8D0Dn9xgDrqg50/T9VuWwz5vu+hxr+DjobwOD8uENAMbH5nMA6qaUCmCa46aOd9ICuy+go7k1tLlOW1NNliaatWfK6pmgcwUQx/OS4+EeMJsoSsdSnCprxopmbdUGPdUAa5O6KemaqACzRFFtpnZ9V4vNy1poXVGvdVWN1o7i5lhZe6a0leb74rqfRqr1a6rv1VXbrau2V1PdPtdV360pHjUUJS1lca9Q1SXtxaCuW5J93V5Q2uooazTfV9iVlHYpc8u97B5AgOfXmAO6ehwpjkNb/wN4vge9rqrnVRWoKlBVoKpAVYGqAtL+gI4/8sJCqbxgqgpWVaCqwINbARa6m9vbRXADUGJ9dVWtdtfaWlHQvdrHi65hmloWhUC6U52ZXlie6vhCrF63rQxFzO6uJbsaMAgLdVNaeQurK95KgK4M1Mw0PyjrzPyf1sGg6rM2ywBkCgUPqa+1Wm62X4IpnI95YJVSOH0/3sbLYsnb1Wgd9TbEclsdi3wAwo2tLQMmpkwLCjRrccXLqwQNvMWU5/rXLNIXSSoNrZ0AuoXVVQM0e1tbVq+yQsjVYt72y8LfwiGazVxZlJMna2abSqbwM8VgUChZe20ADzzXFUccK0CI1lXgDdvAm81bXb0VywBcUKUBUFBikdqKb1vZK81Boim++n1rM8WHDrgHJAFcsB9XQ7rCyMYRgDlnJk8NUBO6h59fcZ7aaecXwBQ/cwWoeaONxwZDyt5yxesDFOM8CMGwYIkA+lz9aOm7oTWUeljaKF50IQiD+lr7tStMSyDQUol3d01BhiKOz5wr9fHWavt3mlrCLfCa/XMc82mo5RZXv37MY63RsHZea8kOikQLAgnBFowT14Q/TO25tKRTDz1k8AyIikKQ5/M6agdEKoBbeKErKYt21wBj/Vh87jmUsu8zbiEpuQyrDNQBQIN3m4VilK5Hq08YG+pHrZgrHK95yAUVH8fcD+EsAD4PSTFwj7p0rg3attnv23ixD35Ou6+BxdLjVvPtdnd6U9KFoBWO2a7dUniJqxPnQ0YOsl2HlrS4moKuBOgAc9PlqWadRFktVRoFv+AAlWPGlDdEpmPFo74UTZR28Kerm9rNVHSDrmqTmmqzTPVpqtY0UXM2VSsdaSHZ0lp6Ud3WVdWXNpWt9zU5MlbSy984sE7aJFI8I4wiMpVd/gEEjBRPYkWTuuJR05R1qOpMXWcqu7aicdtCLLK4q7S3qKS38L7SDnWde9l1AHh56MQD+Qj31zjCozWHulE9vx9WjO6BHPHqpKoKVBWoKlBVoKrAgSpwS0BXKOdKioYDbbF6UlWBqgL3XQVciYJCzJNVAUnWKogSKYp1ZdLQy/2ugbpZFpuKDoRzpDnVU92RHl6QDq/01KjFBptQIjkI8DZQFEqADIdIKNEcqJkn186O1Y7WWkti3UcJ5x5zFigRlHVAFRbePdpGWdQFM/0tUj3dhH9uexyDtUEGuGWL+OBXZcmUAbi5UsyOb3vb1HIoghy+8NkBncMmb4+1FkdASGiDWwqtrdZu2emYF5x5p21taTIcFuoxzttbfvEEBHgALcyLzQFDUJ8ZoAtKIurL9gAuvIZzdEWVK3OAOwAhoBNqOP7NcVqqK6AhQBs/b1MQTiZWq+PHj9trvPXQIZrXwtqHURoGQIeqzOtqIDS0O3vNqAHPuXzlio3D0WPHbL6hxHQl4U2AjRoFzzMPp3BlHbCr8OgD4IS2V38984768DqgD3MHoOgtwd7aCQBzzzQUWIAlIAvnAaSlRh6QgdKL+WvXDy2d/UEe1pHlHmBsi+cDxtjv0SNH7Lh2t7ftvB1WOnTb78bh6i47N9pHs8zCOMr1Qn0JeDMF4GRSbMaSRldWLIQEAHDl8uUiHMIBn7WTN5t2bpcuXbLx20/xRQ1QAPYWmDuLth+ez/EdPXrUVHF23Q2HNv48aK21IBfaTQeDm9JnOefywxWIjKcp8YJCr0Fq8cKCbRvw6wo8B3Q8H3AJHCOUgnGkFZtrmLowfkBL6t5bXLT7z5UrV2zXHPet5ttBb+IFqAv+luZ1iZcj7b8EMdD6S0v8XGr0rbb/oQo6zTRrzTRbmSnpJkrjHNDZdeip2YA6PqYT1YZ9RelIaQu1HR2vDcXjoKQDmE3xpMvUnCRqTDLVklS90UBroxtaSjfUbV1XfXlL2dqO0u7EPO6yODM1nX+kxddzKrtRzRR2qOpMXYfijo9+TXG/JqWkwKKm4yP3r0sKHzu+RxtsUNmVUmJR1xWpscFv8H4lWsxprlFPso5QOxt4jxXFeNNV5jIHvQ6r51UVqCpQVaCqQFWBB6UCtwZ04Q8+bzd6UE64Oo+qAlUFbq6AAwAAFECLBSzfAzzgEWd+U3GsjVlDb/TzsIhBVtc0iw3QrdRmOtke63Qn1cnFmhY7eXImwKePp1pI2nTvNxatbJ8F/0IIHrCFfWg9nQdqDsY4amt9KynrABIAEPd8c3DG9zgPlHfekvoBZV1ofcXAHwjmrXI8H/8r9mMpsiU/NkuLlSykgX0CS1wZ6DDO4E14rafX2kLMjevbbXVCwijfQy2G0geIUbYUsJZflIMouFD2BeWgt7baotTTW2m5QzGEEg5gEcIqrL01KFDcO8ugXYB4qKtM3RZaj4EkpiCLIoNdFr5Bau7KiqnSgHoOGgwiBrWWtfICpoKKyr3XqI2r0wBi5lE4GtnrrCVxcVHnzp/XX/7lX9qk/NrXvqZHHn7YamEp4qWHK+X4lrfK+jG4V5urGS0sYE4p5UorlH3vvvuu3nvvPV26fNkUfz4fgUynT5/W5z/3OWvnxacOsMRzHLb4opkxRgnmbcKj8USTWaLtnW396EdvmILw0KFDBgFfe+01q99Xv/pVnTx5UpsbGwYrqX3ZJ/BW9yZr300SS0y9eOmS1Yvr5Ktf+5oefeQRA1Fsz2Cw181bXHs9A58c/7tnztgYALwYR4NzBJw0m3r7nXf0J3/yJzp79qyN8zzg5PhRUD7yyCN6/PHHtbGxoT//8z+32n3tq1/VY48/bodPUMh3v/td+/pLX/qSjh87ZuPJfvHu41H23PNz9hRXwNyhtTW7Hpkb1Pvhhx+2a4DnAG4dnvNagBiA7vrGhu2X53/xi1+0/VIX5rOrD2nzPfPuu/rLv/gL263XrwyECy++A/6i8PunqQ69NZ3xKqdRh4CQcgswz90PwNwJoMtqmTKgWVDKGowP95oadZqMFU3HirKRsjhR1uIYUbd1VONj2FE8rauWZKrPErWHqVqjmVqzmRaHA62PNrU02VRvfF2NtG9wLm0lpqZLFhLNFmeaLfD1zD5mC3k7rLXdEiaEsq5Q2eUKO/uYxIrHddVGrVxlByw0pZ1/tBRlHaWNrtJO7ltXJMUGlR0+dklQ2dm98D6GWa5ILdrLHdSV0s8POB2rp1UVqCpQVaCqQFWBqgL3eQX2B3TBONr+0LvPT7A6/KoCVQU+vAKu9nJAZZ5XKLZopyPAIKjKdtOGzg5bujxp6kbS1DBDpyF140Rr9alOtqZ6bCHR+kJTXdQ0kgZ7exZ6YO2aKJYCQDIVE21soQ3QgNpkYl5UAC5aVV0JZy2p+yjh3LOO4zeAFVJdzRMuqFd4rYGg4HnlSkGUeg4COQYWtiiINjY3DXKwPYdsDugcxAGHUKA5oHMzfAAjx2QtnZ1O0QZbViqZ/1tQzrFdamLecyjG8K8rpaNSD2/RXQtKrQ+8YRJM1qm1KQpJzw0pqIAOIIu14gJrUPYE1SHQiAUt5wEko92V4wbwcUzmKwc4HA7teE+cOGGAqdxaaS2nbvofEjwdDJZ9/NyjDriCOovPwDoejNmrr76q3//937d/f+Mb39CzzzxjCkyO1xM52QaPWlwzZYmHS/A9jsPDBzxJtAxwzKErkrWUDoYjXbt+zYAZgRYOC8uQ5ciRI3rhhRcMFAKSOBcUcD62rixk/AG5rq6jtopqunDxov7XX39TGzc2dOrUKdvHyy+/bLDuX/2rf6XHHn1UN27cUJqkWl5aLOatX6UGegAuZvyfH7uBXII/6nW9/vrrRb1+/Rvf0HPPPR9agvOAkvJ22BZBJCjKOI633nrL0lsBdNTelIxBzckx/j//9b8aoAPAoX4rzzdSYE+ffh/QvffeOf3u7/6uwaH/8B/+g1588UXbfxnQAcoMdHpoTAhZKVp6w3lyyuPJ2MaRMVxZXTVV5Xe+8x07HUDfiePH82ToErj1cYsbDVMVfhAM0iqd18XM+Ot1vfTyy/q93/u9Yr49/9xzN7VUl2tYbnPf9y4ajr9U9CJ0pEjHDqEtzCOH2xYmg0VASEV2RSrbOTigSwWgU/w+GLS22nAPiQGXwPrZVPGE4JmJ0uY0l9ehpJvmSjpPd6XdtRWUdPVppN5wotX+UCvDkVZHI7VnE8WaKapNlLbGSttjJR0+j5R2Rkra4ev2VFkzVdbIFXW5wi7/2j445uBll6vqyn52KO1yxV08aVrYRFbvve9fV0qLTczHrqu02ZaCl52p69zLzj/fR0EUpl4mGdxb2EuJr5WarvpLrqpAVYGqAlUFqgp8OirwQUDniwMWRGGhdz+/M/npGMbqLKsK3H0FPATB2hxDCAOLSRYL/AzYAYiYxS1dmzYM0F2YtLSd1A0i1KNM3WimE62JPtsd62gvyhMjWSABhfDHGgwM5ngIBK2oZaAG/ACqeYsi+2O/1r5YToMELITWRfPMoyU2y27ytGJhDGzjc9FC6PAuKPXwuior67wllpAMa4crecr5wsgVcO6PxfF5jThGjsf8rlh4k3wZUmb5zPZQIqLQAl6ioOO1rjAsJ2m6igLgZ4qjLLNQinLogY122X4g+BmZ51wpLdDM//NVfx46AYQDeG5vW30YA9RS1opISyCKseHQAjFMZddum4fZ4cOHTe1VBlkoxC5fvmzgB/DAB8+hFZavgQ/7pbS6gs/TP//hH/7BgAnb/vVf/3U9/fTTubn/bGYAkXrgkUfbF/5xtt1absrP7yaDu4DF4EPoLcDvL2gjS4u8cWNTZ86esbZMYA7n/tRTTxk440F75Ntvv20wjn0A1z7/+c/r2NGjto/5D6sP6jOUeh4MUKubEu1P//T/NYXZE088YduiTtT45372Z3XixEnt7OSqvaXFBTWajfxcgp+ee7ZZoC7hA4xhMJDn65dfekm/C2AK9Xr+hReUzJJcORXa4spgyZWKXN8oB2kTtRpaK25mY7W8uqo33njDxgGI+iu/8it68sknbwJ01uLa7docBuq++tprBaADrALoOD7mAwCSh88ra3UPf09wTq4sNXDMR5KFduxcJchcBET+j//xP2w7gM2nP/vZD4Q5OIxim1x75f10PE+gAAAgAElEQVTmych5MnEegpHX8oc//GFx3My3559/Xin1C4q2+Rrml1oIL3GVnINQB3SuYHMvunBeNjdHI1NTcm/l3mVvEoT2Zq49rpdykMtdA7pwT7B7QKkDIod0M8WzsaIEUJdYuyuedNGspZqlsHZUm9YF1GvMUNGlao1TNWeRFlTTIvefXk9tpWpMR4pHu6qN9+xzPN5VbbSrKHytaKi0PVXanSlZTExVlyyisAtf05rbDiq7wr8OpV3wsCtUdnngBP51hcqupLaLpi1lhFGgsltYej8tFg+7paVccYeFwH2YFmtAOSS+OlgmxKWCdHf/d071yqoCVQWqClQVqCpwv1Rgf0DHH3fBT+V+bx24XwaiOs6qAh9XBQBSABkWkCwUWTyzqDej8sGgULRF9Zb2kpq1uL417OhGSHPNwyJSHW1M9HR3oOPtVJ12U612yxbaLDhR0u3u7FjIAgtIWmc9BMKSJb01M/i5sbhm8Q70AtrxGo4LZZoDGPesm2+JBZZ5qARQi9ZQb3dkW/yc17IAwhvKF82Aq+2dHduft7a6+b3tn/RVQBSqtFIyKs9ne3y2hTEKiBDQ4OmdnCtgrmgpbTatvuY9N2LRnD/wL7sJ0G1u2vc95OKmN0uABb4QBxi4UqQUIJFvNH+e6VYAKIRueMsm9cY8P3i2cdwcMwCTOQC8wsMMIOOtnIAeIJ6ltl67ZrABeMPPHc5ZamtQB3mqpavvXF0HUMGrDJXU7/zO79ihAkyee+45g0TU3tqr8QgMrbecymgyVn+PMISJwY6indfDLwCJJSWRSdDi2JRt3/7Od3T9+jUDTQ+dOqUXXnzRWiFRrADUgEIo6wAqKAY5Fj4DDDlnhz2mAG02tdhbyFuEmw2bq4A4IB8QiG0ANgFgjDVKsi998YtaXz9s520JrdNJ0SZs7bnUsN02MFmv1W1OAZsZr+lsajVFBffHf/zHVuvf/M3fNMXhYDC0/e3t5a24HCfHyL4Zu6NHjtq/L1+6pJ3trTyBFyCI31sAdD/60Y8KZd5v/Mav64UXXrQxKCBYmKPAMObJD0qgqwzoAPFljzfmFttBuXf12jUDaXZ9k9w8HptKsNVqq9vranV1xZ577do1fe9739Mf/dEf2Xn+xm/8hsFUvs84+Nyya7LL61atxuX9tpotm0fUZWd3x94oAP6V68d2n332WY1HY3se7ckeHsPx8TX7B9Ly2dr0Q6uup127nyI/Jy3alL+lunGOtMabdYCHaaBuC4o6xpv7Q7lN/JYhETd50N2soCvuIUEtazAdDse++DAl3VhROrV2V1PeZTXFMwBYN1fSJTXVUjzpZmpMpPqsro7q6qysqr12yO5/HewJBgM1+n3V9vZUD5/5Ot7bVZwMpPpYafN9dV2ushsHld3EAF7WBBTuo7ALSjvCKOJhrNqglBJrybG54i4e1BWN8R7sKMO7zv3rOstK7GNJSXfZVHbi9xBwlLGhnZ+veYMFdfFcSM3H9Xt4v/06qOP+BKCz8JVwn69g3SdppKpjqSpQVaCqQFWBqgL3rgI3A7ryu8Tlhd+921+1paoCVQU+YRUAWO3s7RkE67XbRUImLY6WYon329KSGs22piHN9ZVSmis/rynTemOqJzpDHW/OtNDI1G03LQTB1C3DoUGOa9ev2wK8nKrqraosKMvKOhbD5fRWa18MYMwUbwGoAa0KgFUOlcAgH6+t4FmHGs9BGsdsoQskYtZqBifds85SO3s9gxCeOsu+WFCbJ19Q43mrI69DGWj1QxkY2nbZB+eKAgJQggIFk3ogAWAEMEcqJS2lhUKHFwV1jinotrfzVlwP0yj7LHk7rEmtQmvjLXyYPGGSxSjObuYLF6wMOEfqwvlZQmscG9jgmE+eOmVQ0ReKABEACaAE4GIAJ/ieeWIsx+Ite2wL6ARE8Q/3h0Pxxpz49re/bYomHgCTL3zhC0VSLQokD7AACF6+clnvvnvWWlRRwfFzABAA5aHTD+uZp5/W0cNHlCYop3IPO08qfSt4rAEUf/qnf1pPPfmktbByXJw72wKkGEwZjTSbofrKdO3aVb3yyqsGf2x/3a7BtodOn9aTTzwlWmKbzYbeOZN7uJ07d86UY9QAEMfY4uHH/n7mZ3/WYBIQ8MyZM3rjjdd19eq198/j2DHzeHvmmWdsDnK9nHnnjH740g9N4YfiijoAEvGD+4//8T+aSu/y5Uv2PFRt5brQmvz4408YbDty+LB2tjY16O/lRvRBGcZ8pI2ZVuPfC63GjMMLLzyfq9pSd2Uz1Glgm3o5oDOw+o1vGOzk8c477xSegnjuPfbYY1YDwCXeeUBMasZ2rl+/XqgVH3vscT399GdNafvNb35Tf//3f2/HxDn85m/+hlZWVvXXf/3XpoAEOvoHnoGo93gdnng8/vk//+cWAHHl8hW9/U4OTG9VP8Afx8Fxf//73zdQS52Z28xPlJRf//rXrd47O9s6++5Zg4d4AfIc5jPz6OFHHtELzz9vdS634nKdeXgKithcObloNbQWfFrmw32qUC7z5ki/rw+kuB4E0FGAsidd+FsuzgB1JLzOFM0mUjK1tFfhJZq1TE1nKa+zmkiCrc9StYeZmrOaat1FtRaWTElnvon4aaKINGUe28s/NM3baeNxv1DYoa6LRzuKg+IuSvqK4pHS5uR9VZ172fnn3kxZA4CYJ8Z6Smxc9rRDcTepKR43VBsGld0YLztSakmL7SiadpXWe0qWlu1jtrKi2fKypisrwsMuxcMOBewn2L+uUHAHMF6lvX7C/oCqDqeqQFWBqgJVBaoK3OMK3BrQVemt97jU1eaqCnwyK+CAyRaOJaAFOAMQ8SBVlYUorpRXpiHNdZKnufI9C4uoz3S6Ndax5sQ86ZbadYNSvPvPQnZvd9d8pYBDZaAGHKK11PcPNGPRCiAkVZbFJgtaD4cwvzVaX4OnHQsYPOu89fWmNNhSa2ihrAspke5XxvmZZ91kYuo696xzQEeqLaCQB152nqTqvmBFuATeeaX6OaQiMKOzsJAncIZjt5Y/FHchNTUKC2pLUQ0qGwvtKKXaesjF3cwiU9O4kXpQjHgNOT/gBseLzxiKKkAMvnSAKAAYY8Y2eA5KI3zGaCsFSFInC4NIkiIQooB1tEDjZRhaYJlDKPYsgTOKrOaAmDKg+/KXv1z43THGfAA4gIK0Yb7zztvWqknLajlF9pFHHtVXvvILevj0Q0pm07y2oVjUntf+4X//73Yev/qrv6pnnv5s0RrKOdRRMVkLYp7CCdAhSAJPtv3394h+/ue/YiENtXpscOe//Jf/YoDsp37qpwzScczUi+0BqgBHfP/tt98yILTfdvF/+6Vf+iWDNi+99JIpvs6fP29glLFATYfajeCE//Sf/pMBvdtt7xd/8avmfTceDjQZ5+pRX/gD66jPD196yZSMwNl/+S//hbW4Jsn7CjrAzPr6uh0X14i3ipYBHbXl+3/wB39glUdZRwspD+rDOAMn+R7glxoztkBczvsrX/mKPXc/QFer1fWHf/iH9nqgJOAO8EkdAHQA1PI8InH4IPUD8AF8qTNjzbWQ13lHb775pk6f9jo/bJARsAokBt65GpRanjxxwuAyn7nnYfXm4J3PXGcAW/PMXFgwNZSnHJtXZKNRvAFhquPh0FrcB6OhEiWahf/O2p7iur+Czu8P3o5etLzyRgrqXt40mEwUTcaKxyO7d5uSLGsqnuZKuiiJVZ9JrSEtrzVFza6ara69wcCbLiiZW+HNkkLJ5QEVBMAMh6r1+6rv7eUqOz4HpV08HiieDaQavnWj3MPO/OxcZce/8bmbGqSzj7KHXVDdkSgbpZHicVyo6iwtluTYHZR2dUWDppR1lbVXlHaAcqtKuqv2Oe0sKmn3lDXbyuYVdiEp9pPSQeL33jwcp6Y87ZVruEp7vZvfh9VrqgpUFagqUFWgqsAnuQIfaHFloWjvvrqC7pN89NWxVRWoKvBjV6Ds5YZSzhVnruByQAeYAnhcnzb0+rBjXnTDtFakufZqiQ43pjremOhka6yVRpYvOgma6HQMMLC4xjC+DNRYiF67ccOgG4DQ2lgbDVu4e5hDOb3VfOnGY0st5TXmkVdKg/XzATL56zgHC5vY2bFFs6VYooQDLiXJzZ51IRzDwiGC6g6FnKd4AvbYHwtTAJOHMphHF62dwX/OW1Xb3a6WVlcthRP1kKWGpqnt3xVc7IvvjWmVJZGT1sbB4N4BOodzobXRfLBovSudV+51Fqu3sKD1Q4cM1nnCK/XjmCxpc3NTly5etJZBUky9RdhBgLfWlf3qPIiEGrLotRoy1t2uQRTACvVCueWAztujGWvmzoUL5/WDH/zAwMjy8kphuA9E+9a3vmXQ41//61/Vk08+YXUE0FnCJ63RvZ5ee/11/bf/9t/sevn3//7f6zNPPaXdHbzukjxMg7nabObppvW6gbbXXnvVanSr/f3qv/5VPfPsM7ZNvPQAdEAY0mg/85nPWFskcA3ghOLr3/27f2fKrldeedmUcPttl+f923/7bw2I/+mf/qnVm2256gyw92d/9mcGp/7zf/7Ppux6f3vLarc7BuC8Lmzv3/ybXzMgiccgqcHl9jgHdN//wQ/027/1W3r37Fk99dSTWls7VLS3cn6ArJ/7uZ8zIOaArhy2QLAGY/7SD3+o3w+AjpZl/z71+a3f+i0DlgBAlGto8jjOv/mbv7H6/Nqv/ZoBx/1aXNn2b//2b9vrf/mXf9laUxlzQB+qRFSFZUAHZDtI/agjyjvqDJSkrTuOIwOof/7nf1HUGbD6V3/1V9re3tKjjz6qw4eP2Pgy3oA8Hnz/6JEjdkxAaJSy1iYf0p6Zl9xvDNyFVnT/Ga/n3sHc42GqO7wVZxOlUVp8HBTQsY0C0oUWd6Ag6ji85iJUs4O+Ylpe63S71hVlTUXTPN21NqmrPkFJh2dgW/VGW/Vm6/9n701/JTnzes9fROR+ljqnVrtc3trdtLubpd3AwFVzByEEvLgIBC+hpZGa5T+ZF/N+NALmCkYwQoAYEALuC+YyGpi5DKjbvUDbTbd78Vausqvq7Cf3jBh9vvH84jwnK885WeVyuWxH2qk8lRnL8/ziich8vvFd5AO5jpdmsA9gLFQPB+kIwZhj1znLLpmMK5advOzEsHOWHZ52B5ZMDqzIRlasRN51pMSulYmxvOadUiLLA4ZdOo1SYieppePEkhE+di3L+rDqwnPQs7Tfs2TatSKBRbcmVp2z6/T3OvLYnuSwj5IEVt8p6nAqgI7aiw1b+9O9699B9QbqCtQVqCtQV6CuwKNSgbsBuvJXnSY3dyUGPiqtrttRV6CuwAOrwDEgLmKcxYAWgJoDd9uzpn130BFAtztr2khproV10tw2GyVA92wHgK5MT4SRtXrunACut2/ckLQTEM5DFmCWxOmpgDcAZ/hvwVxjGwpJCKmTTHDxrGPyKy8wJHqeBhtSSn09bzfFqph1RSFGoPdHzDpM3Atkucc96xwMxIsPQJDJkbzC8DIqCjHuaB+yRzHr8F0LHkFaLoCTnZUVTbavv/mmvPjYDkEaAGEACfLIKwoBKABh9I36Iz0GuEN6zOTd/cDu6eDP+dMpUTeEWojBY3aULhnYPVefeEKAieaCsG6yrDLh39neVtAA7YLZ6H5i821ycED7m0y0PscAwII6wdBDUoss04Eel7gCfHiICOsDViId/dd//boAswsXSiYX2wEcwasMsA/JJ+wswA1qCIhI+wEV2E8M0MHC2tvZUb3lORg84AjGoO1IW2FVDQbDijm2aH+f/exndexefPFF+93f+z0xsH7lV35FbCoYZ7QP4AjQ7Itf/KKYX4CS9MMZafF2GQ8w4xgTf/zHf6xj9cu//MsC6ZyhRj8AFR2gO2t71AU/PcJapuNxSIgtQyjYNwA6klUAMFh9DtDFxxSA7qd+6qcEoHnYwjxARx1g0MUAHew22v2VF1+0//U//2fV+wtf+HV74YXP6Ri/RKrqH/2RjhP1UT0D4+4PkT4H4JZx8Hu/93taH2YeAR4CVgOTK2b0MY4Ys8vUD0D2z/7szzRmAP5gOpL8+vLL39S4Yh8Aq7QVII/jiwQZdinrArTCqqN9gK8AfADvDjAzDuk/455luKbgJwiWlWWpPpuGkI8y/KRkN7I85800nyr5NE9zPWedmU3PTW3WPZ1B58fO9+2goAA6niMAugNLirESV/MmoSuNMt31cMWyYcfSUWaNaWaNtGVpRupvZnj7kXLNTQpZIoTAkWU90RLAO9KuB4PKv04MO3wvYdkhwe4fWlIMrGiP9BS7rvKxG4Z/Bx870mJDYqw87fTvwgo89nKIepkYdY3dpjV2S3Ydr8hibdqxIluzvLdRMetm+nvD8s6qFZ2u5S2CKJqWc82HYRvYdcX7nA6rtNcYoAs3WJY9Dvf0HVIvXFegrkBdgboCdQXqCjy0CtQA3UMrdb2jugKPZgUqgG4BcCVvNQCiAJgAqu3nTXtt1Lab47bdmTZtkJcy1046s3PZ1B5vje1jnaFtopEKAN3axoZYJDt37siPTqyLokxudO832E5M9sRMQ3LK5HQ6LRlQ3a4AMIA4lgMw48FEkdAGlvEJra8rbyfCD2BBxABd8HTzVNQKiJzzrGM/Yup5ui1prI2G9g/YNoSNNCvZV+dhm3U6IXGznGA7MAnwwz4AmfqEUDA5RVIZggaqMAUP6AgsGvniDQYCDooA2knS6d5zyw4nB+iCtFWA5P6+2i7JaWCP0U4esM1ga/EZ/efB3wATsMEAGKltMwBaxxg0oU0VkBh5YQmgCOb58jEL0teXXn65CicAeAH88Lo6g49xgPfYv//7N8W4un37joAr2o5/GMw6gK/f/M3ftB//8R9XbcVI5PgFQAoZIxJJl7h+/OPPiWkHg4620Q9AU4BhgiRgVFGn7e0d+ZIt2t9vfPGL9sLnPqdj8mUAut/9XS0HoPNjP/ZjYlKxX6SjjAmAMjzNeI9+LNruE088oX7QHoA92sb25qWifM5yLtE8aXvUBcAPxtnO1pa8AwFlmeBTJwDB1fV14zgcl7jCcCuq4QYIDaDI+GDd2IPOQyIcQPyj4GUHgw6Ajge+bX/wB3+g+rM8QNw8E4/QCy1fFNo+AKAzK1nv93//91UPbfeHf1jLiRXWbN7FxGS9uH4AlLz3daS2f/iHOgepH68AdHz2i7/4i2LBzWZT+853vitmJmMMz0IeL730khh8gMOcE6xLexhnnMccb3njBfDYQWrd9AyMNvkqAtAh/+acS0qvSj+taQd9cuAOeWue5TZr5JZnZQLqdG2qV4C7klJ18iNmskoqmefWACQjjXXSN0sJbfBkV9JUYZz1rHHYs+ywZ+msZUnasCxtWjNpWCNtWDMrA3OQ9PfiGxPLXJNCGwgii/3rKobddGLJGC+7gdh0VVqskmNLpl0y2jfL+2bNiRXdiepBUuyUpNj1SQlgrswsb5U+lCl+dZMyKdZ97NJRw9JBCdTBqBNrsA+7rmvpoGOWrNqst26z1fUjdh0edqTDrq0paOL9lMCWTLpyrCjtGbBO0tc67XWZYVgvU1egrkBdgboCdQUe1QrUEtdH9cjU7aorMFeBmD31IO+SxyEHSJdgljHxnE9XZQLKZyNryYcOBt31cdv2Z0REJNZOcjuXTQTQPdcNAJ2ZwUgCoGMycbi3JwYd4IknqjoQR3eZsIohR8IlEikHshoNTYBhkXm6LDVgIuzMOia59AUQiEkLy0rGSlpfkHTuHhxoPutSXvZ5kmddlW4bmHq+f97Hm499CbxqtSTNBfDTMkEqCSsJzyaYebvb2zbo961A4hm83FhXE3MplkomE0wvWHfILXkfcI7+Mpn1ZMjqNYBf8qwLfy8E72IGHf0lfGJnR+1A3gcLiGOjsIBOR0w0Z/WJiUY901RgFd5zgFrUXazFEAhRDdUAROjfUT+VPCi458jAXiBRo2HfCAwqPnKAjuAM9ql02HAM2feXvvQlMekEuoUEV+SQAHQAX7/1W78lMIU+uAQZeSwAChJIGFH8+z/+x5+S5xn9aDSa2h59ZcwhWXzrresC6IbD0gNv0f4cSIPJxePFL39ZAB3bAEACKKQdgDqeUgsABfi5TD8AzwCoAHQcoHOA6X8LjDwAJphcp23P20naK30ihbSc25dpw4CSJPXCMHRgrUxx/WHt2wiJiI6zAKQoxZVtVSERAVhbBNDhQUd/OG4O3HEuOhDHdv4HJLGBcScmXmDWwYjjQR19fQIZkOvyAOz9N8ZRBOjRTrzwGL94Dj7//PMakwCRf/mXfylw8ld/9VdVh7//+7/XK2MH7zr6jRyfkArGINJXIDZ87uSZ124pZZd1eJ/lYb/BLgPQK9mfsOMEcYaBT9Fh0hU2y0uFQpnIGc4JCX51ZEoJMjcwOLdhzTVnNgtMsbw9s1kvYomdBdCFc84l6ALouLZOhpYocXVss+6sDGVg7+OGZf22Zf0Vy/prlk65PjQttYY1rWENI000tU6zVTLpuGbApJv3pLvfb/CQOp0SoNHv3+1l52mx474lydCsecSwK33sBjbrDZQam3enlpMW2zxi1uXytcvFrsO/rnF4xKoTw263adleJqlv0Vi3vH3O8si7TgmxPVJj8a9rlf51IR1WKbHcHHhY7DqXSodz0gE695jUOHqEAzDud4jU69UVqCtQV6CuQF2BD3MF6pCID/PRrfv2oalA7CWkCekDvEsO4ERiIJNBQBcYZ0xKeTAZ5XNPGyQkwZodO5hlAuheGXTtzrRxKkCHBx1AFZMG2HPybQvbZL8ActonDLJGo5S2IjkN7XFPNybaDuoB4PGAWQcIJ8mpmcAUJiUyMYcZFlhhgFyETiCnxSjdASYH7ua97th2HJ4RM/H8fdriclxvK55ssGh6SD8JWyAJdjiUlJK+C2QNwJVCGmDn4VNVFOq/++8xqeI9fOuc5cTEXyy34GdFUqQ/kXJ6wMTCQR950PVHI9va3ha4hhwPMIFjTHsvXrokXy1qTR0ZBwJEDw4U8rFHqixhEsGr0EFjYQwBCIioQGoKx52JIw/35GI9gEte8T5zqWTsWQbwWAIfmdpByAPACkw+pJYAcrQNNtpf//Vfi7n027/92/b5z3++kr+y/fF4IlAOueo//MP/LZAFaS3MM1hlyIwZg7DZCAEACAT04wk7D9bYov3BogIQ/FEAuiQ5BtABKMGgc4Au9kaj3mf1A+kqxxuJJufgL/3SLwlg4jCWwNX/rpqwHGDqadvzdtLXUb9fBWuoviFlGD/Af//Wt44xGT/1qU/Z4PBQx0wsT5idIcEVQIxQiVji6kw5wNJFAB3vxwAdACAP3vdQifj4nwTQsQ7L/dAP/qDkujwIuZgH6Bh3f/7nf64x9rM/+7MaL4yn119/zb785Rc1zl944QWNTySqhIM88cQ1jR3WQboKSJc1MrEzkzQRwMm50e11rdlq6r0jD7mi8gUTq7TE2AILMcSVJCUjEdDu6IaLR5kAzAkiq05hyVMbuU27peda3gngEpcBJJxngHPl3oMXXWCvHmfQHZYAXS8G6FLLDpuWjnqWTtcsmXXLhNcpwRfAdJmAumbK9TqzXrtja6Q0L/Kku99v4MCyE6su+NkdedhNytTY8dCyESy7Q0tHeNntWTrYs2ywa+lgx5L8oATvVsY2XZ/a9NzEJud4nerfAJ2qNkETFcMu/D1OLB02xaQjERZmXfnsWjLqmc26VjTXbKZU2A2buIddSIcVcBd7891vHe5hPQfjPGVZjDp+J4SbI/ewqXrRugJ1BeoK1BWoK1BX4H2swN0AnUuo7lVG9T52ot51XYEPcwU0SQtyUIAE5mQAUoukhfdTB0AOWFWe1AkgBBvMPeIESAXmGQBUq9W2qaUC6L7Z79nb46bRqlZSLGTQwcwizZXJgvuCwZACaEFCS/9gYrjnGICES2t5H3CglHuV7YTxxpMH7XQgzqWnTFAAEt2XjnUB02TODnskAGH0z2WsZ3nWETYBgIY81NNemU0rWTWw82B6AebASiPpkP4CzuH71T84kLTVH94mvPQk4w1sMdiAzviT/910quACTPAB71yGKuP50B+Bj6NRKdOM0jnvGgsBpGNZvO0ENBCuEaRa8sS7ePGYtBV2HcsDVsEABNQDOAKwZL1KchsYP3iXMlYl6YvlraExrO+ggbP+vvq1r0n6yHj4T/+pTA/VMmF92giQiDfaX/zFX0gq/NM//dMKK2AZgLu//du/FbDyG7/xRfuJn/hJ/Q04xrGGscQxA3jDww4whv7QN/aF+T/bAXwBoPN0Tl4JCgDMO2l/SFZh0MGWevHFr5QMuslEYRcw6Gg7DLoYoKNNf/InfyLQ86Tt/uZv/oatr5+T5xmMPg+JaLWaauPf/u1/UbsA6DhvztqePOg+8xl5y/oxUHAH6bzBo48QDQfWYDISogEgC/hLm+V3xTglSANPv5dflnccD0lcAdySxP4VIG6BxNUBunh56g6D7iSADq89loFByCv/pg0AdDACCVThfQBgGIAAlbQTQJPa/8u//IvAWViEZfpsquN748ZNAZtPXHuiYofCaoMBByDn7MsD/NCyVOc0r2yL5RrNsh4AdAKbYcQBRpOsmSI59HFeSlsFySXhL3/19yNIrmJGR8Bb3ijEcHOAzkIwwrLX+oUAHQD8eGjp+NAsG0sOWrgclFTUg0YZopCtWZJ3LR21LZ3wXmJZUQJ0YtLBnI6ZdIvSXZdt6L0sB4AHC1BBF0csu8b+vjWQ4JOwiwzWBlY0B5b3SlbdbCW8wrBTUmzwr4sYdvjYIR1GEqtU2OBZ1wwedtlBs0yHtVUrSIQNqbBH6bCw67qWtzvyrqv862DW8W+Bt0sgq/dSj6MvFo1dB+ccoOM9B/AeJPv+fppYr1NXoK5AXYG6AnUF6gqcXoEKoKuYHffjcVRXua5AXYH3rGktHmMAACAASURBVAKegOlsNiaoYloFVtK73bFvH/AJbzW2j2TT0znl0ba/L9CFUACBUklqtyYAdGWa66jIrHECQAfzxmWbDtLBzAGggLnGdhXmAOMsSQQIVe/D1IKNYKg8y/RW2qlwBupA4maQxRJ4sAfjJ89LydUcg45+iW0XWILs1/3qPKEVQDD2rNva3VV58ZijbQCHgHruhyevM8BD/Ny6Xbt4+bLSSWkTgNwBUth+X0w3gVkBeAKc8hAI2iFAMYBzpeKtELsOrz1ANwBCr49PwKhrCUDlYgaKORi1/6RxQfvpL2DD3v6+jvf5Cxfu8tUS4JCmAs5u3rihfl84f17gnEuo/HtDIHIADdVXElR5BlAVRiTHEJDE2Y4+ifzKV7+qdE8AOAz6AcziB5JD2Ghs75//+Z/FaqLf1AOQBaYTLDqW+/Vf/zV5m5Uy3VV97v6ESHRJ0SW0AT80tqNAjnBc3MT/0qVLVfIoy5HmeuL+fu3X7LMvfNaazZa2+Tu/8ztnAnTUAOAN8G/Rdq9efdx+7dd+XaASbQVQxF9uNBqKubi3ty9wDAYg3nK8d9r2vC6f+fRnjJR2xpODn7xKXk1Yw0svHQFrwQsQvzqAWR3LkEjKON/Y3LRvf/vbR4DeF74gaSpjEOZbzIiMmXWLmJIAevOprxwLpM9/+qd/apPJWN5ws1kuAI7z9wtf+II9/8lPipXKucTzu9/7nsYHgD77ZAy4jyCgLn0F4GQ7w9FQLDgA6axZBqDgCzedTTX0BLwF6SqAXbtTyv4B4vIZknI8444z2CQZBtyDsRTYbcrPAZCDTXfXa/mZYDuUiOF1nhYHWAR4hp+awg/wnbuHx10AXVHIgy4djywdBAbdKoyy4NcGQLffEDA3666aJV1Lx01Lhw0FLsA2i5l0jTSTJx3XxBPTXe+hvUsvCsjIM2LZpYTChGcKu254qJRYZ9X5azrctSLtW76Kd13pWQfDTq/42QFYNgpLZvjWBe86fx2nlgwzywalV58z6+RfN+hZkq/YrL1ms5WQDgu7LiTDkg6bYynwXoJ0Qb4uUC7YJ1RsOjHv8Uhdusr1gnUF6grUFagrUFegrsBDrkAN0D3kgte7qytwrxUA/AHMcT8wZ4A9KIDOJ+su3eSHfezRplABJLCz2TGAa3eGxLVjN8YtBUfwm3898qA7T0hEAHmQxMmbKcgn8aIDWNkBoCO0IaSq8vcxT7hz5zTx4+EMOoUmMMkMHnMC9QK4CDMMIAmAjok6bCFnyTHBxugewE9AIUAVctsQEICHUuxZB1sPQE7A5Oqq2sD2md0AKNIumXMHg+52r2frGxuSAhLuAAjZ398XAylmtlWppuOx+gqAxPYFfEYAHqDBIs889knfecXryCV2vCfzehhxpzw0YQ8SXthZtBdfNBhHtJUHrEce1AeQBs86agmgQb8drHGZnsZQAOhKw/sjwE5AJHU0kwyVcaDlA9Pjle98x/7mb/5GAB2AmsurvQvIC0lEpX0sA7CGHJU2AE6xP4AYEjR/5md+xp599hn5gwmIDYBsxUqcThV0AZgGQMZ2AG94sF9AHZh5AIKsA0j02muvnbo/wiYA6JDQ/tVf/ZXa9Qu/8AtivQG60mYANB68zzFi/wBvW1tbJ/bj8ccfs52dXe0f/zb66P2l3Ug2SR2lpnz+ffqztaV68N58XZ5+6ikdIwHAQcJcgkoNSUS//+qr9nd/93dq58///M/bM08/LXCZsQygCwtVwSKdjhhlb924US3/cz/3c/L0Y3vUNd4O7/OA+Re/DxjLOPjed79r/+d//a/lfn/u5xTSMJnOVLf/9t/+X533SFHZ91e/+hUxeH/yJ39S0mSYuALI81xyZPwJYbFdvHBRYBmg23g0NsB7wDU+48HfHG9AuiRLAsMWsHZWesalpQw1t1xgXaNFym8J2pVhJ2WwiLPiBLBxXjYzS9gHRXYJqkC6ANDpgsjfR8BdJVM9ATQRyIekFaAuy0tp6z08FjLo5EE3snTcF4OOcIVjDDoAuqJj05U1KxodS6aZZaOGZYeZpePs0WHSnVQHgOfJpEqKhVUXP7P9XUumh1a08aobWt7rlww7Pfn3yPI2/nWlpDj2sOOYA9ylg9ScVdfYaVpTCbFNS0YdK5JVK1rrZRqsWHYkw54z/Ovy3prl3Z7Nej3LeXrYxD0c06UX9RAVgDkxPksWrFieEatu6e3VC9YVqCtQV6CuQF2BugLveQWOS1xhEtQMuve86PUO6grcSwXmATIAGHlCPUBvGSa5nmZK22LATMw1WGv40Y3Hkr7C+BpmXXtz1BZAd2vStEmR2Fo2U0jEJ7oDc4BOE4E0LVNNAVQITdjaktQM4CYGBL0dYtCFdjhA53VgYgyYFXvMAR7QfhhnbE/S2JC4CggGA5B+sC0H7uTxFuR79MdlvexX8tIA+rE/seqSRGCBgDCYaq2W9gUI5J5zgB0w0269806ZljmblUb8BD8ExiM1BPB07z22DZDjfnkObjnDbh4w9eQ+jocDktSDp/pwFrNSDJ9UEzYmaxwXgB8egKY8+DftAEACBKFt9EOyZ4BNwjiQR4aBLNlkmPA5YOmSSJaRNDvII8EhXJYLOIqfIMw2gDLazvrxA6YcEl+2xzIe+kD7HMyjpiwH+w12KduXFBkAx6xi2wHAccwBuOgrwI1COIKvI8eUvgP28UAKyzhluZP2B+BGm2GEAh6yHOsDktFmMRBv3tT2CHRg2Tu3b+t91SV4/fF53A/6I4AUKfjOjkAyBzd5H8ASdhz7ALxjvLEMj0V1YYwhCRVrMEhdqTdgLAAd5wn+fDxoP2MJiTagrQcM0Del73a7Oj9gF/Kg7oCr9IVjFG+H93nQj/h9jgXb433qzOMoPXis7dBvwDC2QbsBlDkf6YukpeHYaYxxDeA4GV5wyAhh1pVgGk/5vh0JTkvWmktUkYuLTRiobInZ1GY2zscCxFrdlmWtTIBckeRGsqq2lvLvAMalSAsT4nFLhpIDbvPAG2AdnQ1S12qsnwDQwYNSOwXyESrz7gC6FF9LQlhm2AQMrWhOykTYIJ0lOAFpp+Udm/VWrWjCmAaUy0oG3SC8PipMupO+TAGhg3+d0mKdWccr7MFh37LIsw52Hc9ksmdpfmh5a1h51zm7brIxKf36vFbBu8497FLYdQCZ/XbwryuTYUmITQf413UUOjG59JiNrj5hw6eftsnmpq7H7xWtzdNeXdrKdVjX5tqj7l5+htXL1hWoK1BXoK5AXYGHVoEKoNOXOHeEa4DuoRW/3lFdgdMq4MwHZ7Y5k8tTVh+0l4zSPQkBmAPoSo+lXJNfACF+4G8C4DS7tjVtCKB7bVQGR3TTEqD7VHdgF5slWOAP2HPrm5ul3xcAye6u4cEGuANABlDlbDekqrwv6WtgljmAyPpIbcVgI0whzwUeKoUTtlqWiSkHmARwxz62dnY0gZfnGuyzABrR50aaVvsRKy2EUbhnnUvoPBkWkMSlsoAbgBUr6+tiIiFrBfi57QAdbDRAMJhcwceLtrr3nqfmxqEfcRgGoEksOY7rSb9ubW2pXwCGtAlghn7TVgFlsSddANAEZoR0XaSKksW2Wqodbaem+Jvx7xs3bmj7ALa0H8AGcA6gRwmf4eEgrINz8iwLz8oHKbRH4ykAoOxDWEVom79WgRNh+87U458+HvVd5WmkQTImFh/HDwlvvy+GJiAOAA/97MVS4jmdlycGU0OOl/uQsS0FcES+rM46dVmsswY9LEP+gOA2Abj0drlUlFe274CkwKHAZnOPOK+t16KaYId2V+d/kHh6+IhCNQJLkcRdxrEnghKqICacp58CugamYQyOOiOS5eJ+0yaZ0DcJSHA2Wq5xTzs5hxl/VWpvSCnWcQpyOwegqYEffzE2FegBqFq2UbhXmqj2YvDh/6ibBKXM3T0zSzCsrHzJDi2BuTIfufxbYBqAHe8KZAvy1IQwz1zSVl4FDovhVgiEG83GYq91eh1rtBtixWldluFvShAx5NgDQNqDUhDSAwF02ol643EsS395zjPoAKuahOnMBlY0RgLoCphigZlXAXRFAOhabTF1kyK1ZJxaNso+OEy6RVWKUmLlWRd865xhlx3uWzaCKX1opMLOev2SYbcysOlK3/LuWH6ARWtm+Ty7DuBulqg+jf0oHXavKS+79DCzZHbOitZVG1/5uB3+wA/a+MpVy7uETpSs5ffywbmn74Y5gE7jfj6R+71sSL3tugJ1BeoK1BWoK1BX4MQKHAF0buxdA3T1cKkr8EhUwIMhAKZgXMWA1YMG5+jwSdJSB0Uk+YRhlSQC6Bqtjo2KVADdy/2e3Z40LUsKAXQ/snJoV5pHoQhsA6bW2uam2DhbMIgODjTJpl8uF2XC7h5zMLYE3AXJptoXPOHwZHOAjkk7LCwm8oArAlgCgMB7rCepKhJLJKAh8RXAEaYebQDccuaZe/KJ+YYvXpCDMqlxKSqftQIjEIAOkAMgCM+5/uGhwEzAEY6dgL6Q0sr22P58KEV8PAEnYInxSq0BFFlvXtLsAB0sMQClZgBGAEgASsTMa7WqMBHJcYNf3yHrdLtKp3R2EnXgSVtgb8FgQg5Kv65cuqS6EXYhWWGQscYnivowB7SxT70vWVV4BvCQ9wVAOKPDlw0AngJFIu8zAUUh8IP6UEf6ynETKzL2VstzHfed3V2NC/rI584wYyyKFRhAU7ZBDek3r6onY8hDLUJghZ8L/upS3wrAC+3j2LMv+iDvSICx8OpMPIBbgFl5Ao7HOi8khQ7Al8ZY1C8P1VBQQxTa4KCgHwsYnWuBAQkILlYZwCVAHu2BXehMOr7vA1BILQRSUtPAmHSANx6fMYhKXxh/nH+8z/nlzNK4Vt42lqFWYruFoBj6T384nmI0KginDF9Acqp2B1kp/nGzfGpTGHEFbS/ZaCUcd/RfCWaFUAaOnQA6aJKFnjlyUYKFs8KmCWEsQxvPxjYtpjYD0EPGmJaecs12U+OCv6utOsDHjgIap+3fI7vttC+aElgrd1BYVgKcCbW5fwadxhgAHR6eAHQpDLqpFYQlANCRaDpKrXFAX7s2XV2zXJ6jou+VdnqT9IPFpFtUZE+JhU0nuW9IhkUWC7tuNLR0eGBZf8eywY5e08G20mGtODTrEKwxjpJh3b9uJq9ASWAX+NcRstG807Pe9y+Y5R+zwdMv2Ojqcza5fNlmgWn6MH58VDdEFGwS2HTBNuG9+G3xMPpU76OuQF2BugJ1BeoKfFgqUAJ0/FiJkvfCr8IPSx/rftQV+EBWwGWWmtyT9BmkpR5i8KA6VUkqYX/NSU7jfTChrqSn6+ulzMwSe2fStJcOV+zmpCWZ6+Xm2F5YORBQFz9g9aysrcl7DPAHbysYPVxvYjmqs2eqNNkQxMDkHanqPMMPQE+pr54GG8IhXMIKUELbPd2V+nmwwp2dHQEnsfec5JfjcbW8ZHshPANGH+w8+k4y7SrprgGcA5QBoINlJl+sEJDAtrxPkh6GAAhAELY37xnH8p6y6lLeeUkzU3TadGd7W0CQ5L5IW2Vcn1RpqyvdbhV64cwq/Lr2+30BdPiYAT4gzwQ4cXCFv5EeIgWFWQ2DDkAJXz33qVt6/AWATuBdAKAYy1UyaGC/iZkVwCkAJYAbACWFTwRAkLpyvA6CJ6Izto4xBUPDAPG2trcF+CB7ZV3W41g4W8z9/Kgf7Ep5+BHWAejHM9TV2Yhxmmm8T4GNAVikfYxVni6zBcTib2onmShgKsBSAPAE5Aa5JtsSWxN2ZmiL18OXidvhE2rVD/boyoptXrggwGxvZ0dgrzP4qAVtcAaas0RLplbJZIyPjaRwDrwKKyrb5iAi7Wf8cT6L6cl4DozX+fHhrEPqA6CnGjkTM8jHqREPtiUWnIDFwIWTXNWBuJKpVgJ0gRlXSU45BwIgF161VlrIb844TfByA4NqmM1saqPZyEbTsY2mI5vmJNuWHpfdTtda7ZbGggPAS4/7d7mgA3RcYwsam0Dmg3l57wAd14WyloUhcS0BuqFZMjBrTMo0U+oTALoMgK5o26y3UnqkBVk81+4PDZPuhOMjWaz71+3tWXN31xo893Yt29u1dASLfCD/Oth15dNTYkeW98aWd3Ml70oO24yOV2HWfqtj5758zhp7z9ro8c/Z8OrzNnrySQVJPPQH44HrBuM73ODRuR3daHnobap3WFegrkBdgboCdQU+4hU48qALtH9N8CIpz0e8PnX36wq8bxU4KZzhQXrP0Tkmvc7ugSXnQOA8cDQP0AEeMPXYmTbs+8MyLGJn1rTNxtReWNm3x5rjY7Y6DhABemQB1CIsApDO2U2kfSolFSYTXnuAToF1A8hxECSxMbBVtYs02PX1ilkHEAOIJZZeYB1JHgxrKQRvKPSBdNEo/dSltIAXsbxWzLJ2W/JPvLLWkX2GwITD/f0KcKx8sRywCSAMx5NtM0mG7QYwFu+XdgBicAwUnhGl2woUcTZXWM4ZgKyjFNjANBSjcDAQ2BXXCRkhQRbUk33AAMQ7jNpgsM92PEEVry+2H9R7uoFTTKdlUEkkbV3q5AiTex8M83JW6qyUzeAV5x6LAtFgcoWn99/96yRxDOCdALyI1UdfBGDioTceH5OssqyAwsB3orbsi2MpxmQIHWEb/r4A2W5XMlleOXbO2qsYZYFl54Cis+vifzM2GAfIb+kzbZSfX5ChusxWwCMsuUiiXEk9kajyDGx3n/4r9KDb1fi8GI7rztaWADr/Tncw3sEaZyW6DNIlu9RWctyopqXktAwo8b7H6a68D3g9H/LhY8SZqfKW29srWYMAsYEpKbakWKOEXOL3ZiVIJ4AuF7Otkq7GIFUIYJDkVMy48FSoQmF5moslx+dZhvdiqUGdB/iOwMCScedgZcUiXGqwP7iFSmkz/5cMOgGX98mgE0AXQDp50OFBOB1aMutbkQEozVQrMb/woOsjxWxYkTYsbzQlvyxgOXKDIc0sgU33YWDSLTpcgV1nqlHpXVemw44tGU+MdNgMdt1gz9L+tmU8D7ctGxE8cSA57PjKyIZXRzZ8aqBk2PjRvtG29a+es8buMza++DkbPf68vOjeF4Aukp4LlAvneBKuvYtufDy4EV5vqa5AXYG6AnUF6grUFVhUgeTlr3/ddSDlj/gaoKtHSl2BR6ICDjwxiZYXWwglCPO2ivHybiUpMZDFtiWpDF5tcSEWAXR8jvfc2+OmGHTXx23rpbn9SGDQIXmtvNKjsIgeoQQwmpioB8aZGHJ7ewKKYOIITHOPueA/BXDgHnOAGCzr7VrErHMmGqmuHsTAOvKyCkyiWEorYGc4lGedM+sAc1z6yTbObWzYlcceE1gDqED7SWv1RMn5GxzuKQcYAwPQJbUe6kA/6BPrOWsShhGTo9iDrwI6Ig83lxbGQJyknQvScQFGu6urCocYI3NrtRS+QPsA6HiQ0sq/8Z6jP2yX+oz6/dJnbIG09dSTJbCvTjNBl8fi7q4ABIV1wFAEnA3sNaWMRuER7l0GeCSQLYA88x5xAEG379wREOSAkjPxaLPLPflbQFzwnhNICrAb0n3dk04+giQRdzo69i6Bdeaas+z81UMyYgBP3ntB2glDkTZS54olGHz1HJhzth1jhe3Iiy2MXYU9ROxC2gZ7DoBu4/x59e/W22+rL5KswpCZ892Lj13FAAwBG+yH8cg+eLjZvMJCAqtVHnIEpYTaxeeYt81f2RbLcx7s7++XEu6QqCqgDyBOyail9xw7LKG5MhV4lsz0dw7TK05GDT5wZcppYQZAF4A6pKx5ktsE10UBdGUwyl2PAE74tZVz8RhPrSSmVo/qM6ceRpkQD/LLowTpBJuEzeL7GNq2zI3UqNEOziZIivPc0snQksmhWTqy2UoA6PISeAOkQ45Z7hvvPQC6luXNlhVcq+hvzjKkujYsGzQ/GOmu7/bgAN6Nx5YRaHNwYI2dHWvdumWd69etuf22ZcM7Nlvbs/7H+jZ4ZmDDpwcKmoCZKP++w8zaN7u28u0NSyYfs+ETP2qjqz9g48ces1lICn+3TXw365cs2tSOALrSyzS2L3g326/XrStQV6CuQF2BugJ1Bc6uQPLS174mias/H5S58dm7rpeoK1BX4LQKCHhyzzUkpa1WNSEHzOBHs0uv7reSArhcIprnhiRSYQML0jRPAuhGeWL7s0wMuu8MewZB5dO9vj3eGlk7ya0RsV3U5nZbUld++CNzVbJkmLjTXyaleNzFoIRLGgFF3FvNJWfyxlsgffX6sb2NAPixfzG2ArNOyaIAkkgJs6z0wYLBhmcdgBGeWkhiYVM1mwoZ6K2u2urampbd2d62ERJCGFAByJg/Fi7tA/ijfy63lVccgRMAZ52OVgNco32AIGJERd54vl0PWACsOQmwPA2gS5tNgU9sn6RR2hentwIgvf766wLkLp4/r3CIYb8vpmMMgp055hyci18XrCQm4M6Ojru8BTudo4CLMDl0mSWrU3f6zvEHSHZZrgNjHGNJmPt9SXQB6ASCSjbJ110Jr3hCKsu67xzbYjvuKRez/dw3jbVZXssB4oUk3HgbFZgXxlXsZScmWfD7cwaay2IP9vc1NhXuEAA4+njp4kX1dR70ihlvYrAFgNNly6+/9prYei7LXgakq/YRauX1coDH20z9aCvb5LghI/btC0T1JF3AdSS+oc+MK1iEsOEUyqIgByIZAOKCmxzS1JI+VoY6CKfKbZaFBE389JGqOhjn4JzLXoNHnLPwZsVRUu9CgC4al1WoQjRWNLYiBqtwMyzbAkAXSHlnnhL3t4CHRLgnXwlYVsfFG8NrBDSW/yyZty7B1vcG3o3IrCd4rR1Y4QBdM1e9YccRdJAojyKxZJoKhLM8AHVCR2UeaUXatMRalkzblo6apTfdo57uen8H4WgtbgzAyoZdx7Xl7bdt9Vvfstat71tSvGWTi3fs4DMHNnxiKOATn8Nkgvdcy7rf71r75jlrbF+06fon7OCHftxG156R/9zDCIlYpuvi0SmJOMSTKJ249Knj5s67vSG4TBvqZeoK1BWoK1BXoK7AR7kCyUtf/WrhMhdkTPWX70d5ONR9f5Qq4KmqtAnACkDFjeeZiDEZlok8gEQA2eM73fNge5zmJ3+v4EkkT6ggHSUEQeDDgkS3kwC6WZHYqEgE0L3UX7FJkdqznYE86DazqXXSkoHjDyWfkrIa/NgETvT78kHD426eCecptlynkITKI2yOceYecWp/SLCcT6V1EKySDiOlJRDApbRmAhUkQRwOK6mvy2KRhK6srgpgpM4wk+7cuiUwBclqLEeM++thH86go7+AKW7Er4ACJL8BVOI4AXYoKTakYsbbu0u6G7zKOGbOwJuvB+unSCbpK9sNT5cjignFpL3RELB1k/TWyUTec/QNlqBLd5c+R0IIBL5Vzjial0wJII7CPzY3Niqwcn4/Dko4E4u2rgcg16Wwvn32BygEU0veeoGlWAEbgXmJ1JLPq1TeBQwrB6bi0AmCQTjeSmP1lF5qG5hksAAB+1yeG7Pr3OOtamvw1aMOtBdmHWMLoBSQjrEB05HtuazXQRcHqXnfATqOLZ/v7+3ZG2+8oTAWD71Qwm/ooyf9Lvud7ww79uVjkPbShvObm6qhlgkApAe+yIcvhGTM8hD8gc8b4k35XSn7tEpYhfHGs0pLDampSFVnaWB6tRIz7BwjgG5RdKqOXZB2Mp4qT71TBnHJWgvrBTm3ahalIOtyC/svDOxGmY/ywNJbjzevBErKcUhoRunJV8mWg+Q9XqcEV8Jjjh3I7zw4cAB0WZ+0UpJK8UpzX7+QcMvqeNJNklLyOsEHD+lx6KgAOiwI2mZpVyBd1m98NJh04JMw6Q4PrX3zuq1852XLDr9rs/W3bPT4lvWf60vaqtqR6LrbtOatFWvfvGDp4SXLs8dt8thzdvipT9n4yhXLU2oLKPZejaGlr9rHFvTk5YoN7D51USDQ/W25XquuQF2BugJ1BeoK1BU4qQIC6Gr2XD1A6go8ehWoALqisI31dU2EYWGJ8RPSSmOAxVMgK8ndnJzNgSIBYjBaJhNNpp2JJ6P8wNhaNGk/CaArJ6olQPf1w1Wx6S5kYwF0T3VGdq6BLOvo4abUAF4ELdCfve1tI3FSaashJTb2f1M4ReTJRvsAjKiRQAsINVkmcIdXyRRD6izLAjTF25OU1qxKZXVwS8w6vIcCO1EhDZ2O/NoAZWgvD1hJ+M7BPAPIcgBoEbDpYAbbdm84mekHRqSzjdyjjvauwtSjPguORxwiAZCngAhPZ4XpRvtDAmjMwIM1NyAQo9ezxx5/XIwsN+Wnn4wPl13SvxwZLMyhIAe9J/Zc8HcDmmW77JvJnsIugkTOwTKl7Dowu7EhfzffVzwOXSrsEk/6rFAHvPecKRRSYcWSCsEN7E++hx5AEdhHAGI6ftNpxbA7qY8aT870C16HAGZxOx2cYn8wLeVlFzwH3bfNvexgulVAc2AFerqpvwrgCuESYk0Ohzo+AuOyTP3mGLrclNrCTOWVWnEMt+7cMVh5CmMIbD/JeVst9Tk+HstcAR2s9HrgVcjxpT8cXwfiYnksoFxO+iosufAkiAGYKYSDlrJN95JDltrMLW8UZoBGDVJXwYrYxrT0kmtkSlllcArIW0D99/FVgbLc1Ig8/U7rb+XJRwJzxERzJmcJ/JXXPaXgJgWkIz0etApBYCDktuDFp33M3UDxPoohF3zEfPy7T6MCPgITEJAuFcB0YGkxtKIVALrARJRU2PuD19wAOWupKy6oOZ8b4B1QH9LXniXWKZl0w8ZHgklHcET3tdesffN71tx6xfLem3b4yTs2unpgs7WZJMLN2y2FQnS+37Wkf8FGnWs22Lhm06vPWv7YNSs2N23W7RH9obHjTMxTlOjLnKYPdJkK7A1jTmMoDpV4lBr7QHteb6yuQF2BugJ1BeoKvD8VRj1sHgAAIABJREFUqCSunuL6/jSj3mtdgboC8xXwdFIm50pGDKATk0QAHKSRgAF8XgF3gcXjKZE+oXYvKTdqrybQSDcDsOVMspMkYB6eQDvdG+1Iumf29gSAbsVuT5rWSWZ2pTm251cGdrF53CTbJ5ikiK5tbAjk2A0AHSERvv2YCQegNs+sA2CU9BXAMgIcWM6ZcNQlS5IyXTKEKAhocY82QiWCvFTMuhBSUTHYgucYwBzMM8ANADm88/qHh5LoUlNnxM1PnOmL2hlSKz2NV5LDZlMTbdoPEMP+WZb3nD0nqXFI/PRaOwOQ8cA4kMQz2g/7hGlYSZWDLAmJIemt+NA988wzAndgQLFdpK4AP7du3RKDjpopGILU0ROku2edsUzhAejE6gvppXF/4rEIUChG3OqqmJXU2MFjBzxc2urhCJVXIkzM6EF/HAT2oAkdFwcnwkSTYwFTDa82edQFQM8Z5QJpAsuUV5aV5BzAHMA3jBvftYDIAI5SW7YDIMv5SVt1TgKctlrysJNfW3jfmXaxR5r71bFfBUoACpNCG5JOXSJNX+kDdYPhCaDM8RMz9uBAz31fL4BUlVQ8klBXIE/w9FPiZ1w3924LHoicWwB0nv7L8SnH8FhjCWCORylh9azVMuxBglY0lIA9aXH0ChCnkIdc6Zce+JBncp8rgzFCiIRLTk8ahzGY6ADuIgD91PUjmW8FfAXymsZ3MMPDazMG6Jwx+m7BuvKYlCeS/sbTE0wwAI0edHKM8RcBkap7SESmn7FUl/CDDOb0bGSW4tFHQiyAaG45tQeEw+8Pues41aseIYxD7Dq86vKmFWnHiqxrlnQtnbTEuEvHmUCqrMisaQ1rWGZEs7SbLV2fVvBy5AZDsFNYlsl51nXnvf7cU17b79y0lX9/yZo737G885qNr9yyw+cPbLIxsXScWnOrbe03Vqz19oalty/ZNL1ie5euWv+xq1Y8/bQlFy7onJ0lqY1mMCTNWmlhjfLewj0BvfGNhfeyjqVHXaJrNXJXsYAj0NsZ/O/1Mai3X1egrkBdgboCdQU+zBUoQyLiBNcPc2/rvtUV+ABVQADCcKinmCnBkwrg5Xzw6hJLZzw+Fq4Aa8o9h2LJo3ubiVEUJJaxob2zS076ge+AIZM+AUABIPTlb02a9tJhz96eNG1apHapObEfXjkUULfoJjtSvN7amtoK8ACQgMyV65HSIBuNKm0VgIHlYBLGTDgYd0xOCBeQFJVAh9lMNZMJPYmpUeiFM+tijzbqxcMBSObD51ZXBaLAmoNxBkCnWnMseOKdNx5X6ZsOzC2qnR9HQAseSs0NLCjq6Iwn9/7ic0/QlA9Z8EzzyZH3j33hGcjxdNkn24UZdX5jQww8gVVB1giL7XA4VF+efPJJAUQAdDwA6AAJkUQCOq7CzELCeT+prX6OIb0OwQaEWXiggPfDgUnayEQdoBTQi/cZB4B27sEfj2cPCREACbC2wPS/Oh5BhgpbTum5IYG0Yo4FqTj/BizzdFfJIkkXDb5p8kgkfTSEWbgU3MFAJtoC15A6h31QBvUBoItjBFBLvwKrjnbD7OM4xOmw7oPnAJN7vsEYVYItEuzBQNJgtsVxU+Jumoq5B6sQ6S8gHW3meLpcNt4m5zv1pt883M+O7bMeY0rMv9Af95ejLgDJnJMwEGmfsyK1DWSssOYA4YKnXBn0AGeu/C/HVw6gp1WUQJyeJWtOAQ8iawXgTuw6QL7Se03y/iWYcH4MGUMu5533aDvr66CSyAYmXexDJ+GpA2URey6Wn97r/uL2+L7lC1dGAlnibME5rzkHkx28dvm0nzcVmzDaQUpQRB6SSmcTS6cTS2ZjM8I4OrkVrcBiDCBdpVMP2RHgq/Knm2SWjFtWpF3LOz0cGi0bNiwdZh9KJl06HCoconP9VVv91tfM0u/a4affseG1fYFzAJntm21rXV+19mubNh1ftb3Lz9ng4jUrLl225PwFS1ZXLeV7mgCeWWK7E2wqzFYbhbWzQkw6B3yXGaNKgfYE1gX2FGdt414+d9lrxVpOU52PGnPhJsS9bK9etq5AXYG6AnUF6grUFThegRqgq0dEXYFHtAJMxgXQjUZHgBOCIsz9kcgFRhjsJJhkDmBV0kn3ggpm7Qo6CL51MrF3Vs+SEhVngjkjyMMafHK+PW3Y9wZtuzFu2+6saeca04Vprl5uQA1YdAAaTCzlwbW7K+mqg4xKWx2PFWTBfuJ+V0y4oqgkrA5YAh5ICgwAEliFYquFFM2D4Lnn6adMcOWFBlMvSGJh3cE2g5HUwCNuOlVaK+AcYIunW541fNinvAMBakIiLIw6wENn6nkoh2SSYXlPmgUoOcK8EgFHsOGYKNE3ByUF3iBhbbXs4uamts1DIAIBGLDZ8N1bWbErV66IyQUQwz4ZD0gi3yK91QE62Jn30M/5OtDfCawqJNUBMK0YTPjlhWAQQCC85wBl+RuQMQbo1Ifo2AGmAUDCUpv3tJtvA30T43B/X8eLdTT2g7yTMSgWW5QU66CGhzlQb8anQhFCvQATXV7ukvIKoPNJavA+E0CXpqVvG8mtAVxzYEtANe1CSh3GqhiZc+w6ByKVhBoYdbw6WAdTSv6OeCWurAiUAkxmP84OZAzTDoGlYfz4+evhI4B5nFv0XxPvyBiefXj4A4A2x5XakLqqwE95yZWhDyXnrUxRdU85gh5IYVXwA2AcPnIC6Uopq4A6GETRgayYcOE9gaJLgBAOOLKasxfvh9HmQJ8D5T4eT/LwqyS15YJV+u297tsBOmFyJGuKVuXcvLuvOi6x5tVB8Njn8AjwK7ehOiqNNa8CD5LRyJJiYtacWt6aWt4uj0u5wtw+AeiUTprJew5gbtZdMcvalsxIdW3If+1Dw6QLPq9NwLnXkba+Yq2dl2y68YbtvbBn4ysjgXMNwiC+t2rNty9avv+E9btP2fZzz9nkiSesdf68NXu9YxJlALo9ADozWwGgQ8K9JEDHMXXQ3s9n3WhY8jv9rO+uMz8P52F1nYgYdc6me1Btic8rvwFzZvvqBeoK1BWoK1BXoK7AB7ACJUCHbMSTXD+AnaibXFfgw1gBAAGAJmey8ANVvnGwOZxV5cmCgG+kOAbQAlDC2VfuV+UyPgEKfsf7Hn7Ix+mhtEMeYEgsg8TwcJYaLDoAujfHbWunuX2mdygvunbCpOP45PKYF93qqgAbQhcIJPDkVEkEScwLqaawptxjrkq5DZ51LlX1FFZqtB4x6wQCjkYCJ1yWCjDiHl4KowCgS1O7sLlp5zY2bPXcOYEesOUArgiz4O9jk/AzBl8MMDjQpHYgA4SlNFdHX95DPCpgIMjtXBrqwI/LEMVqOjgQGHEhCltQSAOTcUAf5JUrK3bu3DmBQQ5COfiEXxmpug2Wn0vxvNdzDBARIFQsssBUA1CkfRrL47GAZf6NRyDgWcWUC2zR2LBfnnH7+xq7Fy5cEKh12uTPj5E87kIaMv32lFhnv2myVzGhjgAV7y8AlTPuBH7E504A4ZzlBphHTSvGUnSeillHzZGk9/tivznjSWmmAJqETiSJQESANmfW8Uob4vpUzLrA9Is96/hbY3Y81vhGkss4E1AasSJjgFOSWJhz4XxjX/L9m0wE2LEtTw6m3WLESXYJdQcVZviP93Wuh/TVtGRi5ZJOlkmsPHMklFiYgRLB0oIyJK/80tfN8SAHrZ0JdxpbNR6j8wDdSdL9s8a1H0v38GR5hW0En8N53CoGwty/bhlAcVE7SrAN5hziUGpc1nXhsiEswmXZOiwh3ILl/TvDWam+jcreBIbveGzpdGzZdGiWjRUekbdKWfFdAF1oSiKPusySWcuKrGNFo2N5sy3pq1JdBx8SJh0+mthNXL9u61950bL+t2x87Q0bXdtSYitAc2OnYe03V637TZhzT9n+0z9koyc+ZtOLF83wkYXlPZeEStDIJC9HkXsZLiNx9fOC7xIxz4OVg6efPyhg7Kzzw8/VmLUsZn6V+gq4fOZWTl3AvxMVyhO+S+73fH53LanXritQV6CuQF2BugLvfQWSl7/2tSokwlPB3vvd1nuoK1BX4KwKMBkGoGLCxWSd37geJAALh0myWDYBXHDpKj9gAfVYj78Bu2An8XrSj/Z5wG9R23yCqgkBjL00tY21tUpyOs4TO5hlCot4ZdjTNPK5zsAea43sXDYTM2D+ITCi27X1zU0xzO68847AC65FYgoNBloF4FGeXWFy42AbACaTX/fEi5lwrEf6rQN3LssDIHGTfKXgBhkkTC/qDRBy4eJFWwfM6fUEou3t7Ig5V8BmC6BLaSRf9miZCZX33QE21bHfV/tj6e5J4yIGCmIQyIEmlyC7V5/3exaYbHjoAToC0Ln/GeMHxtTW1pYYdICh9JGJ6P19H5TmSWIyBu896u4sM3nCBUmqACEH6AIjbiHwEEAwxsL29ra27QDdaeeQmIiwL2F6jUYCAsWYDJLm09aNJ5sKVQjJwQ7QaRwCqoU0ZMBlhVdEsud4+5pUzm0HIAyQTjLa2UzrcywYTGL5Ef4RUmFjz7qYWRczpJxZ5551vPIU89TDNCJAMQYTaSs1AgBVcmyQydMv2iTW37gEt+VnSWoBD4FrZVAD3Dnx5vAxc185Dx0AoGvmNhUwNxNYp2V84h4AuXlwjl04M4y//cbCMtLRBwXQqQ3Bj1BsVlJQzwDo4nOVLro82PtTyWCXYNg5QFeuW8qET7xGhHa65DH2NDzr+4axjOdkOh5ZYziwxEaWd6aSuord6NdvDlsAlHiPv+VFN2lYMmsLpJvB3k1bJvBulH0omHR49qV4eL7xPVv7yj9Zknzb9j9324ZPHdpsZWbZYcO6r3atcf28Je9cs9HKx+3wR37EZk89bQmsuTmvzPh4xN8jx94vD/qx1F5ndMZpyX59i6X3Dw2gixpcMTc97TUFyAZgLp8ui70XxE7XSb/hGH7TOMP4JIuDs8Z6/XldgboCdQXqCtQVeJQrkLwcpbg+yg2t21ZX4KNWAQdyfGLKKxNETaQPDsr0RBhzwYdOoFxg0iERFesHtlyWHTE+FhRxWelICUgVYuG4hxvMHJejOhPg5qRl/9ZftX6e2ZXmSAy6q62xrWXH01y9KYAfK+vrkviQ5AobACkg8jzAHfoBw8o91TwsgM8ApVz6ynJV+wg/MBNz6C6POZh1q6uVZ51vT8CDmQCsS5cvC5wDxIBVdvPmTTHL8IwD1BPhWOm15WQZv6978QxSO2HshZCGZQA6n9wfew3HRAb9o5EYl4A28fZgsh2ORvLSe+LaNXmUSfaYpqW0dTCwN998U6m0TcaKSwjv5YQL3mAwfSwwzAgDYGLlTEHa4f5rSHqVNDocloDo+fOVJHfRbqmXp6jy+fnNzQp4PamZ1ANGJBNZWCUK3ggMvmW65hNcZ8wxUYShyPsAXmzLJ8+AG5pIhjCMimEV7cgZqIz380jdWq1yjIekVjFeJRctgyQYj+yP+lGj2KvOmXWLkmCdWcdxhTnIucQ2YC+yX8av0mHDfhnjPADhtra3y/0hb0bWCyAXQDmly+bT8JxV6akVWw4WnQIEcrGuAOQkXw2+cmUKa7lekmEuf1QcXYMWgBE+1pVOGjFnHAg47Tg+SIDO2+GMR/4dMzDn2+HXVAFl3u5AI6q88cI5c5JU1rf50AC6ECiRjEeW9cvwiCSdWoHctRP86Oj3zCydpGXqLuBd8KhLR7DlmgqKmK6uWCEWXSKfug8Dky7r961565Z1brxinTe+ZHnve7b/wo6NHhuqn+232rb2lXOW716z/tXP2uTJ521y7ZrlGxsgtAL07+Xh37dxUA3jSr6ygQnubFdJ95HHh7Tq9wOcOxqvkbS7tIwsw0kAtUO4hIN1Z9VD132uS1tb6rOH6TjLGK/NZW64nLWf+vO6AnUF6grUFagr8ChVoATo7jOl71HqSN2WugIf9gpIbuYm8cOhfvli5s+PVZhfYu/kuUzdARAAJBaZqbsEyyewsZeaTzrdE21RTQWU7O5qQg0Q5AAd7WHbN8ekua7Z1rRhq9nMHmuN7RPdgZ1v3J3myvbdi44JDCAOgALpkIRG4D1HW2DCeTiEAx2l91UqwAG2GH3lM9ahHs6sq9JgHVick8R6aAPtbyErRAK6saHJAJJW2HPv3LolPzZ86RrNtk0KTL0LJZ0i3W2kywN0XtNKojsHJN7rOPYQCpcf6viHdFdJSZGaDocK5CC9FYDOwwsAfgBEX331VesfHNhKu6102bO83U5qowN0mowmZfCABy14uAH1lu8ZzL4QaoH01I/vSdtm3DEueOBZN5+iOr+eJnbb2xqnsYT2fievDmDRJ6UCByaek8CcYerAJyBd/BCwvrenSfTVq1eVuAo4JuYdTLogX2cd2HYcIwBGjiv1Yn+sI5l3kMvGSbCxbx19ZH3250/e29jY0EReXnTjsQBCZ8XBit3e2VE7OH6cS5MpabqzkkGm9NUSZOM9BT2EpE8FPsCWa5gAubw5EzgHUKdlGAusH8DAmNnl4NwxWbBTipy9FnzVqnE5F5KwiFHnQNg8QHav55cvH7dP5/6chHR+uycBhMcAugD0ecLwon4sA9BV4GYkg7/nfrMu7FlkroO+pK5JAkBHaMSs8qIjmZUACGTJSGDlUUeexyi17IBE5Y7NVtYsB8CG3S2fug8wk86957a3rfv971vr9rcsG71k0wtv2v4P7dv03NSyfdhzq7by4kWbTJ+zgx//vE1/4Hmbra5aEbxilx13Pm64Toop7ZJ5Z5N6eE2Q0/P9xzWd87piqi27s/dyuRA+522aB+iq9NdT/CQ552BZky7ubGC/BnDtI9wIcLJm0r2XB7Ledl2BugJ1BeoKPOwKJC9/5SulxLV+1BWoK/BIV0CSQAIKAvsJIIZAAM5epZbC3gHwajTENjtJ0ipAKrDPWM/TXek8P4gVQuGSuAUVcWCJZSUt7XQq03b2//a4af96uGLvjJkwmF1pTeyHQprrogLzQ13yXMChbldt275zR2AMDDPaS388bVLAQQAtYLSJPQCrLcj0+Ezy3ywTw5D1HLgTA2pOmlvqUxPtf3V9XXJGJt8KMdjfl/QT1iD9ZSIwtYbtzTKl7vWSqbz27gegi4FOT+W9nwHIdrYAVmYz9RewUsyqNBWISDDEiM/W1pTeymTOQTMmgNSZ9NZRv2/n8Oxjoge45MZB4bXyqqKRoWYxeFFqW/Vh+XZ4cf8gn3jSzgqoSdMSbAopqKf1/54BOoBkB/QAAEOq7f3UWBPFft9u37kj4CtOPy27XAYXMI5hv2nSGNJR/bxSCMnursDPS0FC7W2Sv1sIXdD4jXwmxYAN8liYc4ztnd1dtcO9GQXeBW9BnY/B005BM4OBQDqAWNpAe/HvE/OWQIjBQJNg2Jcs4z5PMKSA5GBChrgHjacykTUAck3AuADEwZgj5AHGnCewuow1gLUnSS8ryac7rM39JolZvvHf8yEMDgbE3oVi3i2R+rrMuDjGjAvS1ZO8sE4C6CpmVADTnIV5UjvPAujcnoBj42COSwnvqd+Ac4Czo6GRVJrYuAzvAGz18A4IgSS3DlOzrLDpKp+VcucUEO4AhJawiDUrWm0rxBpLlW0huesH0ZMOWSUM1Bs3bO3rX7fm7rdtuon33G3rf+JQ4799o23tN85b89UnbNT+hB3+xH+w2bMfs4JrwD0w5ziWbu0gWWeQVMfANMdUYHyQWfv14X5vqiwz7u97mTmvXP/eEGs0pF6r3eG5aD9cn/iOwvoiTqvVb4YQigNQVzPp7vso1SvWFagrUFegrsAjVoEaoHvEDkjdnLoC8xXwSSHMMFguLm3ljjk/0pmwK0whBA4ADLgZf7wtZ/i4FE/MnZAu6hM5JpX86JWXzQl3/kmVBSAQQBcx6JyZdGfSsG8PuvKiO8wbdr45tc+uHEjqmljJPJl/yCsPkOHcOW13d3tbP8oBWFyep3AIjNIDwMgPdKVfBnCHOgDiOJDG+/LSMlM/YXA5G0kMMzyBIm8wJKAknLL+wd6egLnpeGw55unOdAHUyNMSoMMbLwB09yJx9b67xJX+qB8hkdVDPM5iejkTEmbXnZ0dsbHol5iTYfImJhtPgijW15XeCpAjWS/j6eDAdra37XZgCK6FdrD8PAgngC5+RM7f87d4HDRY1IeSmVXW1JmaZ/WVZSWtDuNOzIkARJ20rgNirAuD7jTG3Wnt5TPaLA88xuNkUgKggSFXAXQEmQCktVoVy419O0BJexRCAoNzY8PW1tcVAgGDVNK1kHbLckxKea+S5QYQk3OE/cMMZDmlz2aZXj29FXCQv13Oy/kOAIfc9c6dO+V6TIhdMj8c6vP+oK9zpJRlBl85UlejNFaYcnlahkAIiGsRK10CdAAVYlMt8JqkDvcrOY3ZYQ5CiVkE9BOzb/zvOc8ugXYeAhLG7zLj7aRvoiosgnTeEMKwaHtn9dev6+pTOLc88OXImk/wnEIiyrF03INuUW10rUJSGOpxZl+d6UQ4yHhkyWRoNhuZZXf7z5WS1URg2zEG3V0AHcyxTgnQOcD/QWPSwZKc4S13aM2tLWu/9Zr1Xn3JrHjNhs/eseG1fRs9PrJ0nFjvlRVr3rxief/jNtz4pA1feMHyJ55Y6seMXx/4/vKbT/Oea/E4czat39TgOH9QHvF11n1JuRkUn6PBxDT41ZU3yrg+cd3yG0t+A8PZynyn+U0TByrPHPcflKLV7awrUFegrkBdgY9cBWqA7iN3yOsOf9Aq4NJWAB1YPPwAdQ81SdkmEzHN+PFLGISDc/M/3AFFABmYhDMpZJIOSAWo4MwT3mc9969bVCtnflXARzCU92UJioBFh9T1+qRt3TQXgw6ArpkUlp5gco70r4ckKEl0txyJ6/7enib2gDG00wE6/6Eu37ggAXKjfdgF1EfrNJua9BDGwKsAFIA7vHpCv9udjtJakbdSBzznrl+/LnmrmIgh2MCZMrMikcSVRyPJ5ZN/LyERXieXpipxF/YKgFVom6fVnjZWnQnJuOC4OhPSvY6oQwewhmevZ6tra7a5uVkBVUx63nnnHdV4OhoptZXaCHhyYO89OFkcWGTT95Ju6RJR+umecjFQNt/UZQG6mJG1SCKmsIkQliAGWpJUsiqBIb7jwKKrJp7uORZkvhxnxrXO3yDNEgsEQA+wMcs0llkGcJqJKf309Fb3whOYB4s2ANS8T21gw/EEmLt48aLkX9THQ1A43ng5AdLduX1byzpIVwZVTG2STyVhzZGxKjO0DH+Q3xjecqSwEvYgVlVuaSvlJBBYU+hEiIIfogPiIQv3E14gYKpEp7RFAV/BlsNvLCySePKee9X5cZ1/vZ/hLcCW/QdfvHib8fZiD9FFnoRll0pwrgLpIl+6ShpIgutJAF20vuoTgXLL+PSFgloKc24M2EQoz9jyViltlWzZj6sanOgQGyERLnHmT8A3JK6HjSBxXbW81T4O8od1Hykm3UnpDIwdAMvBwDqktn7jG9bcftVmvVs2urJl/R/Ys9GVoeXdmbXutGztq+uW3HnSBud+2MaPP2+T556z4sKFpYbX/PWF8cA5zHcV31GM8WNMUWeEzoHOS+3sEVoovtZW56mYdJkVWUMgc4axa5DGUyf5lgZvzfkbJVwnJfWNblA9Qt2tm1JXoK5AXYG6AnUFlq5ADdAtXap6wboCD7cCPhFk8syPUQAdnkz2Yo8xGG0wc3jEjDZvrTOASNWMgRwBOEwEQphEfMd50d1nbw9ggJvlLwo3qNJcJy17ZdBTM/CgA6DDk66VhATIuXIyGQEsw0iaCSv+WIRG4JflAJ0m6IHRRE1oi0IIIvaBgAtknoFhOAGgg3kYMdUqphOS0JUVyT8BS5AZAo689dZbAuhcLurbOqpp+de7IS8c8xQcjSRPAyCrGFhzHmbzo09efIEZCNjinnxMdjhW1AHZLr5lm+fPHzG2AjCJ7PHNN94QENpm2XnW3bvp3Htwqkji3e/rXODB+GUydhKTZFmAzifIbLMCKKP2u0yUcSZ2ZqNxDKCLzzP3c4zlZjpOBDKEsAVJr3s9tVv9wEOx262SYuU9h4Q1mKLPA+2cmxxbxgl+ifJunEzE+CSFFaCGYw6rhCfL0Qaf2ALQuafTbAYgx/lYSldLOSuy1pnNQhqrGHMAcCGJddacCaCzZmFpM7M0O53BE5vdV8BaYJ75SbQsB+iYxDQKX/D3YzaSALQYxDglKXa+Haexb+YBNR2PBRLaY0w7b8cCv61jIF0AHmPQTwb7SelneBeDLgB0MTNJbZ/36AuDdBFTVEAUYO14YEk+tCIbW94NoRCgcQBrDBGwkpDOWzYmXAMB5yb4zDUsHTetSPCg61nRbC28QL7fnnSw4pTISsIxoTrjsScZSJIq1h/XTwKIDvas/fYb1nv165YU12341MAGT/Vt8NTAZqszefF13uza2lc3bTp4xg4+/hM2efZTNrt0yWxl5cSrYHwc/LrmklYAuSr0IfiBvgeX00dnk8Hjr2LRwZRPy7RvALqEp98ISZIyLGhrq0rmZj3qqd8zEXM4PocqRnkEYLs/qt/g82Oi3xjBJ9W/W2o23qMzXOqW1BWoK1BX4KNQgeTlF1+sDeg+Cke67uMHrgKe2OrgnOQcADiw3ppNMXmY8AJE7B0e6t8bQfoXd1YAQ0h9cxAHZg4TfzFxkJeGdMvTWBcezgAYwBOgYdWlotEOnWF2Y9Kybxyu2CBP7YlWmeZ6pTmxlRPSXN2LTkENq6sC3m6//baNh0MBMW66Pz/h9x/YDrR4+5wlKP85ADC4Ha2W+iqfvfV1u3zliphlgIOY5h+QekmK7GAgQMNTYk+T/N7vwKrABmcEMSkMCajLeEcdY1YOBprEAPyUKbOl99xwMlEtSW8liIGJCuPEvedef+01Gxwe2npgXlbec48YOOeTJsYrwFV/OKwk3YyNec83ll8WoOOrV41qAAAgAElEQVQY7wNsmZWsszlpt6TAh4fan4+dRWmwJwF97inFeSjGXAAW3VOR4yHvOpJm8YZL0zI4Akl26Of8GPN1YN+xHsA2oAy1oa0epkEoBPthWzDolJAcPBWH46GNJgC7ZbJq5TMHa45/exor8lWejVzyVtJYSWtVYK9A3TMAOhhiGN6HV/ri47ti0ZwAKMX9PgbChZAGH88leBUx7KIwCp9c+3XDPd/mvXcXsewWnduxvx39OikswsHCiqEZeeHNT/i97TFYx74F/iUAFeV5Ow/Qxf2u2noKOHcXkMc+8PPs981mAysaIyuak+A5V4QU1iBpZUx08iosokwOCd5yg9SSWcuKtKP0Vthz8l9bWMCShfd+Menw12tub1v75k3rvPqq/lYdYVsT3IIHJwFEo4E193asSG7Z9PzbNr6yY8NrAxtfGCscg9Ta9s22dV5dte63z9uw+XHb/cn/3qYf/6QZ5yNg37wHWxT0oPMgy/QdAyCvG0hchwMDLD5H7vc75gOznrM/y0GPRjsoXZF3l/6eLv/W91rkncnn3IhQLblRFc59NsW1NAbuYsBNwChp8QT0hJsv1fcMnoPtthjnfLcsYlZ/YGpbN7SuQF2BugJ1BT5wFagBug/cIasb/FGpQAXQTafyF5Pn2lxYAgwqACl+bMbMOq8REwQ+xwC+kngGjywmqAB3vO8G9/yY5e9FqD0/Yvlh7AEMMmiOgLNqn5q3JXZz3LR/O1y1nWlmayHN9dnO0DYa04U+dD4hJShifXNT+7n9zjsCkPQDOTrwzlqJfZYcsOIOO5JfTwhlNf7m89izhh/fl65c0Q/x4WCg5+jwUEAddXOPONZXGEaQ8j4qd9OdGYk3IceX4wlgCggpkGc2s8PRyLqrq/b0008LoOMhwBIWwva23bh+3SajkcIh5NcXpK2P8l0bxjMTK4WiINXOsmNebQIgA2vNmZ6npcSeFT7BBA6GKgAT9a0k5MH83UEVxtgxCWwAKADHaAfjmcRjydcWMGM0kQRgDcdPx2kwUD/luTSXtq7JJ+dgtyvGHP+GRcdk//bWlsA6gYAA+QKphzYcDG08QeKe22Q2sfFsXEpa+c8Zc1lulpnkrEpibZevMwA70lvD1UGT5iXCF5x5K3bhAhnmfNCDXwfmr/MV4CU0pSgn7ouYa4FN6wCIAjPCOi4lFXCywFPx2A0Kv+ZE155jYJ/vJ2LyxW2ObyQ4szJm9C1iuvk6ftNBIEOSWCMrb8gsAuiW+T6MwU0PNPG+kNraONg3ywc2646taJXS1gTm3DhR+IM857IytRWwVg9ANhJdx5mlo6bCIfJ2pwTnXCZ/SuMeOpPO01h3tq376qvWvvFda259x7LBneCp2LK8s2aWtUoG3WRo2WDXpuv71n+ub8NrQ5tcKsE5Hs2tprznWm9sWvbOVRue+wHb//znbfr006UVQ5BCM6b0vRquF1wHlNgczgddz/p9gdYbZ3hlLnOsP2zLODjmAJ3XdjAkFXu39OTt9XSzYD5gx68RXG95+nHgfZblhsUigI7PAObwbEU2WwN0H7ZRVfenrkBdgboCj3YFaoDu0T4+des+whWYn9g6a0YgC8mcsGX6ff1AdUlnLNFzKZa8u/CoM6u865gM+DYAKGAk8Yi93sQ0iRgADhiyLimvVRjBArYV+7o1adrLhz17Z0LCamIXm1P7zMqhXW5OTgyLoA0Ki1hfVwgDElc84WD9MKnR5B1gwpMtg4deFXIB6BjSMmk7zDcYS/Knm07FVoBtBHPu3MaGQCnqeOudd2w0GFjbPX/MtOzewYFqQIgDwJdLZR6VYUnbxAA7PBQLQGmfwccOH7lxnku+e+3aNVtfX1ezAZHwIiOIY5/QhZD+KlZm8DvCB/BRfbi3l7PMePVwE2dSAE6JSYlMrdE4MZVYQGwInwC4WBQmUYVTBAn5PFDrwDD7YiwxERezNDDxBPTu7Wkc+XmzCFjS+R2FQTDWxIREvorHYBj/flxcEs4YZkyzf8I+PO1QwRD4CxIeI//GQmDcNJ8KnJOMVc8QBJHlVrRzy9tRKivKyuAvB8dObDv3XouCCE4bK7HUUwBVWLjyjRPYU/qnxYD7PBAuBh5AZeRduGjifFI4Q+xjF//tbReI5b5wIYTiGDgwF7pwVghEwLDUt7uAwbCtRUzZCkyEdShQNrFmoxmSeY+HRCxzjh4DNoNUMB5/CUCuLBKQbU5KAA6GJKmrfcA32HEwzMrU1upzwLlBZukUplzb8qwE6JZOLn3YnnSexnr9TVt/8UvW6H/LRk/dtMnmvvqU5Jmlg46lk4YYfkWKD9/QpmtjAXPT9WkJVmfl7YvWOy1bfWnNsncet1n2KZtc/pT1P/1pm1y4IPayktLD9SCWtHOd5n2uCzwZ04BLXFe4Pvh1Y5lj+1FZpgKTw81Dblb4DREFXSFJJb1+ZdVa7fIGlc67AKJzbXQPu4q5HtLEPXBCvy0Cu5zlAegee+yxCqD7qNS67mddgboCdQXqCrz/FUj+9ctf0a8NT1e8H7Pz978bdQvqCnz4K+Dm6J6CKQ82AAgAs8CAik33K/Pp8VgTAX60wgRzCZ+HFABo8eQhRpxLkzwNMUzqYGQBVvD5hY0NgXmnscl2pg17bdg2pK5b06atZLk93+3b462RgiMIjFj0gBUEi07eWgRb4K21s6NJTTyR90kmYJ2ngbI9B6z4/DyMhHZbP9Q1aSJgoNezS5cv6wc4kyVAwJs3bkhOqDoiceIOO+mXAINIG4O0eJFH2fs98vw4MlHhmNN2MQYAFNttWz93ThMNwCseyDnx2AOcM2SXSJzxIeS4e+riIwzQeb05Lh6MwDEH+MGDiP5TCyZxko4Gj7dqXDtAFCZwDmCznhgs7faxQwo4RmoqY4hwBwAxPQLIwgRb/nLuUddsCtB1j7lKalsUFUPmtPPG5a5M1DkX2C9+jGKHBCYou2f7eNApBZZwk709hX4oAdZM583+QckkTTP0qGUyK3DctJjiNCdPMeSqSFdnjZkVgHOAdIA0JLJGOK1PducBsmPFipmu4e9qveCLqL5HSasVWLYEQCf52inpqQLYzmC2LTpf52Wr80CgH+vq+gpQsICpd9K1oJKuhkAb9idAVqb4R6BlvP4RAJhYMwOgSwJ78d74rTGw6XLBCtiklqOhZfsBoFsrQSgeAHPZQUNSTiSHeBDOOshfcwVEJLPU0lHDiPLNG0hbW1a0kLmWibPLPh4Wk670lDuwzuvfsbWv/5NZ+ort/9i2Da/1LW/Rn8Qa+/SXE8VKz8XuzGbdmaS9nAt47eHJB0jXutWyta+vWbr/tI0u/6hNnvi0jZ580gYrK/qe9BsHXHdigE7X68FANgqco5JokiCObyrfv9woCeNj2Rp+1JYT6Dyb6ZrLtZdrON9dSrDmGX7HOJAni48x348lk76Snc8VzgE6tsuxuHDhgrZZP+oK1BWoK1BXoK7Aw6xA8qUvfU0W0c0ityzhyV3sh9mEel91BeoKnFUBflDGQAw/IJnYweoCUFoU9CBpHcwq0ksBvXhGklRniLGtY6mtPlEOIIQzQPghzKSCCcf5jQ2x9k57jPLUdmcNuzFu2XeHXZsWiT0WvOgeb5aBEYse7kUnf61eT6DTPgDdcFgmHoaJMT/KxSDMc9VAUrbwOX3mPQA6Jj68LzkgzL9eT0AOP94P9/clCdy6c0cTKoAVD4RgYushFFo/y46FVZx1zB7W53FoBhMRDyMA5Lxw8aKdv3BBXjoce/eee/XVV62/v28rTAqD/Iq6a3K9wMj+YfXlXvbjDFNN0vBrCww2AWUwXFotMVI4/rFXme/DmXiAfHG6agXAhQUBaW+TeuqpqkE26rJwtsO+YcFIYhwmhy5pE0C3s6Ot4QlHe057uCyL8Qqb1GVZ9KvP+RykvbRz7dw59RWpFpJl2snkX30jVGY2UTIrrDnAOZ5u9g8AUQJy5SsA3dSmkrrCoPJ4Yv854PWqGHRRJwQ4hetFDAIxljjPaIsnRDs4dJfEc4GUNK7TWYy1Zb3hTqp9vH6VNuuM0gWMOpeYs71lmLXORpYfX5Ar6ybDCWmcDqxRWTzo8KLT8TshBXtRv2K2kLczBucM2f94aNkhHoxDmwHQAc5y+EeZZQdNS6ZN+bOJVpaPzGwaDjbXipYVgTmXxwD/PZ3ID8eTrrG/b+3r16399ivWeuerNlt7zfY/u2vjx0Zl+EWRWDpNyoRaodBFxZYDvEv7mTV3G2azRDJXJK5r/7Zmyfhj1n/uJ2z01PM2unzZDpvNUhIPe5nvmhBk49cDD4XgphjXHqWOhxtnfmy4WTIfDnMvJf0oLBv/FuC3zHg8sdG4rCc3WgDWAMCZ38xCdnz5ryO/yrhOsQzc1QqLvEY/CrWt+1hXoK5AXYG6Au9vBZL/8k8vF9MCgcLUemlua43cWvxYqR91BeoKvC8V8Amcy6L0yiTXmTrIvEKa5GoIBYilXi7TqqR1SFsDcBADFXy+HaR3fA5I53KP+UmjWDwB8GMbDnydViDs0ydFYm+PW/bNfs92ZpmuMZeaE8OL7nxjYllSCAdY9CAsYnV9XRNYfOiQLcIgYrIPSHE4GKj9THgAKzz0gtrIa67VMurjoCRso42LFyUHpJ4AfrCO9vf2JAHWXfMQIAHryll0gC/OVFwUinFSDXyCjZS4umN/goG7s2kWAUnLDkIPAwGkQ7JMOu21J5+0ixcvynycmjAhBMh58/XXJemV91yQYkrW+gEC6LwuDkYJsA2m34xjjjtA8kkm3xwXl6EBogGw+UTZJ3EcN8C7O9vb1TjzsBIH0jjObIfzhxRll8B6+2KAbnNjQ+DwMg8FSoRQE43ZIMd1Np2897pdsUx3d3YUDAHYjNecxp74VrDlZmLMucccwFzSSPjSt4KmdHgtWXRTUl2DjJU2VqBbSDbkGjQP0Pn1RstHLDj3lnMA2c9LXavKhY97S75bgC5KNPU2LuORN38s5oFAZ9W4BNb7KC+sKIzCARiNnXIAVVBaXEcHlt0DLwYsY2bl0XJmWZIpzVIg2ZKPWK4rQHDeKw/JJ/LK8dDS4YFZMpSEtWgg98R/LrPssGlJ0bYZrFGO7WSEiWU5MAD0s5blMDhhzp2ROn1Ws+9i0o0ySwHGisya1rCGZQbXsNNq6/tsFe9FmKonhVHM7bB1+7atfPOb1tz+dyva37Lx5RvW/8ShTc+RYpuWXnsO0Pm6AJVIfQ8ya+w1rLHdNMtTm64BYHasc33D8tbH7PD5H7Ph1WdsuLpq/QCY870VXw8c0BXjazisQGsAJbwpqa9uvAVGM+8vA/zO13UeaPLz0seWt4Px8WEIojh2/ceSIoQliZEIi5w04ayh3xEETouAEN+ECn874Ee97ue6cdb4rj+vK1BXoK5AXYG6AstWIPmf/6/vFcM8sV46tYuNiT3ZHtt6hkxq2U3Uy9UVqCvwoCrAj0R51HBHOIBRgA1KX3XpYvCpch+2WNZKO3xC7ICFJgrBMy6eAAqgw4MMZg/AApOsMKn0CWXVr8Am29nf1wRic339TCZQyfVI7PakYd8ZdOVFNypSXV+e6wztSmtsvXR2qtQVtpskfNQFoCx4cQmswNsL8/3pVGwpf09+NEqXLKE/SQF7PXnOXbx0ScsqFKLfF0gF4wiWFAxFJixM+Nxfz3369vt91T+WCJ91zN0jB+aV5E7u3TW3Iu2kvTAcmVTMSzHP2o9/7sddQOpgoPTWZ5591s6fP6/t04a9vb0SzNnastl4LBYk/RU4FwC60+SXy7blYS4Xs4SY/HI8Aep0vAKTgnMlBlBonyTgsO7GY0m8qZGOb5CwxhM/xgePSqoWfMUqMD3PxbAEMJsHDO4XoIuZdNpuCJYAoAOIk7k5LNB+3w4PDtSHyWRsE0A2vOWMQIcy1IH/JGNtzUofrW5hSSe1tJWWYF2Qv5ag0Kzya9LkvpzhV5LOeGLPRzHgtNBjLgBn6k9IEXZ/y2NecAGgYxvz1zRd186QlB5rR+QXd6/j+S6ALvhZ+QTe2YIup3W2jY+veSafJvy0Jw60iMaPAi/CZ3G/q/0BEiUw6AJAt+Rvs6P1S1DPx1NVD75TJhNLJkNLx4dWpEMxwwTgKvwBuSdy7rbNej0rMrzoZhyI8vRmTGSlLN6Zt+/qvHdPunFq2TC1DH+7YcOyKbBcKoAOoK7daOq6tdbt6XttPnX5pDZ0rl+3c//yL5YOX7bBJ1634ZNb8pbjC7D1dluMuMZBZsk4umVUJJYNUmtuNy1D/jrILE+aNl5p2bizZkX7sk2uPGPDT37Ghhcv2yG+l5HNQJwuzfcBYD/XHI6NAHYk+cGWQZ50w6GOE98DrCtP2HCzaNnaMn7ZFzeh/JjH34e6kRNk8M6+j2/wLbufR2U5v/57iJWzqfkehUHNzY2UFOSUUVSeB9W1yBms4fxjW36uPCr9q9tRV6CuQF2BugIfvQok/+PfvVbkhdlmY2JXWhO71hrVAN1HbxzUPX4fK+BMB9gY/LAupWlHk2T3nuNHNnfaneXFvxc93JtL6a4hOMCZdvHySq+UObiV5vhz3lvz22YCAUDHhJLwhWVTTfdnmV0ftezmpGVvT9qakDzRHtljzbFdao5tJQV8BMo7/mAyD4OoSfIl8szZTLJMfoDTBk14SLmcTvVvwAp9xpTSk0yDfHdtfV0A3cbmpkC4A5hGIXgCgIbtUHcm2TFAFwOBtE9A5hl18gm+mBLjceVF5L5Ti+bXfAZA5ymh9MEBN/fM8erEgEDFRnKghDGEV+BsZqtra/ZUlN5KaMCtW7fkPTdhIlgUpfccYQQBoHPZ4ft4Otz3rgVIEJoxGpWpqcE7UOcLfm4u5Q13nzSRxcgdgG4wEODAxN9lpWJZBsmwg74O0Dn44cbjNFqpqlFaI+85643zTOPnPlIaPamViTrHiXGLZJY2l+DyYel5NQMEzhX6UMJzM4FyBU9SWRslQDdr5VZ0ckvaZSgF/nR3MbfC9adifkbji37EE/5j3nTBT61ib0VBMy4JZl8xy8cnxc64WwTQORgm6ekJqal3hVEENl+VErvkyDoJCIwBr7h/9CcGgO8C6ByYn0uddUAxBgUq5k6oWymFTZZi0B1j7fn6Ibk0rqkfa8A2ElwB6JLZoRXZWJ5rBXaFk8SSScPSSceKtGOzbreUuYbkUcZABeo/4Lu5yEkBybJhZo3ggQdxMAsAXbfZsbVOz9Z6vdIzlHYt8ei89ppt/uM/Wjr9hu39dzds8OyezVZmCsLofr9r7bc61rrdtmTatdnKStlfJdlmluy3zYYNy/PMpmnTRq2WjVdXbXbxok2uXLHxtWs27HaVLs1xAFjje4LrDvV2P1jO0zgFvdVp6Rq0u7sn8G40Gh8D6GS5EGTuOudOsR/wc0phSKNRybL3EKVwg8K/z/Ah5W8BWLDPl0hjXqLE7+siDkxSRw/lIYFV1/Rw/XdvP5eW+ysgs3+XVt+BumEAKP6+dqveeV2BugJ1BeoKfAQrkPxPf/f9Yr0xs2vtkV1oInOdWeseZBQfwZrVXa4r8EArEDOfYMM4sCBfuPCj3BMOAZf4UXnaD2r3lmMi4IDeMY85Bw4A3ADoAiPuLODJJa78EJZ8pNm8C5BYVBhkrv08kxfdtwY9IzyCkIjLzbF9rDOwi82JtZNCctf4oR/MSFU7HaW68gBYq7zoMIkOwRV47cFU47c0gIzS8ILBPoDL2uamDPWZjCCP3dvetlG/r0kK/cLLzuvugRDUmL4CsgH40B4YVmfVyYFDADoeHLMqXCKS8fnE3L39PMTDt+8hFZ5S58sDIFJ/98dxryJP2WXi3Op2bX1jwy5fvqwUOtaFPffGG2/Id68FmARzLzAIPkjhEKedfA56uHRV4SdFITYKx34+5ZjlAXUF9EZpsNSMsaTzMc/LkJAgf3ZgPAaZaFMsVXRwjjElJivjJ5K83csFBJAaBh1jkYk1YxEggO3CHh1NxjaaANCVwQ8hk1W+WsgV8RSbdcpXQDoM7uW5lXJ+JbrGzEur5wFIZwry/kkAnca6M+TCNUbgcuisgGUPIQlMlUUMOq+l12ge8JK60q+LUSHv8shzue0JHm8nHQPfjvfHQZEKAAs+l249IIBuHpgtB0AFRDKG5utW9cs96Tw0IgCYkilrPQDARumxWebM3tX06iZPkNO7vBaQWd8d/r0RATwJNyRGI0umBAT1S4COMATG8ji1dAIg1xZAlwPQReFBVQMeMDin7WKTmCeWAtDtNwTUidFXpNZIGrbW7tml9U1b75bg3Ek3qo4VqSis8+qrtvmP/2Dp7Bu2+x9u2uBj+wIkka72Xlmx7qsr1r4OU/CyDZ591qYbm9pEnrVs2ly1cdaygaU2UWBGo5T1tlo2aTatnyQ2ClJ395SDHcffXAMA0nmVbN1TtrPERrOxHR4e2PbWrg0HZVATbEmu8Z7IzXbkZRfYdDqHFjzmGb+M27XACPbvCNrAtY7QG8bteb4Xu90PDUCn/vX7trWzo+u65MOdjqwLqJ9fnyqQ2pnjAUSnTvptxXVM340EpMC4u5crdr1sXYG6AnUF6grUFXh3FUj+l7//TnGhObFr7bGda8yqNNd3t9l67boCdQWWrUB1dz14h/FbUIAC7DF8aHyCGTFPNGGO2CmxJJW757sw3QKgBEi3aOK8LPDkQARAEdJBhU40GgIs2PZZksxK6jpt2CuDnt0ct+wQP7psZk+3h2LSbTam1suYjN7NpANgWz13Tj+ckaaStgrI5swyJhy3t7cFWNBP7pjj/cMPc9YB3ACgcxYeslaAPjzteMTAY3W3PbATXW6Mpxvbgjl4kqTKwSG2B7BD+wB2WD4O5/Bx4cxIX963zzqMCQBHZwjG84OTADoBeoOBpc2mbZw/L7YgEk+OE/vCe45wiMHBga0xvlw6xbhy7znNzh/sbAQsZhYwBfx/HkYIkQOvgFmMFcaoT4wd+PZJmo7xaKRxEKfBsg3qz3EB8HXZ87KSyZih5x53YqwEz7+zrg8OkjmTVJL07W2Bc5KzTicCbJCkjmfjMpk1cdZcAOeaIZW1k1vRKoG5QvSnI380l1g70OFAo4NyktjPZhpDJWC0mEFHf2Jm3SKGWMX4XJD2elI9/PrD9U5y0DkmWnw+eZJu5aHpstkwpo9NzE/Y4TwTzwE6X9eZmoBfYrgFYE0S1zmPyRjolDR4AbCoOgUvu7skwKG/DVJck7tTXB209zapPdTJz2GX7EWy4QpIrgC6gZkNrGiMjyW4Eg5heceKrGM5HohLer2dNa7P/Bz/O7znRqkYdALo+HeeWSPJSoBubdPWe/cG0LXffNM2/vn/s3T0svU/9YYNn9qxyYWJ9tN9tWvd765a75Vzljefsf0XXrDx1atiCRbc1FlZsUGjYbuw0kkLDWAP9XbGLgC/GNghxdnZc74M/QYkckbvOJ/YzuGObpLt7ezbZDRRGEj5fV/ePAGY5bsjTnn1mwx+k84Zn55oSjt4SuIZpbb7d5lbOjAOFKLT7R67cXHm8XlEF/DrzSAAdB7AQc11/Q7HbFH4ht94OA7QlSBdxeyVC0SwgviABCk9ooeqblZdgboCdQXqCpxRgeT/+H++WcCag8VSTpDrR12BugIPswJKdUNiiWF3YGN4kqh7OsWyMElYkU4Gnxn3RPIfks68YrL3/7P3HlxyHOmV6E1Xpn0DTQIYAATtcIai3M6M7JPe6ryf/d6RtCtpRztzuJLGc4YOIAnftrpsunfuzfgSUYlqBzQss3iaALqyMiO/iIzKuHkNveIIOjUlabYPAyCOA56MUWJMMy1EgkALh+M+59eQbZwUIXbzREy6rya9GqS7JCbdRHNQotCIeYYIZXhk0ZFJxHOShw6BQidnZe0e7uyA4QhsF4EUPjE31gGZcwT4WMsJmUeUElFqRGmsA+gIaEry40ITuPgx9pOlolLGdlxIhDHY1DduscY2yKi6ISGyRbn1Ixk27COannMOJgBDD0LW3gIv/HAC609f4srtD8djMFzj8pUrkvRaQAIXK9sPH+LmzZvy3btAANNJdQWgev5fWtyfE0hn4Nw0J/RaohsCcViBLM/6xf6zRSkBMtaSi1aOW9/rz/qC25vklWAYGRh12IRjmpyl3SY15z5N1ka2Chfwp3lZeyjd5nnIa45M0dm08olzUlYBc0WuEAhKWoukQNGrpKxMZq1DIaiId2WvJZoew8qYdHNhB+4hgIF0bAcBoBrw97zpmgBdHQ5hnmUO/LWHCQLabKF7RHgKP2ILbwPnmkzFOYCOQBdDYsiAcZ/1WXqLvN6afeEDggZIGmPPB+kMfBNI5s7FZzbX+3HeeQIBFrD5bD9sh0numjUiq4qXjEBKNz/6DE57YFOVuGIqNgFFvccfB9aF/L4xBl05qgA6j0FHgC7Inz9AFzCUYUL/uUj+bwxpYFBExLCIIEIv6mC51z+zB13nwQMs//Y3SHY+BTq/x+zNuxh+OES+nMljrv/FKlY+2UIRfYi9v/s7zN5+p/LXI1suijDKMuzyewLQAyDOI/peoyfkwYHmCgPuahCXY9F9p0tuSta5k5seTg5xe+euPpuOU+Rp5TNLcE7M1jBCElVMOgJ1BOYIMnFO5/eEAYBKd6anqpuz2Pf0XPXTY8UEn07FolZqu5Pe8u/cL4G8k5jhp5mzXuQ2dj3IumNvT3OuUrUdk/EkibBdH36ARHVvVYXaCLzjvEJLAGPYPYfvsRdZ0/bYbQXaCrQVaCvwYioQ/NNPf1FS0roc5W1664vpg/ao3/EKEADi4psLepNXNqV4xrZSgqkDHiwd1MpnCzIDlrjYIyCgG3Xd5FdG+dwXj2k/vKE/Dniq0y4dw8gAKzKwTuNdVy+gXarrwzTBF5Me7qUdjPJIc8/bvQmudGbYjFL0wvkHBWL4kLFHYIXeQGWJ4cFB5bNTFFqcPNzb07+5ANJCps154lQAACAASURBVNORpHVtfV1ebAybICC3TyCP7DbHWGHNjHHIxa959fEYCnmgEb8DTrkgWuTlZwBmnc7nAj3YDgFBUaTFQlMSaYCegXDmfafzc5IoYyqyDw2gOwpQIEA3TlPV6OrVqwLouLirPI72BdDdu3sXeZpWKbw+QOct3iV3dWDK01yaTAcnMDfKQwxk9F5iPS70ICiJmEz5NHs//WcJtCkEJCXjDFWYA68J+hJ54RGsu/pkPBYDlQs9AXSdzpx3nHmpGRhzFGjH48nbMM91HPYlF/XHSfJ8xpXG03Rag4bcVwXOZZKxWgQEWXP0mSsignMlCvrMdXPkiWPTsdYLPKZqgMmV0tg/i87LZ+kYaFWzSRQsUUkjfYaYfcbCUeoFsBtbPgjlDwXbr/2uZrQ5AGuRD9ecR51rhwVb2HVXz5Mm7V6wuPbBPEth5u8s5KEKaqgW7D6QVzNwTMLLg3k+cMb2XXTOCwE6D7wUkOmyri3ww5fP+mCQQD7z6HPXse1/joHIcc95Sh50YwSFSVxzBYYE8qBLEKRdIOpXHnTPmkHnMecYEBExxZVS25zucxV7jkERDInod3tKcVX40SkZqfFggO7t2+je/gO6d/8T+epNHPx4F7PLU51v7+Yy1n76BoriB9j+8d9i/Pb7kvaCTGNAgD3Tvglw6nvPpTFbCAzrywdWnHN57RrrVAFAnG9qOW6JlOy5wwPceXgHB4eHAHHvvERAeqtjavGa5fdeRMDOyZy7nerhgrxKnXecvFk1N8wEvulBEplxDphi/7M9/J7jnMZzWV5e1uVAwJ/j2WcI+wD96WfZl2NLniv7Y29/Xw2i5ycf7tncc5YHLNUlTNauCy0OQoQxwdNQQJ3vW1czZ7354bwecr0clW1b0VagrUBbgbYCz7MCwf/5+X+UZKzEZK48pwXT8zzB9lhtBV72CphnmQFBvJH3AZlaAssUU2f+TPDHwAW7bI13xsUyb9Qt/ZU3+mZYTVBNT/3dwp+LCu5HzJ4jFmB2fP7Jz5pnGhceXKgY0HNSnU3qSsBmN4sVGnFz2qtBusudGT7oj7AVZ3NSV2PMkBm2sramG+TR4aGYYGIP0DR/f79+Ys7zIThCUO7NS5f0GbaVwNz9u3cxGg6dfKjy3uL5EJDhvgjG8HgK6sgyvcd/s96skTHs7Fxt8UMAiJJh1ojHJ3OOn+FnBZi6xZMBdewzAz5ZFwNm2U/cpzEbCQgK1DnGxFtSSgK3ZOpw8bW2hmtXrwqc5PHpW3b79m3sbm+LPRgFwWPMx5qFaQDDObDohlmAB9MID2cxdrJEHoPf686wlWRYS0p0o8e9tE4aQ0/yvgGo5ksnFphL91U/eQt89acD9DiuyMokGCJ5K5k0NF6PYzFUxIxckA5rbZR0ejAQIM6xo/CJY7Y3wMeOTymaAcS8ThkCMcuY3EqvudppTj5zZa/Uj4C5OK+krkEhOWsVzjsfBKHFpwORDIiy8AWeU9NTjZv6kleTkppczFhk/jg1gE7SziaD1AOwfFBMC+kGgGb74XuL6j13HgYUmreiSXnnQheO3089Kp081LzmePza+24BSCdpqfdaOLo9tp3PcDOJ60KPLMfiqfqs8rWrH854++PxFkmQH+tnqyPZXZbimjIkYlqluNJ2q05x7aAM+1WK6ymZn09yjarfyZxjcitZc9NI6a2UtZI5R2BOAF1YBSVtLK+IRWZM89McM0hTRMMhere+wNr/+TeU8afY/+ttTG8MxTLt3Olh/WebKA7fwfa1P8P+m29jtrWFcnm5CtJxCeu8NvRAy80bBL0oPWed+X3I+doAWc2rxmh018Asm2EwHWBvuC8vOAXU8EIlxk2Q0g0csuiCqGJDRjz3gHYXBPorJp6fwGpya/M65Di1B0TcHYE4jmPOYwYWso2c4zj2OD9o+37/RMuK09T6RW5jDDq2YWNjowZSn3h5Y/0h+mmVAOtL2e3+pGa/2txDYPWJD/oiK9geu61AW4G2Am0FXnQFgt988snzWSW96DNtj99W4CWtQC1ZtdRVB/AQCDDwRfKVNK3ZXALckmR+4e0Wo2Yubp403IfMqZ1vHBeSBA/E3HK/P46hZW3gAoULcgFaLjSBElo+qT/LKy9pqB2gYtL1cT/tYFyE2IgzfNgfiUlH2T3lrv6LjKel1VUtICRdnEwUeEBwTB5xjgnABQ3r1V1awqUrVwSmcBFyOBjgAQE6glTONJ1/8nwYMsFtWAfWRPJC503GNvD3PE+l6jnJKlvnSyIlOXYAjrEXDFzgewI4vUW8zwySvNC1ycAQLsIICLKfj3sZwEuZam95GeubmwqHIEuCxzTvOaa3xpQmO2bfQkDWgDmfCXSWzvW2JUB3fxrh/jTB/ZQeWsDVzhRvdjNsdgr0nxNAZ03imOG4IJNEEmQHTBvQxoWWsUu5aCZQZgnB5g2ma4DBJS4ZVtfNEcC2mDUEjvO8AmxdsrAM+z3jfgFzBGwdKMzP0etRMud0pmuerKa8ZEJvWuWzmtdcDJRJgbJfAXQFf8IqPMVYXUdJQq0uBmDauRlA1wSLBBA5vzQL1PCHhmRgHhB3FLBmgJHPKPVBujMDdF4YwyKgsHme/PcioHSuXe5DYso54KuW2Hp+blaTmsXmhWLwvZpxx+vKpQyrTp4Xne9515TS1vWtiDwoy4qJa2w4X1prfcPPqO9com59/vycGxcagxzL/A5IpwgnhyjDiVJNCfgypCEgSDbuAEFfHmwMRHgmLyalEhCchoiGjjlHWSvBOY8514kSzV0E5taWlwXUHffg4rG2cu4tCvRu3cLGv/8vhOlvcPgntzG5sY9sI0W8H2P1l6sIt69hmPwQB5vvYfDWW5isrVVeg64/zWPOpOp2nfM6s9CFo5ha7KPhbISHhw/FoCNwls4YJsTxESCoDlP5RNIKAJUMXBBlEIlJSUYd/54klfRVFhBeSjXHmYA692BJ3318KBVFuOBsD4xJL99N57/J980j86xMs2cyLp5wpz5At+kBdE+4u+M/ZgnNNic4cK7yriPzsXpAYqBeZSXRhk48k75od9pWoK1AW4HXqAItQPcadWZ7Kq9mBWwhS/BgMBrphnxjba2WyhAokHm981eT/NXAnKYpebVirBZzLkjCpHImpeQm9tRcAQYMo3D7XFTBeiHtZJBkgyn9lU+onZfZWW7oteAtAwyLEA/Sjph0304rP59LyVShEVe7M6xG5IM9enHxGlPC2u2KHceFBSWbZMSxZjXzkEwngmr9Pja2tlRHMscI0B3sMy1vrAWMMYJYW2OsMaXVfIQIQlB+JOmxS9UzcIa+flwk832COAS7TBpUM4fczbuBowIFvIV5LZEj4zHPBRSajx6Zc2yH9YsBe4vqzM8QCIqSBJe/9z1c3NqSpxDPW95z29u4+dVX8t+jBMtCQxaZZdcG807C8zRXVFoAozzA7izCvWmCogQuJBk2kxzrnefHoLNz8MElJaDmua4p1pjMEdbDFqwmBTMDdS24HDDCcaFAEoaGuJTERXXimNre2dE+jfHK/Vg6I39ni3zJqQk4E5hzAGKWkxVJr7kcGTL9WZRF5TUXU8paKIVSXnO8VmIg7pL+BI0nsakaIQmL2ukDdD4bxBInm5I3k0yax18teW0AV8cx33xArslYe0zi6jzc2PaFDDqXdmos0KMAyZOYeNXU+YihJkDOQC4D2LxQCB8AM9DMQPja683VxPYtppxJUB29xpfSSs7qWDo+w64oLBHWpax629SLfz9swo7bSI32gUSFffAnnSEaMVRognwl07jiBCoW2yEfDvSRr6ygcJL4p5kTFn3WZ85J1up5zs0x5zqV5+lyrydZK+fTs3zv6Nhlic69e1j9xS8QD36LbOtzzC7fx/gGgzKA3s0+OncvIdp+H9PVH2D744+xt7YmaSuve1koMFWZc7MD5iV9PTzUfHDxwgWB8QsZq5o/ChyMB5X33HAfWcoHN2bpQJCu6hT1Ab9vMxeYQaCO4Bz/Cyrg0mTPJmk1WSvbwX62B0ycf9hGzjebDS9NXhOc6+hNp1Ap98DNrqHz7uvnsb/nCtC5E7JxWF+z7l6JZhG6pvl9ShZmGFcM4fOzeX0eJW2P0VagrUBbgbYCz7kCLUD3nAveHq6tQLMCtijkop/MNAJrZH0Zu8vkT1wQmHRSaw3zSHE3gUepKYxhRQDI2HW+FJOLneOketY+LRgciDEXqnBWJoMrQFoGGBUR7s06+GzSw0EWoxfmeCNJ8X5/gotxKllkfV5uUUpPGYY+cMF0584dgW8mEeVihSAe2XYE8ZZXV7VYYWorgTyCIKljRglgcIEbZOEROKE3G2vMWrNeBL5YPzHrXHCEgXRc3ByORjob35vOvOUU/MBUP8dwMA+iJjBmUlf2P/fHftUilCxJSm4pK84o+6UdUgXO2ovnRkBne38f3X4f77zzjgA6ypjIGKPEUt5zd+4ozVSMx2MW2sZAogl27UX3hJcsATmmt5JJ93AaISsDrEQFluMCy0mJzqPTeMIjPNnH2O9zqa1BIGYk+5ULWZOHs9Zc9Frqan2d0uPo4ED9cRxDg0zNBw8fCsyTObxLZCbjxQBdyalde3jsyXSC2Sz1wLhSjDlLaGUKaxEXKJjI2i2Q9xgEkSEtMxnLG0vPmFInVcgAG9vewB5+TimSjqXbBBwMpDMmXc3W81hbNaOrAUid1Kbm+ycBa3NecQuAKdvfSfvxtzOJoknaVBdjrplkdwFDTQCdBW+4hbld783jG8BntTQmpYF7vnVBaQAdU64NxGsETmj/LsVVDLmjUmUdk47nqwCD2QzxcEDjA+Sr6VySazSIERQ9SVyLTrcKTag002ftxse3f17MucaRk7099L/8Ep2HnyIa/xLZha8x+OMBstUqLKJ76wKWf3sdee9jPPzLv8LDCxews7en7wE+NBHY7sA5+w4x8M4ArkXfp5SmT9IJ9oYHuLdzH4djftc7nzN9ubJDoLTlvM904BLBjF6ADqQrQkRFBdOFJRmQFeuOQRK8X6Dstg4liuPKWmEy0VzHOY1tkjTf2PcuSKX2YM3zWrrP+epV86Kz60hhGPQKdIAj+4vnbw8szNN2kZfl0w/qag/2QE0sVV6n+j4lQFcxWwnQyVLIAPTWu+68St/up61AW4G2Aq9FBVqA7rXoxvYkXvUK2BNvhgPwhpkLLWNjcDGvNLKGh1VTIrmQESW2WllLNk2SyafqBLPISDDw6Sg2gjFsWGP5uxH4oacN5ULuZv84Bt5RfUOOAOWu22mCzyc9PEgTTIpIUtfvL43BdNduUMgfs35RtuOkrnlZYn9vDzOymQgCOABPYRIEVmiS3ekImBowRIJ+O5SgOWahMejICBwcHlbMxfV1pd4aEEmAzsy/5VdHNoIL2DBGIgEcH6AzEFSghWuTpFgLEhztZp6fMUmyMR54PPYPX6w37+fF2HJSMwNXpmmq9NallRW8/c47Yknws2Rj3b9/H3s7O/LsC7wQjKP6xBbfPlDzpNdWBSADs7wC6QjYMRyiE5I99/xCIprtrxdyZI6QAUlvKs8bTiESXIiTWeoxI62vuABkSiAXV75ZfPM4BH3vP3ig8WJhLVzYs7bydZzNxF6R7HY207jke1UABP8znzn6yVXAXN7LUXRzAXQMhCijUlvzmuQaT9ehO4ba64WTPFYHY4y560GAjQOdaoabk+Lagt2fI6yOksAzgMPGuzuQjc+mpPMs46kGEBeEUNh+fInoImlnvd0JTDzbzoCyudoZY80ehpgXlXcyPjvNanGklNWbD9yKvnp4YjJ487iz4N1aGlfJ45osQ2NMSw7NlF2O2wVtrOcbb1wwKKLL+UUMurRib4WlAhqiwxhByhTTDso4QdHhn1Wq6dOCdM+VOef1UzgeI9nZQe+bP2DlD/8b+fIfsPe3u5h+b4pgGijNdf1fL6EM/wQP/v6/Y+fKFRwMhwImKQHlNWxBTJxj2de6vh3j2QC8JsA1TsfYHu7Ie24wOMR0OqtcBe3rLXLgHEH35axKX5YXIL35QgQMzEjDSn5MhmMZypcuCRPNU0nSqX3k6tAnzifOroHXKOcctp8MawJ1mm/cXCQfUwPyzpA2fZbr+Vlua165evjCRHcXfsXyHrp5Xg/Xul0BkeYRe2YW5llOws2Jj5LRqxAQY9YJbPdksbpHOA/w+yxtbLdtK9BWoK1AW4GXrgItQPfSdUnboO9qBcTsocyRHlRMdXU3y2Q8UXpJMIwvW5AawGQyPZ9ZtaiGdgOrRLfZTAwZe+J+3E2qscy4kpAvnmNt8cbekh+P87A7qT8P8kgS1zuzjvzokrDEDaa6JjNciFP0Q2fM43ZEVg/ZYnwqrURbJuYR4HDJrGLYMcGU4JzzqhszBMLJhJsLe97ME+DigpZ1NgBM5t/GlFpf17mzfyhdJKDHY3NbAnrm3XPSuR73vjGOCBjSM0gAaK9Xh0Y0Qzk0DhxrhrEHZAteu3ZNiy/ui8mt33z9NQYHB/KbSpgmWCcJLmhJEKA01s05uVtz8TnNgcMswIwLSwKsUYlVmrKHL87+VMzD8Ri7e3sCyLiAIjDH/mTNbQHnV8kYq2SlmCSMgK5dl3PbuqCPh9vbAq/oB+gHkJD1SA/FymcuRZZVCbNRTIZSxZrLKWVlOmtYaLEuSWuPCa0FSqa1qn6lxomAGScB5XkYUGWsPwObmm1UAIKSCh0zy/W/PueAu3p+cSBmc64wgK5mnZknXIUGqbbmu2fHP82iuG67tdHM9htj8yzMOD+M4SSGUA1AOgSlIrxUY3iRBNBAzbnQDc9X0mfKsQ62ONfi3cl0/RAZc5jXsVx4xsIEW8+Dz0ICjgMqbRxb/xKg6+gBwBTF0gxll6nAJYI8QDSKEKREjuipFaOMCdB1UCSdJwfpXhBzrh57WQaCdP2vPsfGz/4nkPwWO/+wjfE7I117/S+WcOH/20JZfIy7f/sP2L16HXSJC8moXV6WXJFAFxmy+/x+cA92KIfn3xXq0EiHprR1MDnE3YN72D88wHQyQ555Fg4cArymlwrklK336QVYpbqSRRdNIgQT+gI6v76cHn0VQMfwjFAhEtV13+v25F3K9lhqNPua3/kCFPldwfccoMgxpQeETrrPc+BnjwqNeprvuGf5WXvoIZuC2UzXlAV2WCK3GO28f2BYhll7EGx+3q9jvOvqB3lunjuPh2XP+/Ta47UVaCvQVqCtwNNVoAXonq5+7afbCpxbBXyJBqWuvOGkpIYAgA+A8Um33XDyZk7Ai2PXnQQACdRzi0Fua7K74z5nElnJYh07x9rK33FRwBt+89M6a0GmZYhBHgmg+2zcl+x1PcpwuTPFe70JNuMqddNeJlHp9PsKjeDiY7C7K8CDC1lKW9cuXNBChEwnSmDhmCW22OW+jgrn4JN1nh+BGx+g4w0968dACjLr5EMWReojSkfZR6cBHk7qI2sX989+5r8tidcHEKtkz1xAJQFLptVeuHChlrcyHOLWzZuS9q5wHDVDRZoNMenaOSS4ctcV7lNikIW4O41xkFUy19W4wPV+ivVkHng967h50u0NCCXQSoCOAC37jcDccRI1A8a5PRe6JqHitee/DFiSF9L+vkBijhFuz0UwwTn2iYJD5IVIn7lK0ib/KbLl+B+BaS7auyUyMuc6ubznEJUCUCzR01JGBbQ5+aNSWBtBBE2Qzuog77aG95kxsiSZtCRKBsqYxNoDyex8CdhzrHJO8L3YrE1NcOuka8UHtI4Dxk4D0J2GidccTwvDLDwgcxHAV9fNA0xrKau7KOzBCv/J+YP1MbDMl8fWIKBXa3/+svb6zDu93/ACXHSd1OdG4IkPa0YjBMUYZXeGIskEFnE4krVFFlcVYMC/x0SqUHT6TwzSvSjmXF0HMlX53frlF7jwP/4RQfBr7PzDQ4zfq9Jce7d62Pyni0D6R/jmz/4ae9+7gXh1FUkjmZvzh0kpayat5/lo4zsvckzzGfZH+5K2DkaHKHJe9+4BhdBXoOgVyNZy+UqyHbzGq4QSUs0J1FGFTLAuRDyLEWWRADyFRqAC6gTYRbG+p/l9REBRPppkXbtwKJPxi0m3sqL37Bpe5JH4pPPs8/6czQN64DYc6sGHXWMWoiHGYFEIYFUohvdA7nm31+ZV/0/7ux5ouKAXY9i1kbAvoofaY7YVaCvQVuDFVKAF6F5M3dujthV4rAJiorikSZM08gbawDneXHLBzJtLSmG5vaVJkhnFGzkt0j2mx3mUmTe6PB6Pa9ItLSydETWftD8Ng4wW2fSju5d28LvREh6msYC2N5MZPloa4VInRUDvJTsZx2DpLy9jc2tL4MLe9jam47EWu2QGrG1uqpYKkaC800nFjAXD9nMxwkUWa0rWEYE5MQ7CULVVaIcBMR6DkcDLtmNecVv2AZmIluh5EpPxpD4RcGLm3YOB/OcMoCMzwphY3GbKgIpuF5sXL2KN8tylJe2e7LCdnR3c+fZbpNMp1t3njj22W9wLMDgHBp0BdId5iHsOoJsWAVbiAjdeAEBni1AFcrj0QrLh5M3o5NpMYeSCdtHLGBqSOLsFnqRkjXRLMdrI3HThI/w3xxaBFLJu9MNxRzkjF+YMfkBRgW70mDPWXFICXaDoF8i6GfKYAQOmeazAz5q15nlSWpoqF3iWxMrzMVacDzzVjK0FYRL1/s0ei/6O9NE7hklnwRHm+aS5yLG/apDNzU9zNW6E3WghbZJPJ72tE1EbnXMSQHcSE88Hqx7pDR/JSBW64/znBKB5abXGbvH9P33AzLz7fMadecVxn3ZONm/7TEafOWNcU6/7hd2YLx7BUbXLQNlGPY+77gNKvDl35mOU0QRlksoHjWwysujgJJUmt0SZoIz6KOIuym63YtKd5vWCmXN1Ezkx0W/ty89x4Z//CUHwq0cAXUSAro8L/3wRRfoRbv3xXwigW754Ed2VFX3HGmOU1zfnj5OAnmk2xcFkgL3Dfezs7+qhiwU5VZ1WsefEnCNA1ytUe3vZ2ENWedJFswjJNJH0VX1Cb7pSOa+IAv4/dAmuHSz3l/SdQAkuv6c5pjh/UfLJvxOgOsni4jRd+zJsY9e57o9GI83RnN943jUjmufPUA8yH8NQHqJnTaF/ludq91fmIWn+dfU8Y7J137vuWTao3XdbgbYCbQXaCryQCrQA3Qspe3vQtgKPV4A3/JROkqHFm2iyVcjMooTSFgZaFMhMvkqRFIDX6dTgHEEpvpQY6jzPnrbWxtgjqEDpLW96mWrKG1wuWHmDLwbBE6b8VUI9etHF+GLSE1B3mNOLLscfLQ1xuTNDEpQIqyVp9SLjaWkJGxcvym9pPBxKwsobXAZE0I+NNbrzzTdKbhWrxyW3sja8Kee2vJHnvgh8sf1cbJncx5cC154+BL8mE+w4ZhTBMvZD5hYCBqA9bc3ZBgOS1N9kB9JThybfLtSD7w+nUxCovH79OjY2N6vEWrZvZwd7u7sKx6D0VwxHZ2x+ZNsMoGO/Pu0JuM9zLZxR5lqEmOQBxgwbDYDNToFedF5HOV1jTQpqDDjW2CTEZMQR3LAF2yJ2F9lvHC/GaDRA1wzjrRUEpxRG4hmTc1yZGTvBU+6LrDkuxOkhlyGnWLUC7JIq/KHsFcCSW7wHlSPdI5S6krrLs8yZ/bPNNZvNSxDmsQUaO/ZIDVg5HzJf5upX0qSQ/J08FLl/B05Z4InVyQeYzD/TwjaanzfAa67XGswjOxcLPThKslkz4xako9r+T2Li+e/73nsmV6zr6oOcTenuUWmp7AcfOPOSYn0m3RzrzVt887PV/OgevKCSu/LVBGhNSuyz7Hxg76irJKDkk/NLNuHshjKeVSARr08dvDpiwOFHD7QsQjjroAyr8IiyAVAfeZyUXmoRwnGIZ57WesyUwPMNOG/e/BybP/0fQPKbSuL69kjn2/9yGZv/+AaK/CN88aO/xP71G1i/cEHfNwK4nAUBx7eluh7HYD+cHuLO3j0BdJPJFHmazc2vkrYum7SV8vV5ZvEjwJcE20raGmYRInrSjUKE0xAhJa+l4iOU8ComXVix6fgAgd93BOn4wy7lfFd7yDofWT10e8Vfdk3w+94eXig525Mcc24ms1keoi8ZQPfo9sZdcw32rDHrjF3ng/iveNe1zW8r0FagrUBbAa8CLUDXDoe2Ai+4AsaYEmPr8FDAEm/KufBfcfIUsbqcT4zJyLg4ICAkXzjnQ0UAj7d2ixYMJr+qF21HeDr5iz95vGWZwAYCU2SUcdFsjD3+nQDhhXO40a296NLKi64XFviwP8aVzhTLYS6Qzn916P1GbziyOJxnllgpLn2SQMj9O3fkwabzcDftvKnlDTu3VVhGHGPDpZtKhujOlefNm3hKiLnAIRDIz/AGnym2rDmZc/wMwUv+yQWQvG0a4QJPMsQMSJF30HisY9OPkO3VmKFMl8EPa2sC6NbX13UYsgPu3L6t8y7JviOr8DjvuUerAmrudM7P4pUV9KOr9t2NSsTnEAR5lnYKOHMG4haSQoCbo4pSNQJHTG01oLYJ0hFg43a8Dq2fJSVtmHrXC3gn/+YZc6wQ3OPneeyiJOBGxhzhuSoUoojMa45eVDnKXgn06AtIplxes2PtnB8LR3D91gTu/NRCXdsNoGlOIusV1MAvH6jitrp+HJPOGHrG/JibO5zpvM8UM3CuBsL8DmwEMWiML5CK8iM+GFm300lGm/12EhPP3te5ufbUsl8LdrFrwjHp2J/GdjNwrU5kNPDMT0t1zLY5ENVSVx0A6rPt/LIQnONY4SsUQFcBpZLFEmT1ANoaMK06YvHl0WQrFoVkrkFKkG5Ezau8DgXQqdi0oHMAIdl00wjRKAYCAnQrCo44NjDiZWHOuWqEfLg1GKD39WdY+9W/ouj9Hrt/t4Pp1YnArh5DIv7tMjL8EW7+5CcYvHVDcyuZ2Zr/mbbuwoP0gIzfDZ6cRxgGwAAAIABJREFU3ObtNM8wS2fYHx/g3j5TW4coc3o7PqqrSVvzVfrOVeCc1bq+zi0wyo3vMCBIV6W7CvCkNx3BuqwC7x6x6QTnCaTrdrqas/igiR6uYri6a4vXspLLk+Qs0+kru628ZXd31X4GKr1MDLoji+rmJs01HGtO/mp+dTYnWur0K9s5bcPbCrQVaCvQVqC69frNJ588XxpDW/i2Am0F5ipg4RBkbJFZQyDJfxLMjbkAMPN3k2PyxppAELc1tpcx6wg0kOXmS9hMQmuLOqVVLvCuswWvSWkJWFGKJe8W93cLUuDx2A4y6AgePc1rXITYyRJ50d2c9rTwfKtbhUVcTFIsHREWQf+1Xr8vAI0vLjyUskdAhFJUB27550WPGvq3EfjkDTrTUu2cxGR0DAP+zsykJTHmfulxQ88mpqo62RN/J0+xPFefcCFk+3uamtg4qEMAwlB9SpYlvedW1tfFnLt48aIWiuwjLj5ufvWVpL3LvR66DkRaxAqbaxtBiGcI0ElZ5r5tIiVRPk1lzv5Zjmc/3IPMErLgWE8yStR3SSLGibEU/aMY84J9Qq861tuXLtq2YsoRFHYhL+w7fpYLw+lsiqxwkFxAcIVec07W2imQL1XMOUoMweGsQs1LWZsLd5sfJHHnPzxJZg0kOeN6AYo+087SPN3n/PP1AUDfz06bHsGkq3ZTdbJYoI5FaEw/n93lH8tv99w5eJLSo+Si/gOHRSEKJ6W8+hJZOwY/YzJEttlCLpr19SWvAmo98Mu8PgVe+qEQDrC1Y9j+F42lqtbzAB0RM3sgof71HrQYOGSsyIWXWJOtyPbRy3I2RTRm2vMMZccx6Hh8eh7av5keylRRAnRFD3l/GWXiZK5HXNAv3HOuMVVEwyE6Dx6ge+f36H/zM+SrX2D/J/tIL8wQ7yXo3dpA/5fXMY1+gHs/+TGmb91Af2mpfjCieeDgQHtVSIzNA+44JoE9nAyxO9xTOMRwPEKapdWFYy8nbZWEfTV7JG1tdJqNT360YrKGVUJvEcibLkwDsRIJLoqZmFUwrph0/C+MxKZL4uRRCI6T8fPBEu8tjgq7Ofss+/J/Qgx4B9DJ0qDXe/kb7VqooeHLXN3fTRLLewIftHtlTqxtaFuBtgJtBdoKzFWgBejaAdFW4AVXwEIYuJD3PYkI1vEGWh5WDkwgoFADCI5Vx0Uwbzp9gIhPxHnjLX8tJ/+yFFfuTywz57tmRuUmp7JEQe5PbB96tDn/Gv5djBrn4SaAjtLAp5C4WvnpQzdiWETawafjJYzzEG8kM1zpzHCtO8Va5KXeOYCAoFxveRmrGxtiOPCVzmaSvBKgoy8dU17txQUs2WgPdnZUG4KKlH/6gBrPiQswbmvSVwIUrCPlpvycAjMYjuHqzL5irdgPrK0BfieCYk8w9nicg+FQzMFLV65g88IFpYTyWAzKoLyV6a38+4aTQJ/qMM8YoDtVG57hRjXARmDV814y0FWyUxeEsohRIubF3p6AG0mjjvCqI1Num56IaarrWdfRdIpZRk+kSqqa02fOpbQSACk6DIMoxJxjKERAcC6s5IwGuhjwZSU6znvNGFYC+z0Qh/JvLvINaDpK3spjmJeegXEGrhloLOlYXBnS2wLR2ugzxSw0QmCSedLZItOdjH+O/t8FYhlDjOCE+ddZ8qmXQKv2uW3mgDLHQOJ+/HTNo+pobffDdASMGJvOWIjGgLNERgfk2bHtgYCdj3nxqbZOmixwzn1Ox+WbllprTEHKnpUUUEkcuZHJ98T0c3OhhU3U9XtkV/jYVWXSOMOCAp4DfRXHI4T5DEFIv0P+lAomseAC9QUBuiHTTHooemTQHQHQvWTMOStCvL+P3tdfo/PgU8TD/0S2eROHHw+QL+Xo3u2i8+0biG6+jVH3+9j/0Y9QvPWWgHuxq908L2CL8zxDBtyDKas7v49HkzEG40PsjfcxnA4xnc40t/jfB5K29njNF8iW88ekrfX49KTsNv79/qNPYA3OkVE3C6oE3oIQXeVNRyZdRKAuitHv9sQUZvvt+4pAFRl2z+L76hlO6WfatV2PYsBbOvvGhgDWV+7lJPaaT/nwxeY+D6CzvrSx4s+Jr9z5tg1uK9BWoK3Ad6wCLUD3Hevw9nRfvgr4jC0+zTX5JYEgLgR4Y0XvMYJzthA2yavJ9mQ8DTyS3hFAI9OK4Q5pWrNZCBrwhs1862RUb6ESbuGpHZWlFrM8JhcnbBNf3N6AO/7J45NtdB4AHZU/TPm8m3bxi+EydrMYK2GuNNfv98e4mMynudqTZLIb1skgcwEJBKYGZM6RFeUYPNUpVWbvAui2tyuArtcTyEYgjufKF1M25VFDhoQxpQABcEzX5eKYvoBkH5rxNhfz1hdcRPGm30DN8ySKsf3sw4PRSOd748YNAXQ8FhliBOd26T+3syN565k88c45xfVlu9K4MCPAxvFuqYu8FgzoIjBLcI3XmNJyPUYo665UVgJ0x3gXcTuCu/fu31dQR7UoLOQ3l5cUsuYC5iRto6SV5vBcpPeZ0lpJXMmcq8AgN2aNleZJFg2AOy510Q8rqBdyzo+uThb12Ha+JHIO4HOy8cfAQgcsid3rhUf411oNdjmQTLJx298CkE6fbfi0CRQyDzyP2WbJpzo3S6H1EkxtgXpSiMSi920xz/lDDDi3X59JOAckGtOvEdJg29RMZu/86nZzge3Yd3Xow1wYhQPo+GCETpzKOMjn6mg1nwM0j6Goql1unrf5PuDDlyxFyNCIdIqwTIGQYzQXeKWxaQy6wxgoK4lrSYDO2u9d9C8bc86almxvY/kPf0Cy9zuUya+Rbn2L0fsjlCH95/pI7l9Btvc+hkvvY/rnf47g6lWNP37fkWlrzFh+X9g8z33bOBpPJwphGGUTHM4OQSZdlmZ6vwbAeP13mdqaKQSmYCBMw5PT759a0txkdooNSf+5oJK4piHCifP6Y4hEoXcR0Z8uiJGQSRdV3+mStNJKg163DBgiC50Az/OmNj+nLwpegwJYXTp6E2B9Ts04/8M0AiPsQYqlv3LOQkhmXVAxvs+/Be0e2wq0FWgr0FbgnCvQAnTnXNB2d20FzloBSe+GQy2YZOafJGK9CLhzUkofaLEbd7JjuE1TWmmpkjWzjiw6ByAR3OFNORcXXHT6XkpNzSElsrxp5/4s2dSktHZctoH+ZucB0Nl6kSER/zVclg9dhBKXOjN8vDzEmwnTXB9/KSxia6sG6EbDIbbv35fEU4weT3LHf5MFR4krF7nGTKwljS6Z1pgFBGpYK0vXpbRVAI7zKvNlabYAYAsFWJxTSIedMdvOYzCQYsrgh9VVXLt2Tf5IbMdgMMCdO3ewv7urwAxCqgQgTwyHsAO85gCdMeA4hsiAM+aEAULGsOP7G56noupu0mamH7L/Cdw6AE/Sb7LvKBctCvnMPXz4ENO0Ci1xGa0C5wTQUapNfMNYcz0XCkFzeEl/A3kM6XowCWoDnPOBnGYIQXO8aPybFMrYWv7YdL5qTX+4pnebvPQ8gMCOI487lxjb9KSzxb7VkAtkY/TNsYG8y7rJpuNbvvS0ft95sNXvNxh2fpiCwiZqD69qoeqz1RYBncYgNN+9munmH8eAGfOkWwQQuvFjctj6VH2pqdtnDU56gB8vy5pBF0TyMDPJOx+cGMhsoJvGj2vHou8i287mxpqZSSDSMelippMWMyBKUSR5xaCLygrwoZRyxBTvDoruEoqk8qBT8rPAnZDoM8JZJKZdHQhhjK6gYnV1okTfHfzOW1teFpv5vOfMReffuXcPq7/8JeLD32D25h8wu3y/9p9b/u0Kop3rGJYf4nD9feDjjxFdvqzdGPOK40KMa/cwzUBoS24mQDeaDjHJZ07eOlSfCejVHFvJhgnMpQToerl+53+5WZ/Yn3Yd2RxTA7HWz+xzMhbJpptFiOVNF8qnTgES8qYLEYcJ4iACfewoeTWbDHrpMemU50TP1dfxJSsRMuDdj9J3aQVyypCTV6Em/njRfOUYdbw+xbTzPTVfUyD2Veinto1tBdoKtBU4qQItQHdShdr32wo84woYkMbFmR8CQCbXzt6eQDQx6NyNpBb9BGqcBJU3XlzkyE/OAUNssnkvaZHv2G8EEuR1R3+sMBQApxRKBwA8esJfSa/8NFh+juwzHpe/52KBoMd5SVytzA/SBL8eLinNdVZS5priT5YPcblDgO6RkbttTw86prl2yaAjULW/j29u3dKfvuWPLex5Xgpx4M2rVxfJAZ3Pj9gR3a4ALtaa3mW+/54BqXOSJQM6PNP28xw6rDf7gD4zPFcGZNB7jlJLMbf29nDz5k0MaYAex/Ig9M3LT2zLawzQCZj1vKOMQVeDWVyAj8e63vhS6ImTsNrCTv6QzlfOl8BaeITJyXmNyNOuqBbeFgJRMegKFHGBkl5zfSdrpTE818RmxO8k5BzLYrg6sKZuq2O92Xg2QKbJfFkUFmEyJ5M9maSe+9b+LHjAO4YPkM2xrlyDfA84A+rmGG/ewDOWEevI45ln3GPXkQMmfWDRUQq1tzkGoUtJ1T6s3dUJzUl5+T7nPD/d2gcD+RGfQaQ51vmB6jOuRgagqnZeIIQBXs3+8Ofh5vn4IJnJVZXGaoEZAhIrkFf9EFBaOh+eoXReP83Xk+Iedc03+9H/N6WuIR9EFFME8QxlkontJfB4Rs+zEME0RJAzUIZ0zwglQ3cI0gnc6SBIewhnyQtNaz3q3Lvffov1n/0M0eTXGH14E9PrO0gvpoj3Yqz9xxqCg3exs/YxBhffRfzBB0i2tjRWawZtw3uO7xl7mgzcWT7DLJxhPJtgOBrKs7TqZxduIskwWbMF8uVcqc1z4JyNXfc9bx6DNv59T7r6+rXv79KlueZMeWWYR8WoC7KgAukIjjLhVT8VuMvvf2OSrzEs6VWUfJ745VaxTgXO8R6ID7Do4Urm/GsE0PllML86e/CqvibD1+59GuFGpyhhu0lbgbYCbQXaCjynCrQA3XMqdHuYtgJHVcBnXpE9J7kTIHnqw91dgWkE6OqUNQcEmbcTwSY+CSYLbJE8xbyUuIgwUI8hAwasUcpXP3k1j6cFjeVC48BJPAlQ8DNk/nGRcF4MOh52J43x+bgnL7qDPMF6nOGPl4fyomOSq3PQqlvIp/6rm5ti0BF0I5Psm5s3FRChl5fAyDYrtY7AJH3lXJIrmXFKz6XfXhSJTUAZMGvL+vO8+VmeN+Wti0IEnvUIl1ch+42S4q0trG9sYHV1VeOCY4G+Z19++aWkvWfynvMbbiERr9HTdZ8BR+CM1wgZcL6ElSUwBp0AcS80RExVt8gW4ySpzNYVykDJNBmbu7v1+GEQBNMbKW0ljZGS1ozcuSBHHhUoOjnKZSoEPfN9rw/EdPAk5YsAOvMgMwanz+S0XTWlm7U/m23wGBD0KBnUmDo+oLRobmkyviQFdd50Vh/7nDGNzETfUiT9c2DTmsCi7/3mD9XHzs8Lv5hj4TnAQ8CXxziqfv2IYesDaz4AaKC92jYnPa2YeNqPpaq6QAiB/9Yegp4NrzxL/rV22vuaroyF50BBPl4huMuXedD56bb8vf9vPyykrtcppW2qB70TOa+XUyCZokxSSbHVtjQQ2EOmlv1JbWgZ8TuLD3oSBEUf4WwZQZogzGOELwlzTg+hmIR96yY2/u1fEeS/xuDHtzF+e19AWfdeFxs/3QRGH+DutT/D/qV30H/rLUTr69X3pi+BX1sTs1rfqS7pnNc8r/20zDAqRhhMhpiOp8gzl8Ds2LEEO/OVXN5zkrUfIW2166AOAbHx4IBjk4rX49h1tsYxZa0ZmXQxAqa8TiomXUSQroqO0FhSmEQYo5PE6HV7Yg4r6dV70Pesv9ee1/4177h+nPOKfcpwq+fV/qc5jrE36wcoDqRrU1+fpqrtZ9sKtBVoK/DsKtACdM+utu2e2wqcqgJixPlm6G7RRzCGC3/eVIqx5VJKjQVj0jICSnzPFvX+QfV036SwToZnRtcEGi4wfbVXJaZqAXZMiyURdKw0erNx273BQH+eJ0A3yCLcnibyouNPNyrwYX8kgG45zAXS+S+GJVDu2XeyIwIt9779VkyyJnAh1o4DQCzN0piBPD/z67N6chuCFQTvuCDjebIvfBbOqTr5HDaiNHd/MFA4xJWrV3Hh4kUBiWwLz3n74UMBdLPxGBc3NgQknvalhbkzmqYcpil3Pu1+XsbtfGkTryWFe3ieg9ZmS3m11GJfVsZrhotWAuFkVvJaY8247f7+Ph7u7FQgHoAsz5AWqVhPpUtoLYMCeVIg7aUyhkcvQEALKLLmGhfdSQBdU3pqLJrmtXuS91p1wVcgk78Pyaidb6WBRccZjBv7yh4EGCvHwiMMqKoOVyWQ6uFClql+5ndpoNVjqasNrzrup8mgE/ON49bk7B4j0B4++Ofg+9yxbvb5GoR0c7J8wxaEMEj26jHuaoDOAjkcwCpmm8dOrucNB5jZe3MMNjf/W1sMoCOTjqb/FhJh0maesw/QWR0E/tm87slpj7pG6zaQXSSAboKy6xh09J8LK4lrVXxmSFRAHUoiTwTvOohGywinSwiyPsKcwQoEghLBQWRsMVG03+kqRIcJ03wIYjLdZz53yGMvQ/+rL7D5r/8MhL/B7v99H+N3DuWv17/Zx4V/vohy9kN89dGPsXf1baxeuoSo19PDMoJxBj5zDhA4T8acs42gx1fUiTDJJnh4sIPBaIA8K2rvU8lYGX7L1FZJW6v5YdGXro0nP73bB3Wtv80T0fr6ESOT3RUgKmOFRmAUIJ5GiGcxopwS1yrl1SIkWHtKXjm/MfjCmGWLQPln3k/P6AB2nyWpMj1m7cGiS+F9Rod9qXZrDyH0oMJj071UjWwb01agrUBbgbYCaAG6dhC0FXhJK0DAiJI73qQTbCGgJumTkzBxYXOc15k9MeYi2BIqKwChknpwUcqFkqSxvFk7QvKgG1sHUhEg4k2eALogwK5LQ1OYwjk9iR4XIXbTGHdmHXw17WsB8053orCIzThDnx5e3osm12TPEaDjD8915/59McmOW2AYe8UAOtakZrpYGqSrF71rCNBtubS7OYaOW8zb79g086s6T9NtSp4JkHb6fdx4+21c3NoSC4wLR7IGdx4+xL07dwSubJ6xP2qA7jVk0HE8cCFt8lReRyYH98eRSc0JtPGHY6H2+HK+jWTWcRwInEtTyd6YCMh+IYOGyIVJWi2llWEQlLXm3RxZP0PJlNYkQBAthsPNK4htk8TV85/j705kxrmTOhVA50A6X1Ipv0rnW3mcl1lz2jRJKH9voRGWmmoMjppx5mSBvObIEDSgge+f1O45QNAlVC+ScgsIdN5wR4FzZtwvMNEBgc1r2xa13IfNhTUg5rydTE6r83QsOAFn3vHNE0oPBoQyOvjsBHYbAbpMDLoSYRkyWLUaE06ya4And+l7APrz0Zy02e+4xrEFPM5miMdjhMUEZYcAXcWgE5ik8WIDDBVglzOMIEI07iEarCCa9hFkXUQFbQQSRFHnhXrO2ekGTFGdTtH/8jNs/vSfUSa/wc7/s43xOyNt0v9yCRf/8SLK9CPc+tO/wM733kJnYwNlHAug42nzgQgf3pinK8cv+1jAaxSIDXc4PcT23g6G45Elnqiv+B5ZswzcEIOuM/899tj1ZOmtLqSk9lQ0qbWTdvtSawOhzOdR128WAJMA0SRCMo0RpVGV8lo6eI4MSJJ9wwhLvb5AOv7Iv9QFU71OQF3tJViWlZfgCfc/L+nt4RM3yx5aas705K6vUx8/cXHaD7YVaCvQVuAlqUAL0L0kHdE2o61AswJkbTERkgsAAnT0SiFgYIl/xnw56saKwBMlqAZMmP+SDO8JRjk5J29QyQqzFNNmO+r0sxklPDMdnze2/DwBOy4+NlZXzw2gS8sAoyISQPfpeAnTIsSVZIrLnZlYdCtRJfeyV0S/tW4X9KLrsV15jn0ympiA2wA3/M8ZoKD0TretQjGYbuctXHnOlLhysUPGIcEd1kQsIP7pmED6t1ugs5/YX+YpeB6jWwDdYCAQ8r3335f/HNs0Go1w//59SXrTyURG75RgWvLuqY7NOhGgtZ9TfejV2IhgG0E0LqopUVZtuDBpANLm68jFOIMeuMg1qSsBJEsr5Zjiwpzb0ZuQgSOT6QRpTiFrIUkrGXMMgyijAlknR9rPkHdy2nM5265H8ki/irXc07XNZ2DZdicBWGfdTtt7DCvCMBYecxxz7jFAwaR3FsbgHiQYSGeS1+pwlW+afPucbNRCI8wvk9sdBbz5IFotAWzIsmsmnmPAGZDB/c4x8DyvTb3nHkj4oKL1iwEgBpz6oEktkTX2XrWzOpVWrCUvJbPJ7DtqHicTkyNLCapkq/HHS65dBNCxpjx/Y1Q9dqV6yY81oOj6PcwyJPShyyZAMEUZk/XpUlx1YLc3x6QLKWUdLyEaLSGc9BHRey6NEBO0i3sIk+6LZc655gZMpx0O0b/1GdY/+ReUnd9h5x+2MX57LKCxd7OPzX+5gGD6IR589JfYefMaBr0eJs4LkvP5xvq6gFxe96wxg2bse3lSzLAz3MHe8EAJzumsSk83LzAC89lqdqS0tdlH/hif68sFicX2WfuMJPCWzm5sxyxExICPaVyFSDD1VQmwLkQiCNGJO5K68juOYCQf4PH+oMlEfzVm/sWt5ANL9o98MMUcjOU3euowpVf55O1acA8jIhckEdKy4TUNB3kNuqs9hbYCbQW+gxVoAbrvYKe3p/xyVaCSWwE57X/4NJs3jUGJIksxGldpowIH3I+eirvFr7E+6kWnt7j0PeMIPBlow5t4C4qwfet9+t8tYNLJ+4w3tHleB0fI96woBE7w5p1pp9z/ebwoKiNIR4Dul8NlHOQxNqJU4Nw7vYlYdP6LN5Zk0RGgW1pZUb32trcxHo0WpmDW0jEXusDz47nJy2+B9FFMxv19Lcj4Ps9dC2D/p7GoP2+Ajn02zTIcjsdYWl3Fu++8g43NTZXhYH8ft77+ugqHsDGyQBZ4Yt8YOPca+c/xnMmY2N3b03VF7zkyQxYtOG1xy7G+s7Oj7bkg50JVwIoXKMJt6D3ng3NZWQF0pYC5Uqw5smSyboZZl2mYBaKY0qJKQvwYf86CAUwK6qW4+n13GoDOzqWZXnriGPD8Gpuss+PA7sc82zwgqpaU+wmCDsQyqasxzWqZa8PrzW+3D6Ad55F3Up2Oev8oCbHa4K7zGjAxMM4ldNrDEwPGJOk1rztLo212QhMsawKNDqDjPsMiQMC0Tj9EoiFxrUMjGnLfOs1XIJs3/myucOcWliUSzvXZDIFAuhnKTiawmYNW+KDYdIyXjRBOe4iGy4jG9J5LEGch4llQAXTdJcQ9fvdUD4GeZ1rrY2Wmt954jP7NzwXQIf4Ue3+zjcmNka7N7t0u1n++gXD4HobXfoy9rbdxv9/HYRyr3nxwQ2k8XwR4+DulgHaZYgsltt7evYuD4QD5LEPhklt1odOer19Wqa1MxD1C2uoDbfXfHXAq0M2TUNs9QHMeqVl0DqA1ADbgc61ZoOCOZBIjnEYImfpazKe8dly6K9l0lLvWSe7eNX3iPPISbyDLgyl9QlOxoF/3sIijukLjwrEwIzIlo7hSZ4THGZ28xB3bNq2tQFuBtgKvUQVagO416sz2VF7NChQC50qM8xC7eaKc0tUoRzfIEOUpsnQKsqf4xNeMzgkm2Y/dqBsjzCStBOj4Y1JW3WhzsRGGj1JgXTIlF28Eniyd1K8kGWRkynH/DKsg+0gSvyyr9h+GFbB1TgBdRcyoALr/HK6Aqa4ELMmi+3h5iDeTdB6go6dcHNfJprzpvnf3LgZkH2ZcKFVgms+IYc3Mm4ztJ7NKkp4FzCrzAuRNvUl+qjWuS7olgy9J5uTG5ylxrVk7lAUC8tu7+r3vYWV1Vee0u7uLL774AqPBAGtkiCX0fjrjTfZrnOAq70QXGGLprUfVh/UUILu7KzBmc3NT7Apuz7HEMWDMOW6XZkxETjEtZoyBIDwnIKPslPKYopwtS3JkQSZQI4orr7RFvTMHuhgY5IUY2KA/CXjy/dXqBb0Dx04zQ5r8ku3hdcVXDQ4s2EHTg46b8JoSS868NZ3vY/MBgJ0Lr1nW3j7XZJf5hz0vD77jADpJWNke523H/vKBDx/sEoOtMb802c0G6Fmitu/5V/vEGYDXANeNQaf5i75v8MIuPKBTdffDRVw/8PcG1DYly37f1aAi8ST2fZ4hnE4QZFOg5JybVwAdwWfJMyOEs37FmptU4FyUBkhmQGdaIikjBEvL6K6sgumgS8vLz9dzrjlW6UGXpujf+hIb/+tfEGa/w+GfPsT47QGyzQzRMMLyp8uId99CEf0Jhhsf4N6lSxgsL9d1JeuT1y8fRvGHzG2yZUfZGPvDAzzc3VZya2WV4BiU9J3rFiiWSuQrWVW7Y6ZnG2dsvp/SqvHqgGtjlh43j9UhEzYuSqDI6MMXIsniR0w6etQVgZh0SRAjCRPEIe8vErHnBKySId/rvRDv1dPMWWfZRom7zm+W17lCoxY8mDvLPl/VbSuQzvmQ0sfYMenOevvwqp5/2+62Am0F2gq8rBVoAbqXtWfadn0nKsB7+GkRYJCF2M9ibGcJoqDEpU6KjThDj1K5bFabUWsR5byHjFVnN/EmdXqUKpdKysr3CUBRtkIgiSCUgWz2FLk2z6fUgxJP7+WHQ9DbjO8TtLMEO5nuL/jc03bg/TQRg+7OrCtGHYG5P18eSOrKG0hb42gxHEXyoVu7cEHtohfbYH//kfeeZ5guFoxji/AGnQstMqtoWG6vWipkgM3enp64W3qrFkZuP5YKy/ouAvietg5cmKUEDJiOycTatTVsbW1pwcRzJdvr5ldfYToaYZ2eOmcFSlXMoJK3vmZ35uxHMej296swk40N1e24l23Pz9JbkYtw9oFkraOqob2IAAAgAElEQVSRrsXKHH6mIIi0qEIh8jCXrJVsHCW09kvk/Sq5NS8q1ucihqq1Zc7rzAE+NVDlNjoNM24OSPKA5JNAWwNr7JgEInwPPgOXmkw6X4rnz09sst5zbTeD/aYvI69BAnQCPzxm2FF91ATWjgI8jwMymxJXX0p71OcMiOP5NxlsnHMtbdeSbOfYzV7ydg3ueYxJx0erARC/r3yAjhiZzP8bUtlmqivb44dY1KECzjOvVqk6lpVJYu3clPZIQIvfHymZdCmQZwiKiv1Vxpx/E4RThkL0EBLwEXOuRGdaoDPL0S2AbrePpaUVrK1voLOxiYDXXuP75Wnnx1N/3oHdva+/xvr//iniw99h8s4dTN/aw+TaRCAVgyI6D76HcPgRxisf4s716zhYW6sBOs63nO8pfbewmHE6wc5oF3vDfRwcDATia+wrSQMC6/PlQsw5BUMwcOOYlz/O9PDNS29tpvUetRuTqfOhAl9KFXZAbUC/uTJGNIsQj8iADJXOy5TXKt81doEeMeIo1oMrpoX79gAnzSWn7pMXsKE8Zz3rD94T8TuB/fqdfHGYUj4fhQLo+FAmiKoHLO2rrUBbgbYCbQVeTAVagO7F1L09alsBF4YXYDeLcHPcFVNsWERYiXO81xsLkOqHNAbPJcE0Fpj5n+l3XBi6WtasDUpgg0DgDdlflkzKm33ejPKGm0w4/t2YHdy3eSQ1vbksrILHoQcbb2T5Oy4WeMzadP+cPUx20hifj7sC6A6KRIDlny4RoJtC3inu/lGL5TAUQLd+4YLqsbu9LcnnjGb/XGh6qYkEI+k5x4WQMSHoFcdFqbEUamYP/WqmU0kZWRcCNtyWQBbryt/zxXqaqbZkbuf4Yj8LaOXCcH0da+vr2NjYUHu50Njf28ODe/eQTqeVl+BZFxqW3ko53mt0U27AEcfqAcNM6JVID8ETADp5DjrGKFmn7E/2NffDepM1WiW1ZsjKVAb+eZmDYRCUs+ZMaV0qFQYhthEqv0K+TgTo3ELaB0xsKB0FhDUXUo8BSSYtPWFM1swdL3W0bq8bF4uYdPqcAxSbklMD6Az085OnLexGzN8sqzwdrU5e+EKz2ScxCG37I4E2btBMaaW03zvHRf3le9oZ068OjrAwDy8V15dR+4A/gTyFMXAOc3O12nxE0moToKPE1UJ9asDW1c18pHjuNt4ks7U+dYCtX1O/bTZXyq+U7eF+2bcE5ygRnU4R5pTaxgjyrsIgwjyW9DYuCiRZJnAuyXKsjUd482CE1bKLaOsK8svXkF26hNzJRM9xijz9rhj2cu8eVn/xCyR7v0Ox8iWmV+5j9MFQQRi9r/vo3L+CaO+HGC99H7euX8fu8rL6yb7nyCrjj3mWHYwHuL17R95z6TR9FOwihDTwUltzzQdKcz3m5Y9bs7Oohux8Wu+RoU6ej6J5JfoP8SrckIBcgDCLEE1CRKMYcRpJ7qrwCDLoAgJ1FZOO7HgCdGTS8XvuPMOPTt9557OlvH2ZRk/LCnrsEZx7TeS7T1whDks3HxGgizoJgnO+n3vitrUfbCvQVqCtwHewAk8M0PmyjO9g3dpTbivw1BWwMIT7swRfTHpi0AVBiYtJhvd7Y2wlKbpBKUadv0i30AZ5pzkJp0lfubAyZh1vzgkuKZUyrRYOfBGUagJKxz0ttbAKLiopZeXCgGCFAVxi5dG/7pyBqUEW4dtpIqnrvayLpbDAR/1DedF1oxKx94CX7SdAt7G1pYUvAxNGw6FAKwMfxQ4jo4qhAQwB4PnwBp2yDif7VdqtW9xqQZ5lFThjUl63Peuo1E+yJbjo63QqZqJL1j0uFfesA0cegJMJ4m4XW2++ifWNDUly2J+Ut/JcDxmCkGVVKMVZb6wde04L+dcIoBPzkLJUAmtMpQzDiil5QtowxwBlrGJ1OfBJsqjpBOPxBLOsYs4RlEtp3x/kCobIkgyZY8mA4cMkZFA95gJFDDA5amEtSalL0dXC2o1D/9o/Cgjzx9QiIOk0bIhFDDFj8FibDcxR+IEDfeYkp17KdJOlZWCdz6TzPefEyKVxu0ldbT45IcV2UT2PYxo2gU4DyqxGR0pfj+hHqxv/9NNwbX9NZqIBmuwzAyntAcKifhJARwCYoF5RIigrZqNCN5xPoc+Q4361rZ/q6gbIIk7MYxJlnocviWZf8wHOLEM0ThFPgShNEGQJAia1lsShcsRlhk6RoltM0M+H2Bjv4PKD+1g9TBB0biC99AGGH/4A6dbWWafAc92+c/8+Vn79a3R2f4d86Q+YXbpXAXQRxKBLHlxBMPghDpc+wN233qoYdHy41elUfmxujiVDjnPB3mgfd3buYTAaoMx5XTjmKMG4LhQKkVHaSkrhKUhJ9fXkp7c6kHXOg64xV/vjbA4QdmPB5+25mBH5GUYzAnQR4mmMMA0R5Ux35X8R9LeQwVQR+t2epMp8CKTkU+fNd5q55Vw78Al3Zg8gJuOxwrfYbjKqCTi2r2po2pwhqavr39eNVd/2dVuBtgJtBV6FCjwRQGceUbrBlFtU+2or0FbgrBUY5ASgOriXdvAwrWSlW50Ul5IUl5OZfOjC4PHryxZ4ta+Rx3hpSq+4cCMDi2CDpZXyd0ou6/WU0kbAwmd7NM9DkpDRSPvhwpALWLKMuIgjYMeb9ZpRctYiHLP9uAhBFh0BuptT+oCVYhYSoFunR19YsUTsZQAd20XQiiERuUuJ9Oco1mH34EDAGhlxBBcJDPCcCITx/EwKbMAda8DzN0YC+4CfY7outxG44Ey8+ftFYRNPWpqZY/zx/K5ev65wCLEYx2Pcpdfe/j5y9geBQhf08UTHMtaSx7h5lW/OLa2PAHUdAnKKMBMDwMmWI/OO9TeWV0pPSDLn6DhH0IQS9DhH2s2Qdph2Sf85IIwDBFHFXKqZLw6A89NE/X4iWDPnIdYA6M7Le+2osbFo/1p8e7LTGnTyJLg1IGiebQsCSuYAMwJALhXX93TUXOVq3QSsDAxk208CPGsPPo/V589PPuPPny+NaXYUU+lEzzovLdYHLWrg03mK2XE0f1uCrTHWFtSOzoYMIOF+KE8M4AC6IJwbXzxvAwi1rWPEnAZAMaDvMeamx+ojMBcfAvE4QDgLJYnknByFOWKkSIIUUZBiKd7FZvcWVoMHWJ4cYuluguVPr6Do/xB7f/U3mF5/64VK6bt372L1P/8T8fC3mF3+XAy66dUpgllYedBtX8Mk+xCD1fcwfP99FG++WT/0MkYpazrNp9gb72PvcB97B/uS0huWrPFOH8rlHMVyidxPwW1cgCZvtl/747eZxGts8UXft/59gcmoa1aom4ceA/jIpmPwSBZI6hoPq/CIKCeTLhREF5FFx5+ITLoES/1HTLpFadhP9N3zHD5k8zr7iQ9gWMN1l8r+HA7/ShzCAkUkcedDAPrZnvOD11eiEG0j2wq0FWgr8IIrcCaAjjcOeRmA7iYZk8RQPsbwecHn0x6+rcArUQFeS9tpgt+P+9hOY8HcK1GOK90ZtuIUawsAqCc9MYELlEk6qSZZX2aOTCCJAJ0lxJp0xV/UiSkmQ/xqkUg/NIJZSRQJ4KJk0BbUT9rGRZ8jw5CSXwJ0n46XMCsCXO1OcSWZCcRcjipGoL26ZNBdvKjFPxll9GTLnLeVvx3Pn55kfDE0gOfB30nCOBqJfWLSV99TzkIxCHayngTDNlZXBZYRwLMf1vK8gEur93A6VULtjRs3xKATS/DgALdu3dK5dugX5jzDjmJoHds3zttQspYmQPeKsuo4RgeUOc9mOif2Jccq/6zlhea7Z0AarxXXl4PDQ0ldxepCibwUb07AnCC6oPKTyjs5Zr0ZMiZdUv0cV+EhVsda0ugxmhb1xYkAXYPB9STea8eNgSbQ5o+jRYCPD7qZ19VxEl6bh4xpRikVrx37jAFjBoKzrf68Ygw81lOMsSMAT2PKGKinvvaAr+NSWnUMk6A6765TS18dQDl3/dGYv3DSxBJOShfq4YDamTO8xp1no53WVwLokAkMljQRBHIpQW0AdJ433nHptkeNAR/gkUTWQD4esSDDKkRyGCISQAdEOcG5TKBcghSdcIxedIDlpXtYvfAlekvbiPMUS1/0sPlPW0DxEXb/r7/H+J13UTJc4axM33P6cuneuYP1Tz5BOP41Ju9+gcnVbaRvzBANYqz+chXR7ls4iD/EweZ7KD/8ENGlS/Oef5wNyhKH00PcP3go77nJaII0rfze5D0XVsEQOVNbKXePyyq51XvVjDfHXLLxbpsYe7eWlZsk2gNzdTwD3+xPtwMxch24YmCw+tWXVhsAy5HFhFd60o0Z/hEgyirJK5l0lLpGAcG6CL1uT8zzOljJhRKdBgg+py58ot0YM9osP/g98F0NhziugJpjOEbiCEp3NSbdE1W9/VBbgbYCbQXaCjxJBc4E0BGUm5YhJkWIcR6AsMJGkqPXYLI8SUPaz7QV+K5UwBio99IEvxouY5iH8pujpPVikmIlLJRaSvbcebz8hTRvUglEDYZDAUomN2NAAoE6SzL1GXUm5RRA52SDBPt4g0uAi595FjfnXI4SpCNAx7AIMg4vxqkYdDe6U6zH1YLIXl2mzW1u6qaS4Nx0PJa80cAD264J0BHYogSST9WNQaeEXBeoQWkT62PJrwbUsa5kD9LzjSADn9CztlwE8fME8OZCJc7YmQY0kJk3y3Msr63h2rVrkhnxpfTWzz+X194qZUfnsVBqgnEGYL2CIB2ZEvQaIlAnpocDHi38gP3LvuUi1hhylnzMflTS32wmwDaM+GCqAkqY1loGpcIglNLay5BGKYq4QBCHCGmOaCEiZHHZgtlL6Vw0FCxcgO/JW/IJpJ367Ckltc02HOnZZh5zDjCTjJ6LNu9YSpg+wWPP9i+wz0AGk+S79GQDiWrpvoVccBxaWuoRAJqdjwF9NaOs4cH3GOPPmfDPAXsLGGhnlb46k1HJHrM0lxE7gQ4Ca/IBoxSSJGD9yf9VCa3Nhx2UUM84vqJCzEyauXMfPhPPQE0xYDwgx3ztTjP11FJXSwt1gCMlj9HY/UxCgXMMg4jTDEmeIilmkreuFHu4mN/G0sod4N27wMWBWL39z/u4+P++gXD8Pvb/208wfvc9pJubKF6QtLB7+zbWf/5zhNPfYPzBl5hc20Z6MUWyF2Ptk3WE+29jd+0jHFx8F9H3v4/4jTfmvt+KkqE9KfZHB7i7ex8HwwHy7JFHLKWySMpK2rpK0L7UfNGUmthYV9/4LFXXWY/1h0vlFQBsnqomcfYAVZ8VWjOgmyDeY6z7UOEjTAkmk45AHb3pKHklOCuxa1BJX8mkE3uc37dM52VA1IL089OMuee1DWsta4v9/SqNng8mXTDEEz3Qel4Nf1HHcaERMRn5Co2Insk93os6vfa4bQXaCrQVeNkrcCaAblaGOCwiHOYRDtMQnaDA5W4q5k/7aivQVuB0FVDCGgIx5z4b9wVCfa8zxVaciRXWaTxpP91eT97KpDOU/BGg81lxZH0pzYzm13xq6pmXE3hS2ivlZ5TLOl82bn9xc1Myz+Mksie3bPEWBmQSoPuv4TJ20gRLYS6A7vv9scBM/9Vh2tzmptqfzmYC6CaORedvp9ALmkSXJdZXVnSuh0rlTGtQxFg9BHUI7vBczfeJi2FfCmtAHPfHfZvfH/dLYI8gkH32LECmMY60ho8irKyt4cqVK3rqz/d2d3bw1VdfYXx4iDVKjc8zHdEx6pTsahKXVwykU/rw7q7GKxdjJkUm0EOWpfkFcmwQECIzlOw5Xh8E5xjMwTAILsjFiAkK+c3lYYEyKSqGzHKOrJMjC1Itwn0GWS1tbKR+LhoD9aLaAVG115w3cE8DvM15kp0gqT0tQOcDWmLlUP7kAE/fo8/qepSEtwboDKissKnagN/Yu6ybhUbMMfccIGgyTIJRc15p7oT89rKfffYcNzkOiJT/ZKO/DGwliEbGG4G0KkShAtr4+zxzoQxhhNCQGE30gQA6fY7pmeK/cQvnAlbSpNAAusq835Ack+VnUY5ZMhNTM+yS2VKBc9IweBJqnrfa7kDP5nmfZh7296cwCvKnZhGiQwI2EcIsRJgFSLICSZqjk6bopTMs5WOsj3dxae8WumtfY/ijbcyuDXUqva972PjpJuKda5he+hCzN25gtnUJ2fqmAiMKpk4/x7mFDLq1Tz5BNPkNxu98genVhxWD7iDG6n+tiUE36P4Ag4vvIfjhD8Wg81+zfIbD6VDMuYe723qwI94cy48SBdlySwWK5UIpzgyfWPQygG6O6el7/9l4PoI5OyeFdVJp84xcxGhf5DXoB5NU8xKDI4IKkCVAJ5AuUnCEwiNcwivHPu8VVldWa7CL34PP4j7gNOP2uG3Mi5RzOhnyvC5M2nqW7+Onbcer9Plq3q2YugqNcPeEz/M6fZXq1ba1rUBbgbYC512BMwF0ZM7t5jEOshiDPEQvKHBdTJYWoDvvjmn39/pWwAC6SRFgkFZG38tRKSZqLObcszt3Hdv50hGQ4lNlMoz4Y0bjvGlthhxo0WtpiwTqylI36Fubm7pBFzDxDBZZbO+9WQe/GC7j3qxaAFzqzPAnS0O8mczm7hdrgK7TQTabYTaZYMygCEocvRcXVNsEbshK69PbLtAii4sbngtZb2KnOLagwJss0+/4Hl+sF/9N9iB/RwYBb2otUILpruZ7xuAGyoFsv6ddFPDzPA4BMsp31zY2sLW1JdYeQaSD/X2ltxKI7DkA8bxHTmlsDevbZ9DH591m258BdByr66urMneXfNExhMzzTEESLuyDgI4YkgRaZ9PKb67kD1lzBUqTri3lyPv0myuQR7m248sH6E4d1tCQNhrIdlYGXXMBLgDrlNflHLDXPA8PIND+PPabsbhqBpdj9izqUx+g88E4bst9KtzGyamMBVcz88wf0QtFMPCueT2dBGSexkvOPL7s/AjCEacNqKwtAoQlmUWh/o4cKDNqWYnjVr8juMV/1yy6Cr2pmHNzLDk32R9Dls7jHNPuTEzNoB8gTIxlR5ORSuIo0NJ5YApEdYyms3yV+FJJ7osJn51pImBOYI2TPBKoScoASQEkRYHlosCFMsWFvYfY+sNvEfY/w97fbWPyzkippfFBjN7NPnrfbqBz/w0E2WWk61cwvXQNo7ffRsbkbSetf1Zzgb9fhkSs/vKXiA9/g3TrD5heuYfp1Yl82PqfL6Fz7wrSg3cwXPkAsx/9COH163PNGk6HuDd4gL3DPYxGE4H6RnYtyKzt5MjXc5TLFVinFI0FL6u3gdwmSW0yuk5ktpo9gR86ckQhfVmtyaxtDNlJMISE/nPyGRyGCo+ICNKRSUmZK6Lak86YdAzf6b+kTDqyoGlXwLmEcwwfmFni+vMYb6/6MTjnJ2Sak0VnjPpX/aTa9rcVaCvQVuAlr8CZALphHoGyvF0BdBGWwxzv9Se40JCaveTn3DavrcALrYAxwyoDaDaFSa30/Xi+zeKimmwvghNkhPFGlqAQFw5z/lOOdcKmWhP5J2/OCXCRQScfu5ixlef/YoDG70Z9SV3HZaT55k+XqzRXJtxamyhxFYOu01E4BOWto8FgIUD3YGdHQAzlOVwYEagkKElGHW/eeTNqgBtBMr6vRStvUt2imDWSlLXTqYA7ymjcttxePn9RJEBNyXcO+DsLQMf98en16vq6ADo++efn6a1G7zkGRBCMpI/eeafoamR6IQFCQ181gG5vTwPST+szOauYoLOZWI+Hh4cCO9jvYtGlM6RZWoFz/I+BEFEhWSuDIPLlAiUDIaKySnR1CclNgI5guAFQx6W3mmzNB0nqVb+BMPIsO957be7zzoPqNOPN5J3yqDKAzvX1UQCB2DKOXWnH1bWhgTMPSixi9tl1ZAABayDJsfMmMyadtcnYObU00AMm/FnniQA6jwnHIAamVhJs04vkNzLgKP8j+Nb8YRfzxwF3BOcE3DlArtY4e43UnOVYcPo1Ly3/JAzP44ORKEfaS5F1c4CBk10AnGod8EPWVg3SubrXDGgv5OGkmblmdBFozJnuGSEZVQCdmHNFFRpAmS5/OmGMXhRiJYqxmSTYvH8Pm//xCcL8Uwz+7C4mNw6QrWXyXosOY3TvdbD0xRKSnU2guIRs5RrGV99Ftk6ALgaiGEWSoOh2xawrO516/jmp7Wd5P9nZwdJnn6Gz8zsg+DXSrW8x/HCIopejc6+L7jcXkHx+HZPOhxj+9d+gePdd9RXF6gTi98cD3Nm9W0lb07waGxzyYak5IuvlKAjQ9Z2s9Yjv9TlA3c0TJv32pckGVtfXpecrJym8hYM4qXZ1R+GuQQPMFwDnumbNw85CX+w7nvcjDI4Y03swQjxzIB3HQFn1P73pKiZdFTZFZrcBXy8Dk84ekPD+hg/MOCct8UEZVQIvuST3LOP5WW6rhyD0tiWLjjVzzOlX6T7gWdan3XdbgbYCbQWeVQVODdDxvm8/j3Fr2sWDNJFvFpMUP1oe4Y2G1OxZNbbdb1uB16UCtny1daywj+d8crYgIzOOAAP/NFml/ZuMIwuYEMPMY4LZ7wlCra2uSs55GjDgrKe5n0X4etrF3bSDB2lHMuA/WhoKoOtSVui8+gjQrV+4gKTbrUCW8Vj+bCnZUd6LbLkHu7vypiNjju0nCMc+4Y07gTQuNCyx1hhX3IZedawJAUnepBLgIaDABQpfB4eHqqUvFSZwZh5oZ6mPpMVZhqTXw4WtLawxca7XUyLvw4cPMWAQBhceLnX2WQB0FXgQVDLXVwigk+eQ86DjKRCgY+2qdasDNBzziGCnGJVpqkVcVjD5uGLOpSXDIOg+V0himPZTJTIKJGHwsohSi4EzA714zOPkhhwTBvyafLMJzp0GePMlc7VkdkEqaPP68/ct1p4H7NXA3QJg0ECAuv3Od68+bze5Hcfss2NzLmGNCK77yZACJxyD1cBJSxpcJOPjuR0H0C0CCiU4pRQ1A8pZIR8ussTEkMvpy0WGXMWc0+VAdpzzkKsQDvfvihtX/ed+ZyCdpIcOOXkEYAaelUAteq27R5LaIlcYCVl09DgkI4sAsdJBu2R0ViDQHPvNSV2rS7cCUU+Su9bXRFEgyEIkswQxgblxKPZUE5yLghD9bk8PNFa6XTF4lx4+wNqvfoXOw09RdL/E7M0HGH1/iNkFhrSgSgkdxOjcX0L/5iaSnQ0Es3WgWEIZxii6fWRra5i9+SbGN24gJbMuSSAW7zm+osNDMMm1e+f36N/+BNnal9j/yT5mb04l7ex9uYq1f7+EPPgIe3//D5i9977aMSszDGZDec/t7O6Ide1L0RkEkfYy5L0M5UoJkGx9wpd6fW04gEwyZW++MAYnf99kxC6Sctv8Jqm2+RF6/nZWxiaI7jPrjGXMcR1T2ppFiCdxBdTSny47nknHh14vQ7qrpXjLR7Qo1CYCdC+rFPcch/i570pzCJl0lLqaH90r9LDu3AvS7rCtQFuBtgLPuAInAnT84mZy67SgZ1aCm9MudrIEaRHIA+qPlkcyuG9fbQXaCrzaFfAXy/KAcoCdSf64cPclndyGgBQ/RwmnsejOGygaFSHIors76+DWtCcZ8Pf7I1xJpliOitqzzwA6Shm5qJfnzP4+Zk2AbjIRIMPz4wKTN508F4IE/JPAHIE7snl8EMC863izT0DOpLGcI8ki5IKJUhouxv3wjCcFXhkOMaV/2vIyLl++LICOi4zhcIjbt2+LPRcYsMEn3Oe8kK1HszGlKPt9RW7KOSbZXzQF57hlfxhAZ+dlTLr9gwM82N6WpJWvnKCI+0+REFEFjuTdHLOlygsMEYGPak81e8wBbSb1rqVjjTTS5ixhkkQdm4wYt7iuF9NeSIMW3cd4r9WMGvOQPEZyeuT+neTWP7cmcGfvsYaSxFvIQ/WGroVaQucBonUyqOe1ZQ8F+FHux36McchrUuxelyK9SILvAw91yqsv1XVsNoUy0BOuKAWiEWiiXPURQFeKPUZA6hFAV8lYxYwz7zh3wPoBi5OtCggzHzmx8njAyrOOnk4qj4C3CkCprAScT57bh19bJoMyNVhMzbBAEZYCgLL1rJJYR48klD4byur/WJrrEeNB/eukumLOTRxzjjLHJnMuqsJVOOfzwQyljZIO7u+j/9VX6N7+HMn2ZyiTbzC+9gCzNw+RbTDNtLqOkv0E/S+W0L3TRbKbIJwkKJmsEC6hjDeQbl7D+K0fSAKbra+fe5hEOJ0iOjhA/5svsPrLf0fZ/T32/vohJm+NBHhSjrvxPy8iSH+Ig7/475i8+yGy5SUMkePhaAf7h/s4HAyrdGhle1Qgad4pkC7NkPVzBL0qzfk0Lx+kE+DXTC92c4xJYC292U8j9r+nDITWXOGBs/ZwyAfjjmK6GlCo8cmQiGnlR6eU11mI6Cgm3erqC093tQcE/N4nc47f8/KJ7Xb1w3NqX2ergFiaHpNOoREeY/Nse2u3bivQVqCtQFuBkypwLEBX3dMGYsvR0P5e2tEieVxE6AS5vKA+7I+xlcynKZ500Pb9tgJtBV7OCjTZNALoGQyRpvJXk+QyDHUTzj8tPEJyzjjGKoEtZxZ9Xmc4KwMF01Di+ofxkh4Y3OiOcSWZ4UKSoR9Vi92uC4ngnzwPMugIYtGLzn/5IREba2ti/ml7etWMRtqUTEECjr63njzNDg6qcInVVclKKRG2GhDIJIjA87+wsVGl2z5hEXgMeuSNZjMsrazg+ltvYWNjQ2AIQSeGQwy5yGQIhZOdnIWdd6ZmvWIAnY1hS+07CqDjApsLOCa97g8GyLKUVDdy5VxaKwERMucoaSUzJq8krgRKJCss6lARYyqZd5nV15iyx40DM/XnZxYBdP5CXABQI5XUjtVkjp12ATW3fw/YE9DmmD2PAT1kqpHdluca47pOnD+dyVzVD57nXzN8wcar7UdyKgf2ETQ3nzqZvKdpBaLTC8dxClkAACAASURBVNIBeU3JcJOpx7qoXaKYORkqyVxZIJZYDcTlpEE6LzmXplrFOFRMODHn6D9HA30CejUyW4FtFWC6AGRjeISTP1bS52oUEBy0ukk6Vvv6hQjCCt7jNnxgUNkOZA6cK6qgkn4uwKsJ0HHfNfjiyRcFwjgW1bFMzlmAcBQ+YkqROSc/skey1jiMNK+tra5VvprO2kAsSn43DIfoPLiL3s3P0Hn4OcLhV8iXH2D8zgjT702RXUgFKkZDsvMihGmAIA0RkKV10EXn3irCyRXkvQ8we+M9jN95R4mv5/rimE1T9L++ifWf/xRB8VsM/tsdSXIZ+pI86GD9ZxuIRu9j/PZfYXLtB5i8+Qb2wgK39+5i75C2AhkKBYOU8qXkOXF+mC7P9GfEII/o9LN/s98M5La5zK6dWkLvs1VdqvGifrZrzP9uWAjkugILHDSA0KUB6zogaE1gbhxW/XYMk47jQp50LygllYAc5wtZd4xGmi95X8L7gub8fK7j6juwM84flLlGSQdhXCW7nn6UfwcK1J5iW4G2Am0FzqkCxwJ0TJpkwiQ9576edHE/TbCXJ8wOw2acaoH8dm+KjdaD7py6o91NW4GXrwKSmeW5wDmmoPEGmDJQPonmDZrem04fC00wL6mnPSMxeMtAAN2vR8sY5REuxVNJXK92Z1h1ITVkzq2sr4NhEbwp5xP0we7uQoDOB9oY4sDFPgE6/p6AAG/oxQh0i2cxsqZTgTl8EdhjDXju/D2BHspRuR/ujwAe3/fllPViy5MeLUqhtHqnZNDludJb33rrLaytrWl/O9vb+PzzzzE6PMTGyooAxmf6Mmmrx6B7ZmDgOZ0I68QxeTAYaAHBBSNZPwqGcExJMizJeGTfTaYT5EprLStJoTHnOpWkkACdSQqV1OgWxWIe+amfXvrxaWt0IkDXTHE8QrZ6kvfaUaX1pXJmBC6QyHneiT2xABh87HiWmOqYFbWclO0n+82xMMQw9BZ2PkBnoBoBOguMMOBSYS1Oit4MsRE45XzkoEAHx5BD9Ahk43NEB9CFOQG66qcG4KqurEMcKiYkQTqXsooABKgqYLAC/cq8YhAmcQUoErwzeTHrQ/Cee1GSMwMwxNAsqpAZPlTodqsHGg0ZKj8rSb3SpWcomB4cVAAdwyIE0C3NM+ia/Tv3sKUhd5zbVuEXQQW6+GmtTeZcnKDbqQJvxJxzXp1z47wsxU7rffstut/eQvfbL4HsW2QX72H25h6mV8fINmYCuikJJbAlAIjJsNsVs65z/xLC8XtIN3+AwccfS/J67q+yRPf2baz//OeIxr/F+L2vML22jdmbBBkjrPx6BfHeDeT9P8Po0g+we+MaHkYl7u3ex2A0FAtT1z7HXYwq0bmfYdrnueVzYTFnbbsvNxZg7wNmnmRZx/Yl3c4vTCCKgfgLGM81QOcAeGPR2e+NqWe+mAbAsI80RhgY0mTSzaW7EsCt0l19T7qz1uFJt7cHinygJoAuCLBKCw73wM2uzyfd/3f6cy4BXamuYk0/evDwna5Le/JtBdoKtBU45wocC9ARnBsWEe7POvhi0sM2pa1loHCI650JLndm8p+jzKx9tRVoK/D6VqAGjZh46Yz1eUOvm94wrL3r+OSaC1FKQC0U4WmrYjJ7AnT/NVzRA4PlMNMDgu8vjXHRMXjpX9XncblwTBIt5psAnQE3BsRxsUlAjYAA227A3ZoD6AxkJIjAG/69gwMtrBU6wFRQFwxBoIcLAy64CZjxT9XFgZvGriM4xBcBBvO7awKZFt4h36FOR9LWK1euyISbIMXDBw/w2WefYTIc4uLGhuS1z/plEkdJXI9Z/D3rdpxl/2QfEeDgi/3MBSdBu/F4LP8oAnT89yxL5fUldpIDQcSc46KbXl9kznUcGOLIWJJvaoVcyTnJFKvZJ37K6UkNdnJSY4NZGqr/sdMCb6fdrtmkoz73GHDXAAYXfs5japmROGW3vLY4hnwA0Nph+zEGnQIOXKKrn/aq62I6rfbDbRqSbiWtZmUFNpEhJ5Zc9Sd/B3rMkSHHMAfHjgvJkKPEVehExZpjOIT2X0tSyWjjdUupagXQGWih4JiwMsoXCOel3JpHpwACAum9noBO1mIwHGof8u50fpbap0uP5mc5Rnd3dzGcjAUYS25NbucpAbpqeBqHs6r2ItA4SINKuki/OT+t1QuEqJhzfbXXtzNYvL8U0XiM6GAfyfYDdO5+he43v8L/z96bMMmRnFeCL8486y7cQAN9s9mi1NJKZjOa3dHO7u/VGGU7u5wxSdSxS4oSSYkjNpvsBrsbaJxVqCvvI66194V/Aa9EZlVmHUABiKQlq1GVGccX4R7uz98B5wFG73QwvtJHtBYhbsYCfhOoY929to/K4woqTy4j3HofcfMTdP7ojzC6evW4VnSiv4fPnqHx298iaP0OaeN3GF95Kkw/SlYpc61sX4Xf+h4ONj/FvQ9vYcfN0Ol0MR7Rr9SkePB6hSniZoK4FiPyyBBMTwfQmX5FU9P5T5tNql50UnvT/xThLibtWFlwswozTeZ6iBE7LQWY4PWcTDqCzvR7W11ZkSAmPf4TXagFv6T9CZ/XXKCR53IYSvu7SCEWC57Whfl4DnC68HwvZ9LJQu2FObzyQMoKlBUoK/BGVMD5zS9+kc1a6ScY10898X96OK6gFftcnMaSl+BWZYhNP0LTSwoPqDeiIuVJlBUoKzC1ArrCLlLQbleYSASZOPjmhFbZZOxPmFoqQQlnlJbGeeZ2FOLf+w1sj+nOD1wJxvhBo4crYe6B6QcBqpRd1WrCoiODbnd7GwOuolvyL7JaGPbAgXzFeNMQbOP5HHQ6MukRhkilIhNaTlw4qRZwZziU8yVDjpMQBfwokeSEihMA/l6lNAJsToRwqERPfHGs1EotOvfF4wO98JaXsbK2hs3NTQERCSoRoHtw/74wA9dXVmSf5/0q2CImLEJllue939Nsn2AmAR1eP4LGBIoIeghANxzK3ySpNU2QGWCOgRCJpLVmSGtJDtBZZvyTx6MsMQXpDAoiQIyyxOT5OkMKpGwOSUO1JaXWjuYF3ub93OQ5zAToJph7k4DYzP0Z0LFgkjF4w/jHTZNY2gCdgF8GAGY7s83mhZFGw3dKFMlUk3AH4w2nEtUoEzYWgTmP7LhIgbpcxqr3sTLdcqjNSFgzSlj59uB7uacj96GLEzwfgnDs0+x+gf9NthABAAUOZVEhjuV+4+8Ismt/wv6TwAH3RQCD3+M+tA7sh/Re3Ts4QG/QE3CuSBSuzMegO7btnCVzbsrOHCN5rTx+hPpvfwO/fQ/JyjMkSwdIah3Ey0NEG2PESzHSWirSSQHoHl9G5ekHiBvnC9D5rRaq332HyrOv4Hd/hXjtO3R+0JHjIZuv8mAD4TfvYXf9B/jyozvYczOMhxGSOF9kERKlBwEZo6UISSUPlGH4r8i9T4lasE9hu+FLAC7DvlTGrqAiVhCLMt/mZe7qJbM98DRcYhpDVT8/L5OOgC6Z5lxYUn/aRY/t2Ht4ygeUgajprcJiFZarL2ChJkXPStU+yT7ftu8oSMyFUM/z4Xg5c7h8lRUoK1BWoKzA2VTA+fznP89mPahyP2VHPOfaiSc/GQ4RuinWvRyco2G7sVY5myMqt1JWoKzAha2ASGrIiDFMOgIdHBAL0OS6+WTWTOxtT7qzOCGG1Hw1qIkPJoMjyJz7o0YXV4OxzFU8JrASGCQrrtEQeQuBrDbDFMwB6GREgRT+JFBGQJETIgJt/Kx40xmAjgN8Ml4IQHKQr4bTnIDxd6zBfqslNVHprw3OCCPINawcGi1b7KBpnjjindbpwA9DXLl2DWsbGyLRYW3pP7e/t4e9Z8+QRlHu+XfeElf74tlprhd8QH6I9TkaCSAnjDn6BhrmHME5mvDHiEVGKCb8YQ7MiceXxZybdQ8X4KXl+yWMFpW+muv/gl+PhjEY8E7BvknW0zzAmwA8RpIqKawLAAQnAegK+aphhBbeWMUsniyL5+/JwAi7lgVAp55xZCUZOayA/0ZKz3MkeM02R4mhpK0m9DFz5Q3i9FHO8rH94+gjJ0EQTFYVzzg3l6o6uURfgFHjFUfJlrRPj2EVuWRVWW3szxRsYHsmeNLtduXvInmntJ7HboAV3me857g9MugEJKZ0ld5Yg4EAkQL0G+k1wUcuACjbkEAd5df9Yf9cALqzZs690D4kETYWX7pgZwfB7mOEO/cQ7D9CcLCFpHaAwXt9DG8NMLoyEjBVwiO2rsLrfIho5Xvofvopxpcu5QnSZ/xyBwMEu7uoPvo9Gl//DGnj9zj4j/sYXRsJm9C/tw7/V+/g2fIf4u6H74HmBvQGFBYmF3y8DFklQ1xNENWjPDyGWLybA70nBSy03eizVpm5sk+LMfccbDaS1hnelMeVzZZCa1rskYw3i0knrEvbk47sU8dHwLcfoEpJdKNReNJNs3Q47vhO8ncFvEUWz3ZIabxZqNHn91lZcJzk+N6E76iUmgCdFwZgcET5KitQVqCsQFmBs6mA868//WnGAeRRD2T1oosyF+PUgYcMNTdB4NDU+WwOpNxKWYGyAq9PBTjYVeCKwBSBJu1HCNAJ04zMEUq7DNB10gmLVqUVe/huVMHTcQU7cSBMXgJ09KLznCyXjVJi2migsbQkTCkF6PIZVT6x4sSYn+U5iBeU44hMlD/5b/aFYiptgC+COpS2cnIt6a5kzkkaYypgJCfWBOkEwKM3i3aKBoBhHQgeqqxVGYezFkboaUfAL6zVcPvOHWxsbopkluy5Z8+eoX1wgBFZgVlW+OS9lDvH8qIrOv7X4AEgjM9ORwBbAUAksTd/H0prdU0IRI2SNXrOmYTMBZ5xNhNKJZuT/mIFeKvAncXuLNI3zQXVybOAUjOAN3uCrZP2eSVlOuE/FPZgpKNHAYM2UMBDnQoI2sEEyhC05MAqE55MXWW9tHY5sE2GLqlKQBql+XucCFPOUykrgwYI0sUQT7kcDH3+P8pWxVcv4YKii9ALBITj9hXI5XmoJ1yRSqseg66bA/naL1CqapjE3NcKmXCUqgIC3LGt8j7j9WSYDJNOxedSAeIokn5CZK+UwptFD/apKnPm77r9/tkDdOfMnJvsi5g0TTZdsL+PysOHkvTauHsXmfcY3U/30X+/i9GNIQgY1n7fQOXpJXid20iqtzG49S7itXVkQYgsCJCy7yXQGQTCMM50weAEHSCDItx+H7UH32DlX3+CzP8dDv7XZ3maq5Mh+24T0efvYbv+KR5duYWe8STU1Z4szJDUE5EcR2GE1MvlzpPebYseGu8nMvD4kpAWk/ir7XwyVMVe/Jm1r2mSVvuzM1N/jzh4ZdKR+ej13efprpRGI0DgkoWaS6PpAcrgJbF+MID7onU56eeFkd7vS7vkvvmMVkbfUdvUvvyQd+ZJD+IN/J7hHucKipChETmzuJwUvoEXuzylsgJlBV56BZz/72//NuPA86gHlkxGQakXx8gi+hCQrmTOvfTrVe6wrMCFqYB65BAAISOEg3xKRvkSWYnrCvBFoOsspK79xBW5/ZMoxINRVaT136/3cS0coeKkCD1HvOdq9Tqaq6siMdvZ2kK/1ysmOVo8DiR5jJSa8acM3MnAM/5xBRMOENYVATOeLycZ6mVWgCauK4N+BSgnpU3KiJg02p8FWApA1+kIC/D9Dz7AxsaG7JMg08OHD9FttxEw7ZLgxQJMqTO7cTQsQlkiFxykIyjC66yBECK3ZGhnFiPKclkaJa5Ma43rJh2TslZfEgMWfnFSLV6DNNQ2AIIAZwoQGxN3mVhzIm58x3QCrjucl9liTyT5XZngz8HgsSf8BIN4HHYoirJhuU37PnsBECRwaNg7LxTLsANtNl3BDCJYZzGCJr21FFQg0y10Q2HLYQhkwwzZIM3BOJOyWvw07DnP8cC3iFR5DJlKVfNQB2nnYS7Bl75gPBZQhECCemaJRJUM4TQVlhu/wyAafj426c28twTQbzYLJiu3xXuN94F+j/0D+49eryfAnfYR7ENUHs3t8PM8Du5TFgZarTOXuJ47c27yJiCTlGw6Ln4MBqjev4/ln/8cTvwluj94jMGdFqL1SAIIat/WUH2whMrTNbiDVSThKpL6CpKlFcTLy4hX8p/R8jLSel1Au+ykzB3D8Ks+uI/Vn/0UbvoF2n9q0lzrCQZPr2PnwWd4FryLXmUVkeNBPDjlRjXS1uUYMSXHjtyMUz0WF+pAZnhSFm3VCqfR9qJtfdbzpADnZkjoeXzK0lsIYLQ96XqeMOmccc5q9SkTd3x5h37uycpnJ9sXQWntDxaqzQk/rGndaskhbdIEQB21ycLzUkNeXjKweMLTfalfE5BOxyEE6kzgzUs9iHJnZQXKCpQVeAMr4Pzkxz/OOEidZ0XpDTz/8pTKCpQVOGUFCNCR6cGVamWFiXeO8X3hxFbMmX3/VHsie7ebeALQ3R3UZbHg/dpAGHQrXoyqm8nklhLX5bU12Vd7fx/Dfl8YKpPSQbKpdg8OZCLMyTH7wCWzyq8JtdwGP8fwCJ4fP8MJUWwkjDxfLnCo99xpJh46CRtROjccCgvwvXffxao5l4ODA3z33XfodzqoE/R8FRMGibl08omqmuVf0FVzBa7ULJwAZ7ffE+acTLCRIqK01UuQ+nlaa9SIkVQSka9xwq2T3kXYn4ckmwrQkQmjhv0GPBPWqQGICN7YIJ5MmjWAwkqKnSYRUwaYMD2mpK3OanRan8I/bwJoKwDDKb8XZo+5F+YCBJVNZ9h5sm3DQJWADSMHlvMTKSrpQ5DQBzfzyMfJ5axjR0A6jOi/YQA6C4Tjd7iE6Ls5Y1VAOhP4wH2wX+Lxsh3LJN33cyYtpai+j/XVVWHJ8TsC4JM5m2XCnFX2j3htDgbSH/DFfo0MOYJwfIlEvdWS7TYNg5j9C/tJ/p7fY6CNSuS1juqRxc/yfuCix+7uLrpn5UH3kplzs+47AnSr//iPcIe/RvePHmBwex/JciwMuspWBaF5++0QGFWQuQ1k1VWkNYJ1q0j4s7aCtNZEWqkhDStIKxWkYYiUfn58zsy7aMBFpUePsPKLX8AbfIHBB/fQu9lGf91Fu30TT599hn3nOhJUZFmafR5957IgQ1JLEC3FiMM4DxFZUFo+rT7y/FCw29hFKItO2kzeMchXpd1ZoRBHPVxtgG/yOXgovdWEnCyyLiFMVspcB674CHqUnKcuc13lf8Kk8zzU6Um3siIhI+oDd6oBwTFf1n5Rw4L4b4KDsmBIpvtEyMzk5uzv6TEv8hw4z3O7SNvWMY8w6VhXHZfM2wYv0smUx1JWoKxAWYELUgHnVz/7WcaB4sumnV+Q8y8Po6xAWYFTVkAZQ5yAUto1prSLK/1GmsMBsXq6nWZX9MNkcA0Bus97DfHEvB6OhEF3JYjQ9HN2DAG61Y0Nmeh0CcBR3hIxqfNw2jQnwDv7+8JooQcd2X4cwCurRkESBej4k4N8Ti6Y8srzKvzlDJPtNAN4rWNCYMZ1JSDixvXraC4tieyt027j8aNHGPR6qFAye8wE4zS1PvK7FoNOfNb44VNIzc7rOFkzlTdRotzrdQUkodm+prVSylZ4zlUTxCF96BLkmayZ3EPHMVQmj39SGiq+ZNbEWoExAXfDUPYhssaJ+7NgsKmXne3pZu30uLTVWfUtgD2d+Oe+94cDLWyZqplwqdfdooCgHodK+BQw0/POZamc3DvCxJH3yCSypl7+e2XM8b/NvyV1lYgruf1SQzIB6YGVv30/Z7fyeNXfTYJcDDjK73AyzpCZNZM6yQk87xUy2HiPi4TVMH8KhpxJbdYJv3pasQ8k41a/R/Ce5yaA296egIHcPgE//k3ltLwfVHpPgI7+djt7e+j2u2fiQffSmXMzbrzqvXtY+4d/EICu89lDDG8fIF6JBRR3mSI78vKfQ/704Q5C+P0avH4Nbr9uflaBrIE0bCJeWkG0sYHx5qYkvibNZg7QzQkQMM21+cUX8Fu/RbL0FVpXWti6sYz90U0cHHyAXrIhaRCZpD+4SEMgbaSIa4mw5xI/Z8sWgNmc+50sjw3OKYCtz1HpH8hktdOLLXbqPH3oJMCn35H+imxCBi2dJNRJmXRDF17Ph0egLnbhKUinTLogX6gTT7qlJbn/T/O8PO6cRWpOSfl4LG+2TwXaj1tIY634vG+127IbAosvI4zpuHO6qH/Xe1+Y1ryHCNK9qvHJRS1SeVxlBcoKlBVYoALOF7/8Zb4cV77KCpQVKCtwigpo+qj4KKVpYc7MSacdulBIPhcEP1Rq/2Qc4le9Jg5iH6teJAy6d6tDrPl54h0BupWNDRmQ97tdAeii0ahIktQQCwXeZCK9tJQnvEkqWe5PJwCPCcPgZznYH0WRAHOX1tZQr9eN19UpimZ9VSQ1ZOUQuCELcGVF0ls5keGkngDdzvY2xoMBQqbnvqoBsAJ0PHYF6IxU82wqcbqtKFuE9yF95+g/RPbcYDRElMYibY0lECKXsSYE5pqJMOcEnKP/lLJUVMIzS8I5cajHhScUqa+cECtAZySThwBkI3vV3xWpkFPSYOcJkZhWUdvLSiWX9iTeBhzsCe00AHKeibYyAmVBkOAY8pCVjAENBnATEI4prGNXADrKHh36zKUC3RVsOA2BUBZdQD85x5V+R7zdLIacAmeyfwU6LKaQAuNsT2TCCbvHMOh43xDokVRn4xenzDpeS0pbuS97gVP6lYMDKfna6qp8j/tWgI5gAcE+ASsMm0hAXNPnKJuS9y4Bug4BOoLKmuRaXTDF9YIw5/QepA/dyj//M7z25xhdv4/o8i6i1ViCWbIgFXZaGuSLKc7Yhdf3ELR9+C2+g/xn24czqiJzGsgCsusuY7x+E8Ob72K8cRlprSby13leTHOt3b+P4NmX8PqfY/dyG9/euYK99Ab63SuI4qbcn8Ic9l2kNSBZyr3nYjdB5uYLQ/Z7nv1OfkaBa/FKNAtcvBfkv9WD0g6cOSEQqPstWHVWuMxR6a3HnRM9IHmtBKAjwMp/Z/Sj45uMVh+BF8hzU9Jd63UBxc/6OVY8u6NIQDZKW1lTtms+45XpOut8WG957g+H8uwgcG57TB5Xh7f17zZIJ1LXV8Hwf1uLX553WYGyAm9cBUqA7o27pOUJlRV4NRXQiTsHxEW6abst/012GsEvDuLU743/VkDsuBXtYlIBgADdv/WW8CwKJKjmWjDCHzR6uBzkkjMmuVLiykHiaDAo3jR1fwFwo3m57xcAnYY8CFhmpLv8bw7ueX6cZIsUjivqtdpJLMpmXhzWjf5zXIFeWl0VgG51dVVqRqkdwyH4Tii1DUNh27yyl04OVfJqALpFpFHndex6H/JaiYeXkV+PkwhRRlFrLPJWMl/iWiwpjATpUp+gAIMhcg83vpRZIswACxAtGHEWYKZSMTKyBFibFerADRPYNBJXTigJ2sgkXF8GsOG2tM3MMp8/MUBn0pa5S2E8WLJaCY2wPOk02IKfPcn+bInd8/PhPp08fXVIMCYH5tyIBoEmjZWeciaFlXJVJkNykk+wjmmacZSD8sKU83K5KvsUTqjFS86wEzlR57Xk39h+hSVrJNoFc9X0WwqOSF8xGuWsXLJrCfoxcdWw23Tirgw5vXSUvwpA5zgC0PF7ysjh/chrylRmfk/vK+5D2Z7cP9s2+5+9/X0B6OiVSIguJUi3IEB3UZhzWh8mp9a/+gqVh7+Dv/9bwH2K6NJYfOhierqt5D9Tpii79K9zRP5KwIc/CQTxHnFGPrx+CP+AwRIrAG5idPl7GF2985xJN0cn4/X7kuYaPL6L8Lt/xfZGB1++fxv72TXEUQ1ZHOQAnesgCx0kDSBeJtuWYD+Zbbm1wjy+j0cdjrYL7XfYBpVZqwB44RV3BvtTJq8ERBjJ7EwvyTnqyBq5iZODcx0PHn8mCtLRj84T6Xk1qAhIRzYbJeAaxjTPLub5jM2cU9sNWXwj8D7Rj0/bnrRD9YqkL6SxsGC/Ub6Or4AwgZWhXIJ0xxes/ERZgbICZQWmVMD5/Oc/z3Rlm3+XB7R6C5UlKytQVqCswIIVUGYOgZG9VkvABwldMPKZIvGVE2UOmA04oJMQXYnNvaNyZoL92o4C/KbfEKBunLm4FET440ZHmHT8pAB06+uyXbLnCNKNyYAbDmVFnccTJYkw6giKcTLM1Fbx4TRSOLJkOEHmBJ3HQQks+8l2ryf/XqPZ9YISHQUCxFPInJAYfRtpm/hODYfwKxVsXr6MFeOHxQnDzs4O2q1Wnt5KaZ2ZbCx4ac7t42LUrmDVKZkdpzlIlU3yOnd7PQmHGAwHSLJUWEgxXecMey6uJIjqUc6cIzjn5v56cv8ZWeq0dFPbdN2+jjzuWQy0aeck97dha74A0Bnjdm7PNoOfth2VwvJz80xAdRsvMOE0adUAd7ak7igG3XFeToeASwZnZI54w5FdQ385gi4E6FzKWcmci5/LV8WEnJ50yL9TCQiSVeQn98u2wfPg9ZJrZiTotpcc2zEBbv5NUlgN481mDbIf0OAHblMXGRSoZF0lhZlhD0kioK8A9WtrhfRNQUjxPGy35T6iNI7AALfJ4yB4x+MmI4/HwZdeBw3bIXir3yFA1yZAl0bCoEuddH6A7oIx5/S+83o9hNvbCB99h+r9u/D6T5E0+kgbfSS1AZJ6/k5rY2Rsm8Kqe86sI8NOAlxiwOt54lvXuNuA17mOuPZ9jC9/hP777yNaX5+rK2GaK0E698Hvgbu/wtbqAN/cuoFORmkrzSrz+5FMubSW5QBdM0XMFFcDqi/S7mYdlAJ0bC8Kzun2xWvO3Cv8/nHS+6mprRPs20JCr96VMyT0cxWx+BDbsAO3Z/zoRq4kLbOtGx6dJCjz/iaDzg5lOa4fOe449PkqbW00yq+N4wjAZjPndL7DBRFhq5rFFKkrZfAMh+n3ZXcEEu2xy3HH8Lb/tAzFyAAAIABJREFUXZ5XZmGKLGlhSpcg3dt+W5TnX1agrMAJKuD8z5/9LOMDiW9ZKTbGyTIgP8EGy6+UFSgr8HZXQCfkkp7Z7QoQxomteEIZ2ZGCYyrhsY2vOdmRxETDdplc1ae09d6wIl50+3GAFT/BZ42uAegySXGlxJVS0db+Pgb9PrIoEoCuZdIVCbhpGiuvluzLDCQ5OSdQxmNS1gyPnX3kASVv9KRZWioAunnlfSK5JFhoJMDcDs9NJisEAAH0hkM5/hu3bkk4BEEAThaePHki6a0E5+i2dRop0nncnXm6oQFTF/B/OstjUUaIeAe1WhJcIv5D8dgwkGKkWYokyBlzNHkne07kdI5JbOWxG0aJeK3ZDDYDPOoET5lywmqxnpeF1M3IYmc9RxWg4/7YHiY9ElUOe8iDQoMmJgonE6MFU32nMeFsME3PU4E/Pa9FGXRFvSTsAsKq8WMfHtly4xygI/PG4dv4ynE6TyBPwDl550A2GXQ1ms2vrgr7RsIcCMC1WtK+eQ9WgyCXpJJBx3arXnJAIVWbZOwWbCIrJVMBN/3JCT+vE/fHdsw+gwnLnPwr0Ma/s9/rGSCO0nkeo7I45RzIyKHUzjByCChwewo2av9HwI4S13a3g3EaISWwvABAd9GYc3rLOkyxZTBPtwN/fxd+exdebw9ebx9e/wDuYB/OgBLhPrL6GEkzEo86YdbxJ1l2zVjaLe+XYD9A9UEN4bOrcLsfIV75BN3vfx/jS5fm615Mmmv84Gu0vvsdtpsJ9peXMUI9h2zyvBhkXoSkOkQiIF2AJHTzsCBlyp7SckBAN7MN6Q9Mwq8+J1QGrfeq7Nf2pDNnay8gyGKQFU4joLTp44pwCLNINC+L/bii8pogcoRB53e93FMwceClTHYl653+qb6wUikRJ5PObg/HbX/W3/lcFeZbFMk589nJfShLX2tb2G+MRrJgx7RmeYabPlz7XQa58Pg4Fjmr2pz03F7H78lCLH16la38ChfuXsf6lcdcVqCswNtdAeef//EfM10x5gOME1KdrJ52RevtLm159mUF3u4KqCcdAS8O1jghFWNoQEAqvgl6iYzHGNUXjDKRrHnCCFKPGh0kMxxiL61gK6riYVSV9FZKXK8FY5G8Nho1rF26JKvjW1tb6HU6yExggCS20lOGE2fHkYm0Lk7YAAR/x/2LqbRJXOTxdno9OV7tJ9lXKgNw1tVWTxvumxNx8cQxjB+REXIiEYYCKI6TRMIhbt++LQw6lbcyvZXnUSXIqcDPRRvw6vGYhNd5TdrPqpUoeEJgjgBdn8y5NEGckjeXM+comSNjjn5XImsNMzGnF3knD8Tch5osquCbDRIXDAyViJIVph51el2PAee4KwXU+N+zQiIOgUTm+LReBXBnZMbCIjPSt+NqaoNO06S4NstEwiAMm1Un94swh7IkQxpncBKSFI2B/JiJrHzn/yY/KP9/4zWn/yJgx98Z8JHSKbLgLl++jLW1NelPyEp79OiReDTa/QyBMPWSI5OSLwJ3nLRLrSb8vGYB7cI0Uj/K0ahg4nL7G2TQGYCO7ZrgHN9s69yH+lQSCBDAn4CBSZHkPcft8rMEFpTNy7/zvAg4PtvdRafXXQygu6DMucl78jlQ14W/v4+g1QL94Dy+2y04UQfwB8iqhlFX7SGp9hAv9xFtDhGvjJHUE0kQrTyoorJ1Ff7ux4iXPkH3008xvnz5uGaQA6vIkKQxBo/uY3vrPnYrGcZkSoJpsMSHyQoiy3aENOwiDVNJjU38AAllr64xxj8NQGelHCsLWAD7ifAJ28OSxz6tvc8E6KTTMcsFUxKl51lomqug0k9B2jYZjrw+DHvxYuXQ5enKFb+CWo0+jA0sEwij5HtOr8+8K8wkYVmYcEki4wm2GZGI+760MwX+FNQUZiyZ84aUQLBdbAyUPWixE5Xld5xn3dw1eYs+qEw6UU0ok26Ba/sWlao81bICZQXKCkytgPO3P/pRxgeUToY5qJQVXpNmWNatrEBZgbICJ6mAesEICGf6GJGa+H5hgs0Btq7w64BbJ8McSKthOicWOql2vACRX8NO1sDXoyYcx8WHtb4AdE0vwXIzB+gYuEBg62B/H2kcw3Mc6dcEXKOXFJNRGSJB/y+ToMmBOo+Pn5N0RiPL5e9lAm5kr/xJ8PDQCvuMIknqY68n++E+uU0y5sju0XNlrXiOQbWK1fV13Lx5E8vLyzJx2N/bw9dffy0A3TIlN8bL7yTX5Ny/w+vJSaBKXl8SiMh7RxiSnY5IW/M04TyxNZe2Jki8BGklFeYcJ/YZwTmRteZVscEw9WWygSn1aNMaqqSK/y6YLJbM9zgGuu05pUyXgu1idmL/u/C907+p5M0G6OaYBE1KTmdJaA8xBc2EXsFy1uc46W1eVGrGgGyYyYTdj3wB5MiWI5OObJtc/MZJuy8T91yqalhLWQbP9YSlJuA+042XlnDt2jVh0bEdE9x6/PixAHSOOU578m5LRwmQcTsE1pXVy0nkcemVBUhHEIDMm8FA2r9tHq8MHt573Ce/w7bOdq7jKun/DODPNk92LNm6/A4/z/Nh/8Tj5H6e7exIiis96OaVuF5U5twLfQ/vIS5WkMEURXCjSH4647G83WEf3qANr9+CN9iH19mFf7CNLNjF6HoLo+tdjG4MRYJa+5YMuutwe58Ig6738ceS6jrPi7XtJ0N0tx9jZ28HbScTyzmjrEYWxEhDgnMDZEEfGVI4iYfMDREHIVL2x2RZncITtACIjExbGbX27xVA08WsHG87rHSxvTF1sUEZwZPt2ZbEnwdDTBixlLcOXHhdD54y6eAjYGiEm4dG8FlL4Fzl5/N6q9pMOLYfHWNoQrIA9Ja3Jttk4S1nFsaKNOe8mIdSrHVRoCQqzNOKZn+GILIXhPD83Mf1TIHg0x1a+e2yAmUFygpc2Ao4f/OjH8kzXUyTHadYfWoyXWzOFKyLdnYp7UlkdAX4TkZv3/JVVqCswEuugAYtcGBMcEq93pRFN3k4CpBokAMnvDJRsRM1OYh2PaSujwM0cDdZxwghboVDkbheCmNsLFWxurkpgQvffPONAHSUhZKlJiv1lYpMmHlcBHT4s2C0ua4Ac9r/2YNJ9dYjQ4YsLf5bgDwz2dfV/8kBqAJ0ktBqJuH0vFPZLNk1BPDIoFtaWcHG5qYAEDSS52t3dxd3v/pKEmnXyAAi2+6CvgpAiZPVlzQYF4Yi5U39fh4KMejn/oJZ/Fza6hppayMR83kCdeJjZb0mJY0qITs0MbYkpgLaGGDX9kucdwIi9xxZNyo5M4wQnVAfd4mVPaIsP/VrPG7/xURdJKe5Z9CsidMhJp35rLJwBGCcdo0FXHse9IAxgAHgjT14EeVubs6kM3w5AnSe48qEPfTpVfk82ZF9iHi2mXbLcybThm2E4BhlrrzWz549E9YkPSfpJceXMpEmmTWcuCtAJwxdw9Il+CfzdC28xXLlMSgTlvca2zS/R4YtQTW+RNJv+hNlkAhD1njXKfjGbWnfSKCPx6cpnQIWGl9Ogg4Mm+gP+znAzGgT54iQiNeEOXfcfS33P1mpIoPtwm+35R0+fYrat9/CSR5gdOMphu/sY/DugBQ41O82EOzeBLIfIFr7Xu5Bt7Z2/K6QYZCMsD9iCM8uWu0uhtKm8zfZtVk4QtzsIa32SQujaaCkCyMLkHgVpEEFIIvypCECdgKsAd15Txf30BxsXLnfzT3/Qv+h0k3DBNVFMUlT1tCEc7K0kYAX+tB1PLgDMmaN1FVyXQ2TLqgIOMdnroZGHAUY2oxW8ZM1bHyeD5/t8iYIbtqZpLZTmm686ZRhx89UzYLhcX3msTdS+YGpFdB72GWffohJZ/WzZe3KCpQVKCtQVuCFCjj/9Pd/n/Ehrb4yIu3y/WKC+jrWbJw66CV5wmHDSxCSJVG+ygqUFXipFdBJKBkiBE/Yz6wx/bRafWHlXw+skN6ZJEybLUDZIQfbwogZjtDJKrjn3UDLbWLNj3AjHOPdeoQryxXxoKOc9Ovf/x69bhfL9LmpVA4x4shQ2W+3ZXJMw2o7ZXaax5tOgMRnikw6Ao8mRIKTCw2ZmFxx14k9v8fjVysBghucLPE49w4OhIHBcIjNS5ewublZyONeK4BOEA7jc2R70p3jncdJGllzfJMhMRyPEGeJYc7FSNwEiZ8ipe/cUs6i48R70mR1coIrkzY7pdV40glgbEnEZHJsedXNHbJkTcw1lIL34iSLblbpFDAWMGOBVMcCWDSAm83SmbYvbZMyRjCyO93fNGCvSN2kfHVIeVvOohPWXKaG8a4w5/j/AizCFWAqDEK572keT6bZiMyyNM395DwvlwLzIAlmGyYd/ybJqXt7wqTjd9ieCcQJSGdYbwJ6GLYj/0YgTiRvVl9zCJwz4S2S+srFyiyTNi+hFMZLTj17eUgE1AgQc3vSn1jeVcr+5TnwONSTTk7FJEUKS5fSOyPVY79Jht0oHiMVVhdButkA3WvDnJunL+C9abzhlGFXefIEjc8/h9f/EuNr32J0/RmGN4cCADV/04S/fxtx/TOMN7+H4a1biFeY7Dr7xfRV/q8z7uFxZwetXhvRMEKSpEDKgAH2EwnS6gDxaksCLOAmgt1Jmmzsw4lCZF4VaaOB7KQLJwYI1r6G948CdDbwf1zZbIbcIbatFXqjSdHSbk3wxHmw5+xjZeiLgHTCpPNzWTvbO5l09KQjk873Ua/VJfWYLNOjGK2sDRe1CIhzvsK2ZXvNKeio8nG2WfpQsr7Cijd+swrOlwy54+6ss/k7xzcew30I1ElS+tlst9xKWYGyAmUF3sQKOP/6058KQMeJJh92fMhzoKxStNfxpAnQdQ1AR8lbCdC9jlexPObXtQI2E479Ct8cJHMgLMw0TlxVnmN57xzHACpYJ0zo7PfRQwXf+Tex46yg4ia4U4/xg5UEV5ZDNJaXRb5K5tlwMMCltTWRldpAoAJ0/N0iqay6mEFWIEEhAiXqSTfNtFtZNNyPMq40kIK1IkC3c3AgA9er164JQEd/LU46+N29vb3Xg0Fnkk8Ln6NzBuiUSWGHQozGI4yTSMA5gTMIavjGb66WivccUyBnvQpwbAqjRCbAJkTADjXh1iRMguCPSqLnbbwq3TbyuGledDMBOvXAWzS91TBpbGDPBiKngnQ8RxOSwDoIQGc83PJ8SeIZZM05cDkh5yR8RIDOhRO5QML0VqYyu3mCK6E5xxPWnO/5Ar5xUs4JNAE6uf9rNWG+aEorgTqVzRPgqjebuHP7toSp8EUGHSXtZJoStBP5mmHR8B5R83get6oD+DsmOk+ru5r2i9m5kaPbUlTxkuNkkzI61xXAoGXSW5kiq950dp/Dc1GpHfsCHoeyfiRB0oBz7N8UcI6SCJlHJadJIq7GiFdjJHUDNINSUQOCUEo49HJfvzQHQX2a8jtkJwaSgEvwUEI06Pn1GiUsVh4/xvIvfgGv+2sMb/4eo+vbGF8Zw+/4WPrVMrz2uxhv/ilGlz/C6No1JM3mka2QIP4oGaM17OJpewedQR/0S+S9iowoXJz7zlX7SJbbSGpDw7rN6+2QEdoPAKeGeGkJmUnlnbfp6+cEIDNgmfYlCtDNYmVPbaOGgavP30LiarFCp3lqHtf2Fz2fFz6vzE4JjfClT+D9yWTXgGJXytrholapCjCvoRFsczZ72U5pFUmrAevZhhQQ57loP6HJyZzXCGuO8xqTyvo63fenrv+r3oCxMZF7XKSuxl+YCN1LssB41SUo919WoKxAWYFFK+D8+uc/z/ig42CQA0bKtdTEWP1mFt3oq/58KXF91Veg3P/bXAEdSIv5+WAgA2llp4mnHN8GoNPJr8pEj0on5UC7WDln0ioBOvcKnqbLdAXCRysp/vyah81mPgjc298XYGs0GODK5qaAg3wp00A9yzhIJEDHCes8L5vlp2bTGrRTMP4sKWQxgbAsAzjxYA1YG2HQ0SA9DHHj5k2R75EdxIk7JxKvE0Bns+dy1Ob8lsk1MZNgRrvdllAIBkLkoRCxgHOpl+ahEEsE6ShrTSF65yNecm9O+bttvl74uKmHomGjFZKxeW4k85njwiJmbWrRNFXdzuT35mX8Sbs2knOVhOcMnxwMIhBHlgyBuZxh5OS/Z9ADveayXMZKTzly5viTgFylUkXdeMPZac+UstYbDQEDyYDhe0x5ea8n0k/+/c6dO9JeOGZhe97e3hYvOrLmeA25fR63hLOQbWPANpXATcp9pX/IOwkB3tk+tT+TdFZK2zlOMkwcARYNuMjP8u/897oVHqF11wUGMj51wUKBhcLbz9SYn9lvtSQkgl6KOAKgY/iG16eE0JXkTDf2XgDnfNeT9Fvx+lK2rwWALHC7vrKPVh88wMo//RPcwa/R//hbDG/uIlqLEOyFWPn5CrzeB+i/8x8wuvYhoo0NJKa/n3XAg3iEvVELB/0OOp1+7huYPyEEoMs8es/1kPk9pGEfWXUs/pUijWcIwsiD12GQBAG6ZQHoCuh/AcnoIYDOLAJocJIyVOeVYOoCw2TgzSEpvgl8mXebp77g0lkiB415jw4IbBq5uwHqCdQJgFypCEC3ajHtuX+2ObYJtq/Cr9WETmnau0rU2U+wj+Azmc8ftkduV/0gFwmiOPW5lxvIK2B8UsVL2PMRhMYf8BUlvpeXpaxAWYGyAhe9As4Xv/xlph5JfIiTCWKbo1/0E5h1fBMKpNf1NMrjLivw2lRAgSvKxgjOaUormXEqa+Xv+feCgcR0RpPwantBKcOuMOknu4TSMDPR5qB74NbwMFvFVtpAPw3wvXUH//lWBctVD9FoJN5t9+/fl0n9pfV1YdCpz6bKUykjE7N3eruZhNlFJi48ZwUOxUvKYlgpiMNjnQyd0EmHfrfV7Yqk7+r16y8AdJTu3b17V5hBq83mxfOgs5hzKgs9T2BO7zNew263i26f0tY+RpGRtoKhELEw5xgEIaEQTSa2kspxNs3Jln3qpLwIMVkQlLQBOrLUNLDkuCM9K4BuXomX7k8DIiRvlZJVMrUICpE1x8n32IRAEJzj/7L8TcZc6AUI/KDwZePEme1OGG9hKL/niwAFE1sZCMF2wf5CkhoJ0HW72N3bE7Dt8pUrWN/YED863nsEalsHB9jf30cSRbJdXithuibJoYAItvvZ44ecLakAvAQ6DAbodDoC3FFhoIsO6uGnn+F2CTDwvPhSJh7ZgFxg4Of4HU2ZVJYfP6vHxM/wHJ9sbYnE1fEcAZzlzq7kDLq0Sp+0XG4pJvxvKHNOr1H13j2s/sM/wB3/Ozp/8hDD2wfSrsOtClZ/sgZ38BG6n/wnDG5+iGR5WZJWj3pR2vqku4MDpuT2IyRxKomtBPAzN0UWREgq9AbtMeVEvOiKfoTSZMo22z6AGpLlFSRhWAB0i8hGbS9KLl7JM8QsYrFPOSnDrfCPNExbZXK/KqN+lb4LQNf1BOB0EwL3Xi51ZUiMlwcosf2wjWnfZAdCiMrHgHN8rvK/9XkqILgFpGtghP254/rV8u/nVwFhX3ORhOxmss0N+/j89lhuuaxAWYGyAq9nBXKAjgbbZLoY/zl5qFmD5dfz1MqjLitQVuBlVsCWfnKlm8CFMGPCsEhTK1JZuSpusQUk6ZXghMohGPBiJG8qB+VnCKgRYyELJPZq2E5reJZU0UqreG/Nx5/fqqLipGjt7eJgb09YdJyYM22VE2ZOgLkgcdBuFywWZbjJcRrZ3iJ1U28uTeLU76qXkPhcEXBQU3nDpNNJhzINCURsXL6MtfX1QxJXgg3qpbfSaKB60cJ7CNCZsAPBvxYEqBaptU7EFAwRE/1BX0DSKI0wziK6dCF1M2HOxc1YQiEoaxXfuTN8HWKrKOtuAeaMHoqELRiwaFJCO+twi8k3wW41e5+z7qcF9rj4JSwUyvwoWxu58MdMZ/VyqWVqgDsD4ElghHyHjLmKTLz5poRbGXPKPBRmKUHvKMoTnBnuUq1Km2A75e/7vZ7IWTluoSyc4Nz169fFaJ5/Pzg4wIMHDyQwgv0Et8fwBoJ8ZKayH5gHpDgEwmaZgGv0mOPvKcUjuMhtsn1zv/w7PRD5dwKDGrzFfoxgnDD5+n0B52iGr/2Rsmh5rVkX9anb3d/HUwJ0Uc6gewGgC/KwAgGK3mDmnLQB2gh88zXW//qv4ST/joP/7SmG73XFT7L6oIr1v9+AM/oEB3/6Fxi88z5SArNH9JO8RpS2PtzbRqvXQRoRkM19KSUYImDac4ykOULm9OH1u4A3RLwUyz75IiBdAHTNZQHoErMybHu8HdflCEBntX9hmFsrzCddU7ABdTleOxTiuIM6j7+b8BiHdevnTDrKXQnui9zdoSedj0qQ9xFs93xmKtOcx6/qHg1TsaWq0jcMBoWUXUE8kbq/RlLu8yj9RdumPvOoGmAfvsii6EU7l/J4ygqUFSgrcB4VEIBOEvBMmhh3wkEzV7HUSPk8dlxus6xAWYE3qwKHUluZwOd5efqiMUufPFuVkBFckTQ2C6RTBp0OrMVE36RmaohN5lXQSjzspVW0vSauLoX4ZMODn4zR3t1Bv31QSGzF6J0mxb4v+yEThhNrlapxMq1ggQKCpx002lJfMng4aVtdXi6YNTZAR+CRg9W1jQ1hBK2vr8skn8dAgO6br7/Owy5qNbEhuDAvw/A4BNCd48EpeEMwhDUlY2owGkrCZZLFGCOSUAgCcmTOFRNquaHO78AOmbIb+fbk3iY/o8yYRQE6BY4Kr6lZaapTTldYnSf1rpM0xFTkqn7mw41cOAMHHgEi+nEluXSVflLqM+eI71wuZ2X74j3NsYV6QU0zg1fpMgE49in8Dn0Z+R29/gTpNBikVq/jnXfeEVCb/QUZdg8fPpR7wzVgHyfuGlKj3o5anklm4AtlM8CnpLTSY851xcyerBweD4+TwBvvSfGoA3L/OwMKyPWlFx7959jOgwD0qCPAZ0v3+DkuJLAm7Ju4uLC1vY1hNMoBOoGeY8RhLJLtzM1y1hxBummec16+0Cqec0bC/1oCFQSreB98fRfrf/M/gOzX2P8/n2HwHtltQPXbOtZ/vAkn/hT7/+l/R//O+zk4N4MhyevAa9bqd7F1sJt7z6VsF0bg6uUpz9J/NCNkzgBen9d9gHiZsleC4hMA3dIykiBEbFKdF5G6K0DH7kktIE7bU6lfpi6IKRN9HmD6tPs+7vvqlyhs217edxDUz0MjfARu3nYoebV96AhoK8Bu11fPVRnVIkG30lyPYsoed6zl38+nAgWTjouiBOis0JLz2WO51bICZQXKCrxeFSgYdPTxEflZHMtAupB8nYAR8HqVoDzasgJlBc6iAgr0c3KpslU75XAaYCEgg8p6DHtO2QOcRLFfUi8ZTnrpI6cS/NRxMUoctN0m0sYaaqGPSjaCHw3gjrrIhl0B6BjmoAbxMrA3kkw5RqY5Oo4AAfw9t62eNvNK/2bVTgGUAc3jOx3Bh5hiq9I3ldDx751eDx4ZdJub+XtjozCZP9jfx7fffisA3VK1itBIes7imp16GwQvDHvuvJlzOhFjYieZTLw3COyOkzEiCYXgO0USJhIGkdRzWat4Rp0nOMf7loW0fAcnJW62rxk/qgA0/5v3GScpfM0TEqF1kHaiISsayHHEBbWPQUMtNI31uPtAgL04QxalcMcewnEgPx3aPNFrLlHWHJkwbGN5O2NhGAIhrLl6/ZD/2Sx/LWH093oCUhE4FwlsvS7tgb5znMzRY46sOHrOcTs3btwQYJv7YA3JsNvb3cWzZ8+k3bBWwsQzwJqerw34so+YJk1UoF7k6PSY8/1DHnPqjaXf57XUgAouQgizh/eqkcDLcaysCFAnSZQMqogiASUI0PEnwQayQ5/t7Ih0myERCtAlkiyay7UFnGPtJwIhPMcVzzmO48gsVA+u0y46HHefnMffnSSBMxqh9s1drP2/f43M/Rx7/8cOhncGLApq3zSx9veXgewPsPef/wsG7773vE+ackB8HrA/7g4HAs7x32lGgD9nrmVOitTPkNK7shoj8wZwkhbg95EsRTmDjkpYMsE6XCypIVlaRkwGHRmtC4a2nNSD8qjnjjDR1evV9DFqP3COXeF8l5/dVurk7Lmun7M/6V+Z5qERjIxgUi69LYUpZxiodriJDTSy5hKuMhpJmjPrqYz5iwBIzleUt+9T8gykYkHSXcmk8/L+9+0rRXnGZQXKCpQVeKECAtBxMMgBC1eZOYjkJJUrvJSnlQ+48q4pK1BW4KgKKBNOVrBV4kUgybBIBOiywIsXhIYKcJidKLDFATf7JfZJmixtLxxkjisDvJ63hFFtBVHmitl3EPWx4Q5QSfoC0BEA4yRavWuETWeSxPjfyoLh7nnMAtCZlMqzuPKSFktp3ERarNaNzJt2tytSj3UD0G1ubgrYwBcle/cMQNesVC4OQKcGz/bPsyjYjG0oQ5PgDetJaavIiDOGQkR5KITPUIg0Z85Vk1zWekwoxEkP+VBohHV/c3vTgBD1JJS/5x+SzxEoXgSgE2m4STAsPBrnmNioLFaAPRNqMdfznYo+4g4RgJEDf+zBH/nwolzSqh5zLn3m+D83b19kzXE/BMHJ4KKsk6wz/u2ol6ShdjoCMHBSrmEplLdV6/UCVOdkfGdnR4A8bntldVWAbX6O22C4ClNd6UnHehHomwxvsBlwCrDJsZl6HgqMoIw6jqV/INBHoI0v8fDtdvPwCPXwNcA/rxWPhaw+9mPaB6nMVvslTlK5XUl+zTJh4lGGTxYdGXRkyylAxzRXAZ0JvJA5Rx9AO63Vy4O+CkDDyGYFMLX62Fn36Unbw3l9zxmP4fV6qN77Ciu/+DGy4Avs/8UehjeGAvJUv13Cyk+vIXP+APt/8RcY3r5zpMye/fEBAbrBAL3hEOM4QpIlRlKdgcJqetBJXxIQoBsBTgcImOY6QlKJwYgfkWp2c4D1ALsmAAAgAElEQVQuXiaDLnjlAJ0yZNXDTth5pp+5aOCseCcyLIJSV4ZHRB58wnOZ8bB0XPGrFK9GBsZY0nhl1mn7ZV/AtqSgPgE6fk8XMwr7CdaDHmjm+X7RanJebejCbtckgntBIOMfsU7geLF8lRUoK1BW4C2vgAB0nCDuHhzI5JoPuGoYYpOm6vW6rObaA7u3vF7l6ZcVKCswUQENOiDAzzcnt5Sx2dLWwlPHpCTq6r5sygB0+hkFEtRTRjybDPuGiwac8PPFQV21VsfAreJJVMXWENjtjFBP+/igOsBS1s/T3DS90UyCbb8rHaCrMb8CHouYfB93Q8iEsN2WyQJTFGVybibLnMCLtxWlczSXX18XBt3ly5eF+cLXhQboXhJ7jnUQiSEn1r2e3Gej8ahgzpE7x1AIJrWmDIUgey4woRDntCSvkmv+tHdhJygWYSi22bswy56z3xSgE4kbgbcJsG/y/jppCqser4Jzeo8fO0llIuvAMF5UTmlYWzKhFniIILxDY0kZM9BrTtmp7AfE9H3O8YSAUwbQptebhLeYiTW3Ta/GkL9z3dz7bTCQ+4KA2a1btwQMZI0oY3/8+LEw6fjfrPMmWXYEwSygSsInjJxW+6K8W8pBMGXo6LXhvtmOeV58yUKC8aYjMECWnyZFKkBgpz0TSOB3uD2el0j39HtMrCVzuNeTY+Z5EaBLHQJ0efhJSnoRswMoJ54A5/K01iqWl5YLcFPBDL1H5T6wmF7HXv/jOrhz/rtLWfD+PqoPvkTzi39EWv0SB/9xH+PLY3gdD9X7a2j+6iay4A9w8Od/juGtW0cekTyvyFru98FwHv53nMTifyoedKy1k+SAv0MpMUM9RshCSly7SOsj8GrkAFOAzCGDbumVA3RFsrQGFfEZScBjDnbtOV/C6ZtnujNrSHCuY0JOMnpYEqjzJfE5cP0cnKvXBXDj85lAtno1yrVkeEu3K/e0hkIoAK5tl88OLuaoj51K7OdaoHglxXl7dipBQi59WH14YZAHR8zpp/r2VKk807ICZQXetgo4v/6Xf8nof0SAjg86vrgKvNJsFkllpYfD23ZblOdbVmD+Ckh4A9kI/Zyxxlez0ZCBtLwmAAebSWRPlO3/5iSSiwViBG9SYAnOCQPHsFOCSgX1ZhMDBPiq5eCbjoOdXoxlZ4g/avSwip4w0zhZn5aiOv8ZLvZJnQCr4T+ZhZSw8rXMkAdjfs1BKD+jElhKRVfW1kSqd+XKFWEF8UWAjmm0THGtE5w4In1ysSM95adteatu6hwG1lpP3mOU/fE+G0djRAl5cwa0cJ9LWxkKQRnaWYdCTFZLgTLez8pSmWTVFYmnlPJYE2V+rpD4mCRjbn8yaGTaFTpxyIMFzBzLvCNWQXYc3yMF6Dz4EZMX83RWYcuJubsnk2lK0vgSEI1sCBq8G2npBj0VDePsuLuO4xAGJPBFphon4/aEjWxDCZhgkJXvy7hl+9kzYSHevHFDmHT8vbLoyLLb3tqS2nLh0QbotObq/SXsXdNn6U+V7vP77NM4PtIQCH6UgCLvS74YWKGJ1XZ/ZqdQEpDnMStAx+0R8OP3eF0I4LHfoiyW9zw9Fsmay+/0uAAOWe9DzDmfnnOV58w5AoVTJrvi8Tcey+Fx35qce9x1eVV/9zodVJ48QeXxl6g+/GfEza/R/tMWorUIwW6AysMN1L+6g7T6KVp/9mcYXb9+5KGqNyjZcwTolGVNmavrOsKgI1uRrLo0i+VfmRMjC8aImz2k9SEydyxgNBl8qVtF0mwKQCcLPQuGtpyFxLVgepqACelfFvCmfCXXVgYCJg2XAN3AzVmJInX1JTTCc3zUeE83GvnCXJYvAEjCq+eJJQ/HCGyDcj+bPoHApIRLiG9mLJ/TECpuh+MTtd+YtLJQUP35Iy1nOs8CjWwP0XkWWF5JrS/4TvksFKsHMuk8TXc9p5W1C16L8vDKCpQVKCvACji//MlPBKDjgFDZcxxcs7Pkw44PwuMkKWUpywqUFXh7K6AMFO1HVJqmAN0sX6dC5ic9UT4Ysz1I7BRUTnzYDxUDa0pRmRBbq6EXO/j8WYy7beAgcrHqRfis0cVq2kGr8yJz7bxXZzkZUFmtgoycEHPSwONnn8q+lX0sa8fJRbvXEwbd8urqCwAdjemZStnnRNUjGJKzIi7Mi55+yhBTuesZHhzrScYRWUUthkIMB4jT2EhbYwmFEDkamXPN5Dk4d84lsoEy28vNBumEqaQTZV43qy7KCuPPQx51CzLo5vVKnJt5Z8A5SQcdeHCGDjBG4TPnZ3niIsEhhz5RDIDwg9wrzoBCCkgRbCIINMlcO+r2IABL7zUeL4E9ZfLrPa8TYnq4kc3GfVFCyt8vGSktGTKsi4B0u7u4d/++BDTQumMSKLRBOR7XpJ+gMGANQ06BNNuk3gboVqdsn30Aj4Of45ugbSGtN0AZ2UGsE9UL/DzHY2N+h75aDEFxErnfFaCbBOdy5lxNgD7WS8GHyX6C5ypMVNaLCwZkAjKN9gK/gr091O/eRfj0t/D6v0a0/gCdP+wgacQIn1ZQeXwJlUcfIKl/H53PPsPo6tUjz0YtFCScKIqESXfQ7QrTmq8kpZMlU11jJHxnEQiPpvT+qzDFdYw0HNKEDoiYGB0gajaRUlK5KDBmJKjahk8C8BzyljTMSAHg7WTti3p9rb7G7btwu55I6AX4R+5JF/qhsOeEkW/aJ0E2Yb+ZBQFl1ym4ZtdRAicInhq2OkE+laLze5MEBGXd8fNcVGHffpTlhaTFmsUHtm8Cgou+JlnTF+r5vujJnPDzwgiWevvwKqFh0p1wY+XXygqUFSgr8JpXwPnp3/2dAHQ0yuUDb8ka2IppMQ2GZ6QwvubnXh5+WYGyAmdQAWU4iVSz05GJNYEoTRsV0G0KOFGAceqfpV45BrDT7RLcIpOE/ZOantOLihN0bqMzSvG7vRhfd1zsxgFWvAR/WO9gLaNErCVnuGZSDM/gdI/dxCRAx39z0s1j5cSCk2dKgAVAGI/z92gkHiyNpSVJcr169WrBoCNA9+jRI/Q6HYQEey6gp5AAdAocnhF4qMAJa0MJk0hbGWYUjQSsyCV/CZIgyWWttRykY4Lry3CaPorJNk9aqs28UObccfLWQ9tdkKlzLPPOmLcz9MGJ3NzEnZPmsSsedCKnJGuLSYtGgiZ+jmSV0SeqVhMput7XZIkRbJP0VMOEm5baqg1KgRO29Z3dXQGvKf0UQJtML6b9WfeWTLyN/JXtSySKdASr14sUZG5TUpC/+QZMfj0qVXqyYevxSL/WauUhL8Z7zj4OG6Dj3zlZF6AgSXJ5LL3rTBAEj5P1UZBQpK5xLP2jMg/5Hd7vBTtoPJT7PKZPGvLJ/6Tn3Dxprdqfcp+Uz/IcKD1WL71jO7aX/AEnTeHQ8+/JYzR//e/wW79FsvQNRle3MXi/L7581fs1hNtX4R98D/HyJ+h+//sYX7o015EqmMOwmb12G+M4LtJ2ec0oe43iMdJ4hDQdI/HoSQek7G/CEVJvBCeNkHgOxo0qkkqQP+e8w2zZow6mkJkb3y3xljwGoJ92nxahEEY6/1pZ0yhbl4nQLQ8e/S2Z6pqxnwkk2ZXnUw0ruczVcaQv0EUR/k4lr/qsVcactBUyeg27USw4DKtXE9yV6ct2p9+3JeDax3GBbfIlz3Tun3YUWSaBNBJqtcCrYGJbvqBvpfSW9wEZlZ4rgVlukBNF3kawcoHbp/xoWYGyAm9oBZy/+dGPxIOOL04cOQHmQJTUfz5wOKDlAE69LN7QOpSnVVagrMApKsBJhXqpcZosYQ7Go0kN1w9tfpqp/ZTfceLBCSW9mDhQ4wSYMrLG8rL8e9Dr4aAf4XHfwcORj0ejCmpOgk/rHaxmHfS7bQG0CNBpeuopTnOur05KXDUMQvyyRiPpS+mtxYkGpa+cDPJ3BBz9ahWra2u4fv06lpaWZH82QBcYgM6WS851UOf5ITLAlK1xRuAcD1fqZuTTNMsn2COT5jTCOKO4NRFWC0MhkuUYCUMhaJ7/kjymZwFe86al2tI2TszVB3HWpZp3u7O+fxxAJ3LWsZsngxpgzmVCa+rmqYsZ2XKUnuUprcqw5+SY4BwnyiqXFNk7Pb7abQGp+Hd+TqTv2i9MHKgeH/sRAlRkkLHvEAmojkMsyaYyECUF0Pdlck0QlwAZU13pRafth2ERnDzLpHxOg3gej50OyckitznZj0wCdMLqM6w51oDHpSCBBNAwPMdM9sn+Eym8keKxbhIqQSCBAShk2BqAjimj/B/HZ2Qw5hLA+dNa9ZjIGtPgnaOux3l2GfNs2yXrmN6C979B89/+BU76JXqfbmF4uy3yVq/nofFVA8HOTWTZHyBa/x7677+PaH19ns3LZ9hXi8VLqyX9TaNalZ+57HUo1z8ZDoBhTzwuo5qD2AdSl0ESCZwsFvbuqAGMay7c0BeA7ihJZHFw1kKLsGg1eXUBgE5AximhMXPtf+4qnfMHjdQVbO49B/7QlxAaP87vcTLp2O9Ugpyhyzclr8LQt7wp+Uy0FzoEcDOgmwDkBignWCfjEyMp59lp21AfbvZjkh4bBALA8TuTAJ0uPLJ/IkDHa9FlqBX7rQVesqBHZm2aSj9xFCC4wGZfz48SpHMZ5ME+nemuuSdd+SorUFagrMDbVgHn//mrv8r44NLBNhlzMqg1kleyYPi318Gr5G27eOX5lhW4SBWQtNJ2Ww5pXkBsmqG+Mgj0bwS1GKLAgeuVy5cFoKO0VZgmBwdo98doZQGejiv4dliDn8X4KGxjFV2koz4CzymYM7Pqpfs8i9VaBeR0sqATqFEUCROQ+1CmEQfm3Ld453DC4ftYWlk5BDCo2X233YZHD56L5i1ke9GdIUAn0laCNQRhWy2RthKgIHtuTHjOjZGGqQRCqLT1ZTDn9B7S68x/255uEjRgvW0pq33/Leo9pZNxuVcXSWG1gllsZkghjaVtVuLAJWuO4NzQhctkRYJzmQv+Dyk959xcbuYHz5mgjYZMmFVSqZNd9YUSUNUAVJpSyrGE2mjY9dCUXspi+ea4hL/jxJiTaX5PQUAbgOAEjhNo7pP3CSfUDIug3JR9BkGy7e1ttFstROOx3CLzjGfUgJ6Te9ac26J8VENq9NgVoOP9QMkoz03ZbwTb2I9JAi3f9J+cSLFVQJ/Hz88r81BZUWSMRgSCCNBRdgdHgIvA83PPuVpNgEOCoEcxp8RLbwIwtK/bhXmWmPvbb7VQefgQlYdfovLo35A27qHzJy2MrueptuGzCpq/XobXuYPxxh9jfOUj8Z+LzcLGvOcjEmbjVSp+h/QVHI9lMYXs5qjdQtZuIfZjjBtA7DtInNzjjO2QAF1USzBm9kjNA0ImUUqKx5Gvgj23oMS9eD5a4Up81qjcc5KtPm8dXtXnijFAnImc3ht6CAYB/DGZdLnUlVw69ju83wkqk/mpno3TZNwKzrG9CzAXx3nydZZJW5RQFiPtVgsFtr2ivWqaOwE6Jr4b2x+7RpIGy89xfkRgN0lEak8pPbcpjF4LbNXngG3nwW3EJhSGx8xtyZuA4FsMTEmtDFhJZYHc02c4tnhV93q537ICZQXKCsxbAef/+uEPM648cYWaJuzqGyUDbA5ShsOc8WHSB+fdcPm5sgJlBd6uCiwK0E2mzimoYa+C83fsh1qdjkjX3n33XWGWiT9Tvy8r1sM4xdirYiuu4e6gBice47azi1VniLqfoR54hwCEyauiE2T+fpqp+qJXUUMzOLkTZgzflnRJpY3sVzlAF9krbQQ8j0pCYQfaDCAO+p8+fQoCdGAirTHKntd7bNHjX/jz6junia4Lb+DFL8h1N95fZDUQBBnFubRVZK38X5ggbsYibc0YCkH23Et8qUROJsyG/anXRO5hDYKYIUk+CUDHe2nRFNYjmXc8dElS9HJgjgy6yBXAzqPXHH3mMgJ09GNyUQ2rAlJxkiysOTLCTCCETqA0fZmTVPulbUG9JDkRtSdd9vfUQ4tjE7JgCFqxXupBaXvAKZOFoB6Zd5w0MwWZTFR60XG/BLnpRbe1tYUkiuaSdnKyzn6H3ydwM8tUXgE6tntJnOWkm+3UsP/YvsnI4THP6l+0D9Jz5fGqbHdEgI5SSt5TSQYnc2RM9oLnnJH8z8KFJG2WadJpKgwkHqtdx5fYdI7eFcGmKELl0SM0/+1fRdoab97H+NoOBrcHSBoJvL6HyncNLP3bGpB8iO4P/gOGt96XNNV0QU89jnXJopO0by5+ULbNAIIkkd8Ptrcx3ttF5MeIawniIEPMvjrzkKYMiXCQ+hAmb9wEUgJ1zEc6hvhjWz/YgP5RxZl8RspnjY+dDfhdmGs5x4HowgP7GC4E+CMPQT8QoI59kS+hEUHO3nV91Gt1rC4vyz3Mha1JIEsBNwH6TciUSuTVU85eINDUaF5v9YflPSCqISvcZxIgYj8joLjvC/BHoI3bGnBc0uvJvouFP0tqq88IkeiHobDE2W+xn+H2Zi1gzFHKN+oj0hZZf14L9m1vMWD5Rl3Y8mTKCpQVmKsCzl/91/+acYAt6YLGuJzf1IkxHxzsJDfW1uZOYZtrz+WHygqUFXijKkAwf49SoTQ9lrGmfYxMOEx/MzlJ0b+J4Xwci4zk2vXrMijvtduyWt3r9RBT1VhtYidt4HeDBhANcSPdxqo7xlo9RLNiBtuGqSDpmRZooswdHtO0Af+iF2kWQCd+NcZHi+fGgToBDlkx5yDfcTDiJGFpSRhAKtHjeRJYIECXRREcsnmMTG/RYzvN53MlkgnzKP7LBHwoSKer3KdY7VapI9k+k9JWyW11EqRMba0miJdjMLVVElvPORRisnb2/apprVz152HYAJ09gba3oSyB4vOGdTfrGhWMPd47vP5HJAva2ygm9TbzznGFHUe/OZW0emTPCTiXe80xIzQXmLlCBOE9R4CMADkZoJxITgOcJLWYE04jbVWPJ5WL8nxlImqkYzphle8ZQEzBP36X3yOjn+2U31HDePWk04kzJ8TsDziRY5IrGXRra2sCgBNs293Zwb179/KwCDOemcbK0P5IJ+6spTJ2pn1e+r39fWH9af/BmnO/BDMViNTvTt43CrgKSJemcqxk/fG/BaBMkzwUhUygcSwpFuxHCCbMw5wrxnNMm23lnpxHnc9p+ohTfZesUJ5zvw//4ACVB1+j8cUvAOf36H26i9GtLuKVGM7YQeVxFZWH66h8dwNJ/WN0PvsTjG7cQBYEyBacyGvIERnOfHO8q17Mskj9+DFGjx8jcgYY1WKMKg6iwEcMH2niI4WH1HGRBhmiRoakniGrEqSjDHZ2v6TtX66Ppq8eIW+127GyaHN8LmcbyTPtVBfg1XxZ7/uCFRx7ucyViwYDV5KjjdBV5PVcJGA/xJRz9kOTQL8yr9kfEHRjv8W2MtkOJc3XWCi0GAIDCLNOpK/G33Mac07HDuo9x/5LFpD4NgxYtl/2WzabUVJKree2MPAI9KZp7rHrOIeA87edMSbJrnxzYYNzU/UgPcXY4tXc4eVeywqUFSgrsHgFnB/+5V9mkthqKNX2A14HLnywbUxJJ1t8d+U3ygqUFXgTK8BBtpi7c6IaRUcy1orzn5B/2KCZTDoMAMGBMMMTCAiIJISDagPOcaUajotKcxX7zjJ+N2wii4e4Hj/Fihvh8koDS2HOhhCvJ5PMxgmugguS5MftcIBuVuVPc40mJa7KtNI0T922nqOyhSIO1Mdj1JtN3L59WwAGvhSgY0iEAnSvwgScIqooy58QgUOpncVYs4E5O8n1BINpZVIRbKH3IL2ghDmXxYTnkEiaogmFaOSpra9qZqrsD4JRfOk9JfLEY6SoBYOGNZqQxU67/47zkJt1z05OgB0RrVLS6sHrufCGbu49R5lrSlhOIgjylFbKKekH5HnS/piCyomxMsKmTSKFqWWlntKTjeenQDivL9swGShsb+pJp4xJ8b612rsmwurkl/sU9gyDI6wJr0o4eVdSckaQjmEr/Cz3zbAIAnQMixCA0SxITp6Dtl+RV3e70g8dFabAfm93dzdfRCDTrloVcE77mEmjcwUG1B9LwXqed9FPGT8qTaekvJUAZq/bk/tKZMUqLT6GOafAjgCO7bY0lWlps6fp887iuw6DdMZjhFtbqH/5JYKd38NJvkG08RS9T1qILhtp61YFy79ahn9wE+PVTzG68iGG79xGvLpaeGEucjzaPw/G4zzdltd7aUkWT/i36OlTpPfuIRrtoF0do1cLMKoRoAuQEKBLA8SOj8RzJUQiqQJZPUVWy0SCL4sHU17KpOZzQRjWZMfOeOk1LBi0RvKni01TfV4XKcIr/OwLVgGU1cdMkHbhd3z4w5zFW6S6erkElO1aw2fsNqbtSzw9zThCgTG7rRNQ5/iBADv/my9hA5vasn+Z5tEoQBv96eg9Zxi69Lfk84rAnDDnCDRzAY4MP9fNfQINk169RtXjUq+pSG/Z7xlm8dsO0PF6CEhHFp1hH7vs66aEdbzC27fcdVmBsgJlBc6lAs5f/eVfZhzkigmqvfJomC18iPBhSIkrHxzlq6xAWYGyAnYFZKBpVqLJ0IiSRNi4svpsgzUzyqaDsAKUs2Ql/H6t0cD65qYM1Djxp4SE3jKccHKA7bge6strOPBW8btBE2k0wPXoKVb8GFdWm2iGnkxuCQqo5ESkLkZiymPnxIwD6TXjbXPWV7iQuhwBWDFFsDMcotFsipSXEj2+CgadBdAJMHEC8Os05xVnDoYZpV00qc/gI8uBOkav6WsSnJs8xiOOuQASGApChqSZPD2XtsZIHErMEpG5Mbk1rWYvX9rKc7XA5UlmG+9jmyWlE/EXrteESbyCWEVYhM2I4TbNBI+7X0Sa+Pz4kDPjOAEmODdyxWhfZK0Jf0/oLofnJDnR5T2Wszw0KZHADkGoo152aIINBGk/QaYJ2ZGcaAljxQDvBOD2Dw5k0/b3lNGmab6UhGlyrJ3uSoCO94xIFcmiW1nBzVu35CfrRXbew4cPRRZPZoYGN0yavxMk477EBy+KpB+bNlHXa0yAjsfN81Ppr83ELZhPJvSBYMzkZJ33iC6I8r9ZE/X+tRmITBzlfUCAjgsX8wD1ClhIGna/L/2eAqCn6Q9O/V0DYLuUIdJKhX1wu4Xw2SNUv/sdnPg+xpefYXT9AMPbAwHi/YMA1QdLaH5xGUjfR/fjzzC8cUfAubRK2tqcL7L1mKhLT0Km6BrmYqvfB2EyCSEgQ5QgHfvdx4+RHDzEINpBZwnorFcx9GpIogqSmKEgIWLPR+x7SMicIzhXS5FWU6SBAekmwmvmlbg/v38YCMGj02eX89qy5ibHDwJQGraU8KYySl1dhB1fgDrK8Cl1lVxXCUfxhIVLhqwuqun8RevFfeii36H96WIBw1jIwOf9N2HPwO+x/dntXsYnBpwT2bqZM/HYuWDI5zQBfWH6Gr9MXQTgMbFfYX8i/bv5N9ukgHlcAGEaLBmB9KItX9aQIl+sFZDOhEYIePmSxz/lJSkrUFagrMDLrIDzf//whxkHgyLFMA+GwrTVJERxAPu2m5a+zItS7quswOtUAa4Yc6BLvx4OODmIpXG5eDbNKcXU1WLhZykwYX5W63WsbmzIAPfJ48cyGBYjdpoyk/nmemgQoHOW8RsCdON+zqDzYlxZaaIROOJjp55Ykow4GhWpaRw887g5QKaUn16cr+JFeVV7MBCA7r3335fJB18K0HWYiDkaiQfdtFS58z7mceaim3gYZQ7SzEHopFj2ElTcF5kf8gwx14/SXdsYW45zyuBagQSCNwQ8+DNKYsQpha2WtJU+UEv0nktyn6eXqOuyn41ab2VH8D7S+1cBPPmdkTJN9Qw0DA/+jduRCZxh40n9rLcwfSym3rwehAXzjpNewm+RD79PzzkPTgR4iSd+c8X/HC9PFfb83CORABXlZLTBIDA0EXIwed/NAuh04ixMsF5PpF0CQhnZKs99GkDH7bPuPHeVyWrYCsct6g1HQC0PE8mDV5ZXV4WJurGxIRNm/n1vbw8t3lvdbg501WovnI9KbTnRlnAKTXGckE4qA4Z9CYEvXisyYBRw1D5N60/Qj+mgBBjVj65gXKapHB/Pi78jY4+TdRuAk/bB6288KNU4/bjbX1MidYGCgOO08z7v/uOF7dNrjhJEhkE8fozwySOETx7CHT1FWt9BdGkfgzstjC/lvnN+J0DjywbCp5fgDu4gXvkI3Y8/wfjy1cWkrQYY9Pp9BLu78MmSJKuTHmK8x9jmCH7SX4yhaa6LjB6IT+4jvP85eqtdPPm4iU5lFcPRCpJRHc4gQOxWMKwEkvKa8R1mOUBXzeX4WXBY7lpIU02KqC7iTNZJAXZp/45wX+Ey6dKBvI+7/i/9ui64wwKsZjt3aPVASb0DPwYqIxd+3xHPQY+LCha/l6mu7JdIHlDmme76qAUxDX9he2N70hAaO7xFFw1tiat4xmlQTRhK/8E2zcVC3jvsA8hQlb5HpbKGjVeArFZwhD435Flh/NYWWXhZsMyv9ccLcJTjSS78UtJdMule62taHnxZgbICR1fA+R//7b9lsnJjBqIyYGTHN5FCN20lqixuWYGyAm9vBWzGU6vblQkm+wkOasmgUxBJgQRhEk0YL89TPQJ0y2trIh159OCBTK4JEnCASzDA8XzUmqvYc5fwm15DGHQ3ki2RuG42q6gHrgzEVUKkklb+TsEGTvw5iX+VAN0witDq9QSge/+DD7C+vi7lIZhRpFByomiAjZed8kZ5ay/1MExdkbqGTiYgaHUaQGcFJxQAne2ZNgWg4zUguELQlWb2TG1lGMRhaWsqwBzDIdKKOuLNcxed7jM2MGcnD3MiV7DlpuxCADq2iRlAtT5XpwJ0hgFSAJ1mwUzTGucH6DIkUSISVj8JxITd6/vwxi4cSWc1SYlObsJOYI5tmMfMcyCzGrMAACAASURBVGU7JrOUYNhRISqH+gOVUq6sCMhlv+x0VIJ03A+3zf8mQ5bny/1Nfk+AOoLpZFiSqRLHwuwTNotJTiWDRZMYOXm/fv061jc2ZALPWnMSTanr9taWTKwJOqoywJaCMhyCLwnHqlanMnHmSXkViWQcyzEJKy+KZGxF9g37Hh67sucI9JHlxxpvbmwIQCf3x+luXemX1YRemT2vAuCX02B7IMORCw39PrxOB8HBM4TPHsDffwCv8wBpuIfo2hCj6wMMbwwlpdkdeag+rqH5+Tq87i2MNj7B6Or7GL7zDuKVlfkrRIuD0Qheu43gYBfh3lN4/QMgGyHL2Nc4SOAidjzAD+HXmnD9CpC6cLa20fzqtxhu7OPhn4XYX1tGP1lH1FlF1m4icuoYVqqIfA2OyCWuZP7xHLIKE19pmJoDdQrQ8eA1YXTaiSgwyy41dclbZqIl2bB8k8H8eoN09vllLj39aJ6QwUuBMAb8oQu/68MbeSLB9yW8hkEeoYDhy42mSF0JOk/Kye16KtDJdihMW8OcE6YcU10nQmv0u8qAZptl++H8iG2aoBzDqnjt+Bl7YYLHM63/mv9GLT85WQEbpNPQiFIGXN4nZQXKCrypFXB+/N//u4h1lCVH+QoHbzqYsh9Sb2oRyvMqK1BWYPEK6MBaJpa9595I7Es4gBXPN+Oro8CdsFE4MeUqqFldPmrPIjWp1bC0uioMuJ3tbZBJxv/mhJ7b9/wQYWMJu2jmAF08wq1sR1JclyueAHTqLcN9kanGAbqaznPgTmCIQMF5SVznqS5ZfgfdrnjQffjhhwIs8EVQYWdnB+1WC0Myf8jsMezEebZ7Vp9RDzqCc1FGMWSGmpuIzPXY1zFJrwQyXkxtHSPK6DoXI0WKhL5zktpK37lsprfTscey4AeKFFRzv0k66yRwYv5tTxgKqZUC0xOgpM2O44ybn5/0orKTjgtWiJqNzynxyeIM6SgTSWs4CmWiK0EQ9JszSa2UjBGcC/xA7i1KKMlSYPti21Ep6lETooIpZrydKEtaWV6WSe2hibKR6rLN0WOQL0ou+Xn2I/I9AnQz0jhZIwW9uA3+W4BDE86hbBT60BHsphfd5uamTJjZbxCg++7+fZHK87x0Ym4z4pgaa0tBp523pqLyezaTT4FTvZ7SP1qMPZG9GcBWLQDk/qdHXKsl95aEWNRqpwbnWFvdrjB7lpdfYPgt2BxO/nFlrnW7CLe3UXnyBOGD7+D1niKr7iFZ3sN4cx/Reh8JGbKmrZPpWXlaQfXBCqr3LiMNPkD3+3+M4Y3bSBoNZPNarwjClSLc3UX97l1Utu/DHW8Bbgtxc4zMT4HEBWIHWeTAiX34aQg3CuAwUbQzRtjqYrTZw+7/MsTBLR/t6ioGnasY7l7DKFlF4lYwDkKMAheJB+mjUp8p0zmbjkAdQTuqOCUh1LCAZgF0wpozzFn2vwymiOXLBNYzhG4mdgPSvZ78yryybwoztkg5F8OxPH6IQK6EhkBCIsJ+KF50lON7JtU1MKmujVpdADqRJU9a9VhnpoA6Waps3xogwX5Gma/TFiA0rZWScl4vPo+3trclFIL9pO6TQLiGsMxaYHhlhX6DdizhGrzODI0w4Shv0OmVp1JWoKxAWQGpgPPTv/u7jINWoXp7XuF9Mq80raxjWYGyAm9nBQqAjhNtesGZiTb7DsrEuEJNEE1ZRCqXE3mXNTnRlVHxhCPQQeCOnZMxB+bAmCw6TmLaBwdi8k6QTVeuXT+AE9bxLGvgi14dWRLhXfcAK04fFUSo+q74ZhFoEFkKAQSmJJJBFwQyQZAUNdfFqpnAFuDJROLreV5pAnT7nU4O0H30kUjz+OJkgib0PHem1xKgqxGgO0ZqeNbHqimujENIspzZ80JYxFE7tZNerVAJnaBJaqtIW3uIkxhRGmOcjcV3LvWs1Nbqy01ttT3EOFnmazJBtWCYq6yXH7JSWQ8x0C0wr5DpmM/K9s0+ZL8m4fFQ6AQBOsNEPXJSLrNfAPQ/HzgywQ1GvvjP5RmtOROFIRAE58IgFBCL95YmHirLlABUsXA34xqLh9p4LCwx/mQ7n+bdlpfmOSDFfXCSLMyU8Vju6+M80vh9ZYYRAOO++VI/XU2Y5YR/aXlZmHSchPNFlt4Dw8QlWMbvCIstjgWo50Se2+ciwqzz5t/52YMJzzwbyFMvOzJ2CJKxHnpe0xQJsj2TsnpWE3w9TkqHea8o0+is+4Yjm70Jf3Ap3+314JO5tvsE/u4D+Hv3AOcZ4s0+xlf7GN4cSlIrgS0mDFPaGOxVUHnUhL9/Ce7oNsZrH6L7/e9jfPmyADpzeVGROcd7st1G5ckDNL7+Dfzut0gaz5AsdSUNOgtS2acT555n4s3IZGOGqAw9CSwI9wKR2/Y+7qL1XoLWlSp6o0sYbt/CsH8JUbyMUVDHIKTU1UXqAamAdJkw6eJ6LEBdFgBOkHua8cJMA+hscF7avwB0ngB07H9paRe6qQB0ZNORSfc6veyFj+fjBHM9C4/PTCT44SiANyTzN5e6Sr/F/5lUVwLtmuqqrFStxaS0nu1R+wuRrRrvN/WN1Das4xJNa+Vn+T0uED7d2sJwMJDFBw1rEfD/jNvvy7qeAgQTKKXsfEGP05d1jPrcUEYjAboSpHuZ1S/3VVagrMDLrIDzP3/2s4ym7mKIbFgvfMBJfHlpVvoyr0W5r7ICr1UFdOBL77lDA9MwlFX/QvqngTNkviRJzn4zRunKdmGfw/5G0qS5MmpkgQEN5Ams0VQ5jhGNRiItUaNlScCDi7EbYiuq4Lf9OpwsxceVDtbQQdTvwnchnjAqg+OEngCdmMnz+wa0I+ghPluGnaaLFByYv4wFi2kAnUywB4PcO2t/H10CdCYt8jgvsPO4mXKQju8coHNyvsPcr4JrZybWvM68J3iOlPJSWjgYDRCnKm2NJLVV2HP1FCnDIchAWWSncx/d9A/q5KVgsFm+cIe+McGq0wkoP2NP+gScMSC0Mud4P8v2rfAJmZDks5JDQB1/VQDZR0kgE8AZOQIwSBhElIdBiETMCQSgI1AXeH5uUF6rC6OME1Zhf7G9Gb80ZaccVUpN32U7FTA+yNl4s4BkbpuT3IGRfwpbj4uE1WpxHEftj32IJDoPBiKJ1kAHTpoJrPEYuG2y6O7cuSPBE/wdwTIC3gyLsCVqmurIeov0tVqd2u6lL2KQhEl55bUUYH9CyksggMdVeNkR+DQMn0lGngKW/DzvCUmNncEgnPd21v6XwB9BSe7zpae3EhgbDBDs7yN8+hTV776Df/AEDnaRNHYx3txFtN5FvDLOWXP0lSTYNPAQ7gaofldDuN2E115BUr2Fwe1PMbp2B9HmJpJ6fW5wjtc02NtD/euvUdn+Bn7/G8TNx+h/cIBocyD+cJlL1hbRMjFDE/aWkzhA4ghgRxbf0q+X4PV8jK6M0LszQufjMYZhFdHuJYx2bqDbvoW+s4rIDxAFAcZMEPcdxIZJlwRcaEiRNlM4NcDxcrlq0f6ti6vsOe138v7AFYCOLGb6gDKghwBdxc1Butfp9cLCh9gB5ABdzgjMaYESXkPGL0HSliV1lcgIHyEZ9EEe6CDM0wlJujJjuTDHts8+lW2Lz09bNqmMfm2b6jlHgE4X9/h9vvm8kv+mXNqErvB81EPzrCSu9jPnvK6tMn3V35N1OKSkOq8dn3K74pPK0IiSSXfKSpZfLytQVuAiVsD54pe/zDiAJCOFDzAOKvmAosm7rijN63VzEU+wPKayAmUFzrcCIk1st4sUwyLB1ch3lAnAybQybDg5JzAmUhZjos/JuUpR2QfRkLm5vJzLSgYDmUwnUSQsOHtgTVZBP/PxZBziq0FNcgM+rXexlrbQ7RyIrIkLDhyQc58ijxuPZeLM7YiJOj2RHCdfmDBeNJr0yu9JWuQ5yykI0NHLr760hA8++ABrxoOuAOjILmu1cgbdHGb953vVT7b1YrJpADr60/FaUOooQSODPkbRWHzn5H9OgiSMhbWS1CgVS19+aqthF9iTpXnk2ZMVmpS0in+detgpQHdEWacBhVOPgxZXBBXGDpwBATovl4fFZM258BxfkhDFb87NwTnKKel5xkkuJ6bir8QxASegRzDh7MPVcAVOiLk9YacZKfu001IGLoEuTV/VxFiCXQSzjvs+27AAUAagIyioCa9s65SjCUD37rvCSFXGLMFgJgXv7+3JOXK/BCQl7MFMuI+S2KqfHCe1k/XRCS+Pi9JWYRZb0tLJWsjnjeE8WaTsd45jEM7T+gSYMP53ItnldqdIjufZ1iKfoUcmCNKSNUifudY+wr1tBLsPEex8CyfeQtLsILrUw+CdAaKNsbDK2Bi8gQevE8A/CBHsNRE+W4fXX0fmbGC8cQvdDz/E6NJlJJUqMjKxKe885uAcXt9eD+HTRzlzrvcN4pUnGF3bQ/+DHuLVWAA4aTOJQ2xO2HRk8fEtOFHiCFi49pM1VJ5UZLFgeGuA9mdtDDdTxKMGomdX0H96B73xJYycBoZ+A+OwinHgI6Lk1c2QurknHQG6rJ4BFSATy+dUfNfsl93eBTQyCwNkzylAx8+zBpS6vo4Andhg6MKELnzY6au6AEHrPgZGtJnqmi82MNU1IERn+jKCSmw37HvsBTWC6RIIYcYcEnpDOax6zhk29+R9pMw59kEiq+f8iAzb/5+991ySI0mvRE/I1KUlUNBoiZYcweHaXXIvf90H4IOQD0Ua/+zSLs3WaHaXM7TZmVmO7p6ZRndDq9Iyq7JSRIa6dr7wLzoqURpAA01mtlUXgMyM8PCI8PDv+BGcgxgGLccdnhsyXnn2KJ/niwFPfEYf9tLxQc7dMXMKmavQs9L4gA6mTeu2i9sT1UHR6/UUN65+n/M4jos8nsOsCU6xqW/tI2yzLOKSRUe7AAJ1p2XTfmutHO5o2APDHhj2wPl7QAA6nQjIijZTiaIoeyhQ4lH0pDv/fobfHPbAsAf+g/ZAnopWlIYNjBu5VM9MyJUxoGMPJ9H6o++RtTMzOyuMOk1eZGHM9zkZYwHPcJvUKWE/cbESlvCgV4Fnp/i41sZo0pTvcXLOz3I8U3ltEeDjJJim82xjwzBvCDZIYiJlRIZRLN5Rp/DNO+9p5iJJq9MRiStTXMfGx7NCoNsVIIEedJ1W67V50J33uA79Hj3XAEQEUcjAbDaxT2krQVymttJ7zopeq7Q1L4AKIFpRApSz4E7TMYW0Vn68KFnl34ssmaM2N+iFpwXe4AIaZXoizevasDpGqpdkSa0CzFmuMOey+6cibAneawSheY+wLbwnzgrQqYcgQXcWykeFKxQLSwWnFBAkK4V9zCKTBbQy9w7zgNN0Ut7fCrYr+09kpSaUgQDd5UuXMDU9Ldtjf/H4KE9dWloSLzr2gUjYokgKv+O8rFRay3ZyMUKDKjS0ZbBdLCL1OJQ1pOdbw0G4+MD+5ne5ndMwFk+67LQdUuQzmMJxUDELFaeShZ60gyPetyhTZvjDxoYw5rzNZTi9daTeJvqTWwgnW4gmeoga/Sw8wU0FAHObLsqLFfirVbhbVSCdQjR2GeHERYQT8+iPTiBqjCAsVdCzMvYTE6TJIDvyxePe2UH10SOU1h7C232AuL6M9jtbCObbiBtMxUUG/JBl2nMElBM2nywKZO1DYqHyuILxn0+g8qQiu+td6GHvh010rgSIyZILKwj3JtDdn8Fu9xJ6wRTifg19r4KgUpJ019hKZExLCcxVEsQ1AnaxgHPpwHGo9xyP7hvrh2zcVBZzlsWTgXMnAZXnPJ2v7GvPHZ+CkLrHAXawyI4J4HYzRrBLj0DK9M2YRiadAPSuK/ek3I+G7aoBViJJLZVkrNN7XIGdYv/JtWUWCPlnBlPJAqFh/nMOwvGFIL8wUwnQpSm2DUCnHpKHdR7vS45PfMnC3xFWFbLgsb8vn1OvzKO2x7Zw/xKYQ+D6jIuJCjiKB6aRwn9XQi7o50kwNQ84PKU36yu7sIcbHvbAsAeGPfASekAAOt2OMun4MOPDQZl0+rATQ+Pha9gDwx4Y9kChB5SpISuwTBkFRGKmEnkFw3KPucI4oqu34ltlfmQSTJlZvY7Z+XmZcG5TkmaSYtV7jtuX9EenhJ3Iw2pYwpOggrKT4JPaPsbTFvZaezKRlgLVdXN/LZ3EclIn5s6UjhJYqNdzGVyfgCNDKBxH2EAabPGqJK8EOttBIADd5StXxNxepW8EE1q7u+JBx+MXliILkO/qi8xFU+RQbkwmQoeprZKkGEGiIZxI5Kws4uM6gyGoPXs9LwWYJcRBvMwzpoK8DgmIGGylylqLpvAaoHLWI1KvIF7TOWDMNrBYZ/ADjdS7BqDr2cKcsxkCAQJ0nkhaNQyCQBDBKWFkGksLYYsYHznOA07LoNMUQ/aPeJ0dwSA57HgVFBSmrAHc5L4zfng5I4Z9bhhn/BzBay1MBSgzLFkyQchgYyFcrlQwOzsrAB2ZLdwm+5Bsl0cPH4pUjf/Owl28wE5gM+ahC4ekvLIt4nHJlNk4FqCAP9wnrxdhDqu831xHMu8yCw8co/j546TBp7peCEzQq3NjA1anDT9J4VswkjCP1B35IQstJSjLVGzPy//Mfxd/t9O8yGYxPnNkzLmtPbg7W/C2l+FtPILTW0HqbiMaawljrj8diM8cqc4EkSkZdfZceDtV+BvjcPYmYPXGEVdnEVxcQH9uDsHUFHqVmjCl+dMle8pKMOmGqNrxoeAUgUJ63pXWllF9+DXc1kMk1UUE81tov91GNBpKOqzXdOGvluA2PfGdS6qxeOGFU30B6Xg9ExAqP62j/rsp+KsNwKkgnuihd3UVvctNBBcChHWGvHgI2hPY37mC3sYFRNtT6PkT6I020Hdt8dMkSMckVwbdhNUIcTlG4sU5W0+7XMFruc/JEjqEGaWT9+/izFy9R3m8PD6Rt8p4moGNzx1TYsEWkM4WP0CG3XDRQYJuUuOlSbDG82XhjqANt6FMNI7ByszluCnMKx3HC2AgFwR5v1Lizh/en7SWIEAngLphthUVRxxDOWchE5ifOc5DkvMcjk98HQbEK6s6D405AjBTsF+k+Z2OjItsh9Zrhy1qHHc7c7w8ADCeYfw+zTDxKj6TM+ny0Ag3s4/4DgLWr6J/htsc9sCwB767PXAAoFM2Cx8gnChrcAQL4e+qpOq7e2qGLR/2wHejB3SiqF50HD9EnmZWcVW2piy2QRaajjsqd1HJC4MhxqemZKFgd3sbvU4nT4ZVFh1BhR48rIc+VvolLIcl1JwEn9ZamLY7As6pHE2Ahmo1T21UyaGkpxpz59FGQya4LNQJIKnPlRbWPCN8v2ES417mGeL+gihCpVbDhYsXxdyebWT7uVJPgI5BEUkYvpYU15d5rNwWGYNkLpI1yOdNEAYZMJcytTVG5McZi4XJh69B2jp4vHKd0g/OADgspKSQJDvOMCuPLIqUQWdA1cG01rP07WA7pKbl9hMHbt/JzNQpAwtsYSbZqS3AnDDnLBtlvyQSL0pa84KuENoiYQ8GoDsp7KHYbhZ4RQ+mswB03I4W7OI1WZDDE5iQ+YdhsPLelOKYvrnFUAkmz5o0XM5dWOCKxNSy0BgdFYnr3NycFMV8EfS/f/++7GthYUHAfmGyUUVgQMLDrgEtnPmeeMUZz6uiVKzFdFrut16X9ylP43GxMOd1r2Mmt0HWHo+F4BylZRpoc25rESMZTNbW4Hz1FSqrK6i29uDRvoTXn+shLZWREHzgAke9jrjRQDQygqjRkGTUpFJBSsD2FIuyFuWslJFubaHy9Cn8tWV4zVWk1gbCCTLm9hBO0mcuOJBi6uw7KC2X5cdbLcMOJxDXFxCOLaA/eRHR6CTiWh1xpYLYL6Np+ViKKtiKfLQTByN2hLfLbUw5XEweAHS4ILO7i8qTJyitPoK/dV/AufbbWwguZqEQVmhn6bBPy6g+rMLd8eR09+cD7H26h97lrjDoGExQflaBvzgOe3EeSTCNdGoarhPAb95BNLmI3R/uoneRLCYbca+MuDWC6NkCOs9uYq+6gP2pSZG6xsyjFpAuRmwniJwYUSlCVMsWI6CSWk11Lpj2n4mxe5YB5TV9Nk9vlUAoh/+TEZWMQAZePAcPC3KVeWoKQMdFCMr242+AOgL0ZAXzvhQfyuJ4a/w9db8y3zgEjCfLlKnPtNigpFV95zjucPscWyiFl/RoSvgtK9uO6UfOc9TL87CuVW9KvndoyrVJ8+Z+af3A7R/maVcM6eJ4I16Yo6O5B99ZT6uM36eQ6J51u9/G52UuJ1JXJmS7cGz6M34bex7uY9gDwx4Y9sCr6QHrD7/6VTrIbFFPpqLkgitSRxkcv5qmDbc67IFhD3xXeoAFJwE6rsCyAM0T0YzPStFfTgtPBchk/DnEO6VUqaBhZJ67W1sITNKqhFMa+Sm/14pdLPZLInHdCH2MurEAdLNuTybTGgrBvjws/EY80IyUhACdJEoapg4BGZX+a5AOx0FZIX9BE/fBcythCUGQAXSXLolfFI9PVsj39wWca25vI+73v9MLJgowyYr97q6s/vejEGESop+GiClttVNhlkTGOF68oE5J6HmV94wCKwcKu0JohLDqjghuYAGlPkIHvJfO2OBc6mq88ZCksMmcY7phz80AusARY3Wa3jupDd/x5YcgEAEgFpAE6PQ+LTZBnv/dbm51IcxTStaPkGIVGR8MI+Dxv0gKadE7TQrhJDkw91AgTJm2UhA3GnIsxZeGPshCo+uKZPzSpUsYHR2Vj7EYffDggYwlly9fFuCO4JwW5RpGo3JUZTTxfY4XKm3TcUClaxxPuG/2W7FdHIfEK4/MLlPYK3OQ9wIXG6YmJlClDPeMPlLF47bCUIIZrKeP4N/+PWrbT+AmW7CTTgaC2GTKlZF6FaSlGpJyA3F5FEllBEllFHF1BHGVQF0G2qW0ETjE34lec9yXQznr1ga8jSX464/hthZhR+uI6rvi0xbMB8JGIwBF0FiSOPcduM0K/I1RuDtjcFrjSLxp9OcuIpi7gGBuTkDDxHbQh41O6mAz8vGsX8FW7AmDbtIJ8UllF/MefZO/AegEMOz14K+voHbvK5G1Jv4z9Gc30X53H9FEKP6M3lYJlYd1VB7XUH5WFsAnrvfRvdrB7vebCBZ6Ehzhb5VQu92AvTmHXnoNvepFxNPTKHdamPziM6D6ENv/bQvdG51MDksAaaeM9NE8eo9vojnyNrYvX86SXYUhnAF08psLEV4k6a4c71LfeGwKUTRL1tQgpUPB/8PGmuOCY8441rzKjxcBOtiuBGBIKASOT6UlsEpGo9PJEnY57jmU8MOGa2eyfQJVHOPUj07BOFlwM+EyeVjVgAceJfEzMzOywMjxjKnxZBRzG+pZS69Inp9cGm/8bCXs6gQGrDCNj0l71TRsjglk5HGfYhlg5iV6HQjzlsEXQSDjtYRVjIzI3EDZgWdh0YnXLRcAk+QbD8xCujjxLgKe3I+OX6/y+jhq20kK48GYTQkYlOLw6uGCsJuFjLnuN8/a19HG4T6HPTDsgWEPvGgPWL/86U/TQWaLToBZaHPQ5gSZk00mLL6w9OJFWzz8/rAHhj3wRvWAFhIEl5jCyb8rw0x9Zooec2QgsehgEcpJsE5qxSOuwERSgI4F9Ob6ugB0KjNV9hI7ohl7eNAtYyX0sRt7mHAjAejmvMyXhcDh1s6OAA5iXD8gDWXbOBkWSX+1KvLRooxVJ7niCdNuSxtfBUDH/qPUlgDd9Zs3MWFCIlgcSMJps4ntjQ0JyqA36Hc1ZVslR5RDE6BrU9qaxAhF2hoiso20lR5NDcMsOVTz9HpuAwHpuGtNVzWsOv6TStEOA+mE5cYiQj3tDCNvMLn1NEdV3L8VZgbquT9T3xHWnIB2SSZv9R2y4DNgjtc4izgWkod5KgrDo9WSQk3CooxP0lGMLt7jKtMUidcLmowrCKrsVfHCoydkGMpchPdfLlUzfks6LhT7ThgmZKeFoRSx9UYD165dEzkrXyy+nz59KgCdMuv4efHDI5OOQJvxneLnVfqr0jaey6I3VDG1lf2r8lyOJUWPJ45/BO7Y/zz34mVlmDLqXXWWwnrwenH29yUx1X7yFfxnn8EtPUPvWhPRWE8k0FZsww49WH0PTlCC3SvBZrhOtwynVwaSOmJ/DP3ZBbTffRfhzIyw6UT2WniRNefs7qK0tIjqnS/h7D9B3NhENNFEf2pP9kcGbFLJkpcpTSytl+CvlFBaLMNpjyEpzyFqXJQAiGhsWjzmkmoNcbmMxPUkUHU3cbEcVrAelbAde+gkjiSYzrgBPq5k4zyLdCXMUNbqr62hvPIY5We3kXqP0Xl7E72LrSwQIgb8Dbahhsr9cXhrVdhtG2m1j/7CHrrXWui81UE0EgoTtfSsivrvJxB2r2D7+kfozF5CUC6jtr6Ghd/8GiX3Pnb/yzY6NzoyXtlk3D2uwns0AfvpDHZmbuHZhx9hr1xGnwE4SURLO0RptigR25S4JpJUTSYdfycWxxgToKChCYcNDEV5/SF/Ps1Y8ro+kzPZhBjnIrUYYGMAl+MkimQFU+raseHsmcWI1AYd6XzbR9kr5UnQmq6sY0rx96APqCygMEWaYRMjI8KWZnI6Fwn4DC7K/sXTjmmnhftcAwsEwDrGA+4kgE6e94ZVTmY5xwgCjQc88+jfyoUUE1rBcyips54n445+/rSeuTI+8Xm8syPsaW5DPfxk3DPJ3Kz/OLYJ8HnEgs2rvp6CxMJeaCFMLBDWLTkpqm4KT2iXBA8dkfKf1YfvVbd7uP1hDwx7YNgDZ+kB6+c//nEqqy1GplMc0Dko8wHB35z8qOfTSWbpuqIuq1bGT0qKF5PWeG7pxlmObPjZYQ8Me+Bb6QEFXHQ1l+NJEaAT438zwc3TW1WWZ0A6TvZEEmsmtwTtKHGlNI0F88bampi5qxeVsu64TiHepQAAIABJREFUr+3Ix1fdiqS4klkx7WUA3bzfl+PnGLZJZp8Ji9D9aEGnjB2CKlyE0CRZ8akx7D62i8egps30qisydoQNqIVUgRF4lhNAwGpje1sAurfeeUdkNtwuiwFJndzd/Q8B0EkBYtgBZCJ1+z1EZJLIT4TYy2StTEpkcS+slDf0lYNJmkjM6+CIJD31ocvBl4F02DMfYiGt1SajhH5z/CEAw/8MSMek1kqljEatLswIsj54f2moge5Xj4VFHyXVvB8owRpkbgy2UxkfKos9rWfdScer8wgCX7zv+JttZNsp0WW7lCly1Lb4ed73BBzJTLt+/boA3zwHZKWurKxIoUvGDYtSlS/n4F6vJ+MP/66ed3mIFq0/TGKkpskeSG0dkNySeScprbadS9t4jD2GwCij5ozefQeO2zCB/M1NVL/+GvbqF7Cjr5DMrGL/Vgv9qT6sxJLEUmGy0XBf2GyuSAbdFhNUGZZQFQ+4aPwa2u99D72Fq4hHR5EoY5hMojiG22yitPgMpaV78Fe/AOxFBJfaCC50EcwFAs6J/yHBY5r675bgbzbgbY3A3R5HimlEU/MIZubRu3ABET03fT8HAplU2oktYc49CavYjLPxnVCcbyWYcwO8X97HjEuJawqLXnhJAo/Hf/8e/M17sKO7CCdXsP9Bdvx2ZMHb9lF+XEdpeRTO2hTslgc77iGeaqHz/jZ6V/bFJ499VVouwX82DvfhPLrudTQ//gTdCxdBi//K8jIu/Pa3qIX30XtvHb2rTTluK7JReVRB5WEDpYfjaE1/jKd//iM0R0ZksSiMQlAQyTCcfhTImMeAiNg3AF05Ruwlkvgq4RFyxEe8igmkA38+VuF3WHLpt8i8O+jpaSE1Eldlzx3mIaaLErI6wjU+etHtZaxhO8586EqWlzGFHVcWIsiWFRm/58k9z/tUwaxBEFz8HxmUY9Kn+Zzab7Xk/uQiHscfSZsOwzxBVAMnNGBHVQFHjke833u93FLjMKaxhm7xcxy7OIapZ27Rc5TtIHjI92UsdF25TgSo0wRtZeIW5ycDlgxss4yTZqGA43julWr89nKrg8ICz+sC6PYjG6s9B70YKNsp6m6CMT9FmSx7zsGcbwA66a/Temme9EAavj/sgWEPDHvgW+wB6+c/+UmqoRDyIDBJhxzouYIkK8rG1Fjiyc3q+2HSGG23rqhzoOdDhtItrgJJGuIr8G76FvtruKthDwx7YKAHFMjnWMEJEccJZdoWJYHCpit4vuTsOsN0IdDHApkTZMpMOFbwtwB06+sCUqmxPvfDMYiT7+20ij+0awLQxamFOT88ANBpgc72CVuvAMLxUFS6VpSy5ZIY41OjY6GE55j0NQU4RPphwDz+m6bIqQffaS8YAokE6AhM3nz7bUxOTeWJkzx2etDtbG0Jg05MsF/TCvZpj+ewz7GPyRgiU5DFDv3/grifMecIzlkZkyQeLSQovgHS1uOO+QArQyVpZtFr8HtFWTffK3ranbVfi2mtBFrskOAcPeco+crkrSxkec1PjI1nwQ1GqnoYsyI3Pw8CAbX5GTJJeJ8dx+iSQpFFrN7/L5Fpz5KLLDYCX9z+YIjCiQWxud6aZKZWKrh67ZoAdNwO5yabm5tSgOcMvDTNClwjJxM2nWHSsRgm043jFMcdCY7xPBmTCGpquEUxtZXtK/YPQU/uSxkocj/0esLme1FpMIzktPzsGUZ+8xtYrdvoXXmK/uUdkZmS3UVwQ66LGOJPKD8E0aIMuOM15W2XUX48Aju4jHDyY/Tn3kbv8mVERhqsElqCc40/fAa7fRf9+SX0Z7fRnwkQj2RyTYJz7o6L0lpJPNyc3REgnURcmUd/8gqi8VlEI+OZB57xvCtKafdjB6uhj7WwhLW4hFbiyvheslOMO6Ew5675HYw5YbY4QpkhQ0HYrs9+C7t/B923VhBcaqI/3ZdgBm/by5hzd8fh7E6i70wI2lOK1xHNbKL1aRO9ix3xvPQ3fDQ+H4G1MY+g8g6C6bcQXL+BaHyc3Qd3YwMjX36J8u49WNUHiObW0H6nLQsL3pYn8tn676fQr32Ijb/8KzTn5sVvk2MeJf1BP0A/DoVJJ8sTdiJMuqScIKpHme8mmXTHpNTmoFVxLDELRQJWDAwq8oxTSb5+biDk5kXYm6cZw56T6BsPum8WuQ5pdyFJWzxqKesPbXhdD27XhdPPUl3Va9O1HJRLZblP+cOFCd7XR6Wnct8EterG95VjAj/L+5/jjt7jlKiLQoALdATFuBhjZJ8njkXmGE6637V+IrlB50SiUlDJs2FuK9NOAX+2/znPXOO7p4tGogxwGRJEGWj2o2CcMoS5T74Gw4LUI1MltK/6OjnqWtrpO3jQ9gS8bzgxxv0E06UYNV3IU7KJAeqyAJKhId1p7s3hZ4Y9MOyBN6cHROLKyTV9gPgQYmEthZ/xYJLFKlOkcpDje5yYamiErr6op47K3TjIE9jjQ4QDvTwAhwDdm3Pmhy0Z9sBL6gH1cOMYoIVrnrp4zD6UpcK0VPW7FL8p38cIV76rVSmAI4Y4NJvCoOOYIimaZLsZgG4zqeKzdh2rfV88Seb8vqS48jdfuiLN/fDFSbVIXbniXPR6KkyCc68aTpLNAgXbpgChSHHNymzOnDMTQ5W4qEyWv1W6e1yXK3BFae9lAgnj47Iqzv0LOECAbnNT+uO7CNBp4UEWkUhbux1ZvAnTEIToIitC6iaIK4mkPLJQPZo68nIu3qNSEHMZq9mNTu+PmugXGSH8ylGpi1I0FxgMyhI7KTn0wNHmzDn6edniOScsJRqmWzRMz9hzBGKYjMjn7sTYmIBt8nw3bJLBY9H7hM9sXawjC0XTXY/qcZF+G0ksgSe9t14WU16ZHfn4coLkVtupgKN6OdH8nV5zE5OTUlyz8Oa4IhK2fl8WEYsAe9Fgnuw3Mu62trdlDBBmoWHIKbOWYQ/F1FaV0mv7B4E9LYLZfwTgOZ7QA5NtO9PLMOckQXV7G6Wn91H76ndInfvY/2gTweU24jrBOQvergsroA9ditSBsFMpP03of+almefapi+ea972JaT+h+jPvIfOW28hJPOQEuNWC/7aKkrP7qH8+DOk/mPs36JnW0dYc8LiocfcbgneVgXe5gi8rQlY0RTi+gz6k3PoXbok21Ng7rDjbcUOlvslrEUlbMQlCYZIUws1J8IFLxCAbtYNULMzVpTd6cDf2kJp8T5q936HpPwAe9/bQXCpi9RL4O55qDyqwl+agLN5AeiOIOQ4XmnDqS+hP7+B9vv7CMdC8TgrPauj/vkU4s5ltG9+iujyTcRTUxKsIce4twfv2TP4q3dR3voj0tGnaH26K+w7psGWnlQx8uspWOm72PvBX2Lv0nW0bBvdKJJFik6XYJ0B6UBWHQMkEiQidaU0OJFzI/6bR+AL+eJAYZ7O63gQLNJxRuT0xl4il+Erc+40DLqXwLwblJse57FXXDQrHqscY2zDNb6bbtuFG7pZoiuy0AjP8WTs4pinDFllgimLWK4bw9onKE+WLffTMqmtsnjH0BwTSiNeb46Tj6VnuU+1NuK5l1AHMpRP4WWrbWA7dA7C54WG+bE9XHzhuKsBPwQBFVjUZ07xuSMLqYWFlLyO4xzIzHkkqIf1G9PsC8xlkea/xtduaONp10M3tlB3Eox6MSb8BBXDoJOmmWdsLnUdgnSv8YwNdz3sgWEPnKcHrM/+/d9T8UCh6TGQpQ/Rb8Ss0ui8gA949TzgjsTDxvPy2HFJVDNsOz48OOCrJ4JKxoq+Tudp7PA7wx4Y9sCb1wMcP8hQ4RgxytTCATPjo1qcs+sKzDqZCJZKspLNcYOFc2iSFTlRlNXzAsjBMYUMi8/aDaz3PXhWItLWD2ptzHihfFYlrCLd29+XSS7bqEmzCibmclZKPgo+YQcKCnMwCsoVARZuV1edyZLgGCh+LaVS5uM14OE02C/ihRcE8MtlTM3OCkjJSbSybAjQUeob9nrfSQ86DR/iYhAlh92A0lamtmYgXeRmflUqbyVg8CoBuiL7RK8p/tZCqgjSSXFTCIM47JouMhy0QD6KVSH/rsmpLAINe/Q0dzdZTjS5p+ecS+ZcP5O1SnFqsTy1BYxxbbJIMkBOvJXom0WPxSMALgkx2N3NvOeMhLTIsDiqbXL/kwGWppmZuUk1fVmsBfFsajblnlRPqZPYKmwri2oy78SnKYrkmJiOzDRXTXIlMEbgjVI2zlu4KMC+InOGRSyLdv7mfc2ifW19XeZBKk1jO/T4lVmjqa1a9OaeU2kqBTnHBL7Hc07wThcxud/TAKLPnQfOtwgOrq2hdvs2vLU7AB4hnFlH57099GcYdgD46z4af2rA2/QljCBjasUIJ/oizYxGQ6SlVNJMa3dqGUDnfIxw+n0B6MigI3vOX15C/Y9/hNu8g3jkCfqzGxKswO+T7EWWWvVeDf56A3Z3FIk7i3DyCsKJeYRjU4gbowLMJSpnPUKC1kts7MauSFxXopL4i9J3asSJcK3UFXCu7sQid+W1R2lr/c4d+Ft3Aesu+lMr6Ly7j3C8LwB2aamC+udjQHMe+xM3gcRDY3UJVm0V3fc30LuyJ2EWvL8YGuEtjsNZuoDAv4HOh58iuXQla7NZ2HH6fditFkpPH2Dkj/8OuHex96Mt9C5nYRH+WgmN34/BaV9HsPADdC++g+78PHqlkkid91p72N9vZzLXVHKrJTQidjJPOgJ0cd0kWLNjTwDp8vHHLELp/aeLBwp2FQE69dHMf2cD4NHDUAHEy+/BswB8A+OrsvkOC0Upzg/Et1aYdnZuJcExjqeeCxTenpctVCQ2XGEQu7ALCxQqiRcv7VLpwH1GEEcYrUwtZp1D5Q+tfcJs/qALEHw+q8ebLkKcZrzWz+Sy+X5f/N44rhwWbnPYNgdZ2mobwrFNwiGMp2XOtFNroYJfqi6QcSzkuMPvcf86X+NZz302zbjE/XBc0kCh0zwPztIn5/ksxwCy58imda0UnpXCd7JgkeJLAUkucjqsVU+Yf52nLcPvDHtg2APDHnhVPWB9/stfphys6Y0hkpbDADqzaqbm0VxVUYo0f4sMxQB0ypZTpp2YOatsdkgzflXncbjdYQ+8lh7ghFDCDdRDyaSIvUhxzqK4ZuRUbbOSXSwaBgGUtb6PP3bq2Io8VJ0U86UQ71R6mDQAnX6eTOGtZlOKdTFxZxiE+sUZ37AjTZWPYBcUiwg1U87YEV0BergfToCLgKDuY7CPpGDn2FouY2JqSkztlU0jLJwCQHcWBl1xci9FzglA06u4kPiMkEJnf1+CNtg/vaifAXSmMI0oba1HwqBLKe866En/0ptVZGQU5/aDTA1lmsj5OkYOptdZEUQ+jjkpBYQJjVDDcimijyqQhc5uwSY4R+8wJhiyKCVzjv9ZDjzLFZBO2O5MNzXPcxaX/Dde8xIKRdCuaGeRJJnU0njPkXGiQNJJHV8E0ERGWy6f9JUzvc8ilImrfDHg4aTtDzJVRJZuWVJkUjY+PjGBsbEx6QO2nWyWzY0NYY4QQCOQzgKa2+H8hYU771mVxLKALzJwpH3Nppw3Hr8ClGqCL4yZ/X0BeNmvfJ8vlajx3HC+xPYcZx3yXKeZa4WJrd7ODvylx6je/Rx2/wGC+U0JPGCKKoE4Z89F5WkdjT9Mwd0ZQdzwkPgEIJoIp/aw/+4++nOBfJYAW/12A27zCqLG9xDOvIfulSviD+dubqK8+ACVu78H8BDdt7YQLLQQTmZgBsG/0koDlSdTcFrTSLwZ9MfnM8bc9LSkwuZedsdcBeLNl9jYiTzsxJ6EQ/SEFZpi1Imw4Acic2Vx7sZhJm1dWULji8/g9O6id2kJwcVtBBcCkYgSLCs9G4N/dw5hdxZ7M3NwnAjjm/dgjS5iT1JbuwKs8Rgat+uw1pnaeh2dyZvovvOOsOd4nwpwy3uHY0Eco/zsKUZ//UvY/a/QvrWM3pUmwgmy8NwM6Ny8CCTvIZq5hf5HH6M3OSkAHe81AuLdXhcRQ3ISI/NHjNSm1D8D6OJykqW7FhlChb4bfB7K4rgJW+LHVAHDz+VjvwG6Bse6HJo7YgwqQnf5tgqS2iNPaYF5J4wwA7gJMKfBUMVjGpS0Fph/wsw147Cw6QN60bniqcix0aEfXZIF5QiD2PUEkOM9y3tPnse0iDBMYlpqSHIyfWZNOIyA5lEk7ZQxginvlLYaQOs8AQTKbtOwCQHkz2H5U/T85LZOsx3tcx4Tx0PxrjNEC/YDz4OqpQ5IXd8g5txh15ZepkeVlkoUkdRZAuuF++JMD6Hhh4c9MOyBYQ98yz1g/fpnP0s1QpyrIzLxJOg28IDmQ56skOKKtE74OaHVB7cwYMx2igXwixTs33KfDHc37IFhD5yiB3RyT3B/mwUqC2hjynzYivgpNikfIYOsQcPwNEVze1vSW4sFh0xQOXmm3DVNsRl6uNOrYzctYcwD5ssxrlT6GHMz6ZO2Uwrpvb2MIUTpnuvmxYuyD4pSfR0DjwW0CuOkbkNXt/l9NbFXWa2s5JuU2EEJoHj59XoC0E0bBl0RoCPLZ3tzUxh0DLPgNk/zUgahFkX83mGpl6fZ1nk+oyxDBUj3O20BSftJhDDtI7JiJE4ivlVMTiRzhIwf0Su/wtcBQK3ANMg9mgpeTc+BnIUgCGFK8Tor+BWqzEwKOVMMP3coBaA0L5DMNX3oYdNfjuBcz4HbNrLWAnOOvksE6TTtz/f8nLHF9vO6JFjEdqqXG5kj3LckpQaBvC8SLuOxdJruzwEq3v+vCKCjFFXGFwOAHdeuoiSNx8T7UnwhmUBI4/ixMQlg4bHzs9z20uKiMGfIrmPBSjk9i1kCqJR0MdmR55nbE685ExzBdujxs4+LzDoJjuh2pW95Dxa96fg9XfDk+eC4oMmJp54rmbAGb30d9S+/hLdxD0geIRpfRffGHvqzXWGjMgCi8qCK8tIEvM0LSO05BHPTsKIeqo/uIK4vovkXO8KCI4POXy1h9NdjcDpvoXvtL9C78DbCyUkwHbb+xRfwNslQe4hwag2dm3sIpwMkbiLSWAJ73uYsUucaopEr6M1dQjg+haRaRVIuZ2mwJ4xb2XhhoRm7eBaWsRdnlisVK8ak0xcGXdUmcy6V9Fa304G3tYXy0kNUH36O1H+IvU82JLAirsQSCkHmoLtxAV3rBoKwwRVleG4TpdoTxLNr6LzdRjQWig9f5UkFo78aQ9S+gvXrH2Nv/ip6o6MISyU5j7y/GIJUJsDD55X0/214u+zLe+jPrqF7w/jYrfsoLU6gcv8y0vqH6P/1X6N/9ZosahEYJrArXpwBvZrpR0cOnVmyIJOOTEfDpOO5OcyPToFgXlNqii/PrAJbTcIRDHCnAJd5OOa30gHe3CEAXZGJV3w2qh3OsWOFAnTGOkesIgbaU1TryHjL8dS04wB7eWCxjIxHAec6DCOxxY+O/zHVlYsVFb+Eugk3UCaY2E7wh+OCub+5z067Lfc3961MM/Gg7Pfl89zOSZ6cR/WDJEqTmWY87TgeqCfoacZZ/Uye3krLDuMbfprt6DNM2sFjor+eScbmtqX/zTnhGKh+5Kzv3gTm3Fn6qPhZXjuyEGuYdAyRGL6GPTDsgWEPvOk9YP3iJz9JWbhxEBb6tike2XAd0DWlUVLazA8HeD5k1RSeDzkOhJwIcDCXFEdjLj2053zTL4Nh+4Y9cPYeUMkEC1SRuHKF2RSagwCdyg2OWjEv7p0ebCPj4+I3t8n01nY7KzwMEMIxhuMPxyX+WzP2cT+oo5t6mPBjzPgxZv0INScD8LTw4MSUABi/w7Abjnnq61L8Ld6Z9F3h9g0Qo8mvB3rpqCLG+NbovlXawm3ISj7Ze8brs1iMc2xlkqsCdAQSlI0jcr29PekPym98TpoZRKAyyULDcuCJklsju9WgHy3icpNos42zn/3Tf0OOP46lEN1sNuUY4zQrQ0XaagpRFtM0sqc5urxeMeO6CNCpBxyvFZEvDzAq9VmoHoTKpuP1LM/K7IGZFZQFe4gDia5HsDAludiwQsji0n0VK2fxk2P6ZtekbzKBM6SYNfOdI3POs7MAFHnuks3k++I9x6KU21TGlki3THqyJBEb4Cl/nhvJ10khJNpOlca+cMjBwCUl54fpgpSmn8GzqXic7FstMFlgExwiC2Z+fl6KbVkEaDbx+PFjkdNPT08L+E2ATiVuKoFjf4r8lUAnJXAcg+JYGDYSHkE2FaXzRj4v1zwl9XEs9zvPS3F+lUtfB6S7p72z7F4vS1Ilc+7O57B799GfXUdwcRe9K11hooqX2moV1XtjcHfnEJeuI67NiVzVbe2gfudzxLWH2Pmv2+he7YoHXXmxirFfTMIK30Xrz/4Kwexl8Z7z15dR++r3sIP7CBbW0VvYRXCxJyCSu+uitNhA7espCZfoXXgXAYGtCxcQNxpnupeFyZNaIm9dDMviPcdgiBE7zD3nhMxKRhgBCiZfP3yI0sZdON2vEE4uofVxJldlqnF5qYbGZ1NA7xq2L7yPIHLRWF6Gby8hufwM4cKWHAfBTLKxKg8rGP/FBOLOFWy9/TF2L1xGu15H4HmIyUz1/czKwcxv3b09MJijtHYX3vYfEI0+QeuTwv7JXPztNGz7FqL/+/9BeONd7MYx9pjqSwl2tyvPJYZGRAkl/9+wihMnzUJz6t8kWiuTrmivkHujFsbz4pglz0qT8HlAJnrai82EUHB8UravPEvMIsOgXcChmy2Chjx3Ba/Owc8XGcWHfq44lhJ75NhIP86WAzegF50tAB1DI8peWYAwguCUyPNe5PgtixQmbIlAvABf9Lk1HpzyPG635d81GZXs3fOml6rHZzFMp2h9UTxfPJ/8e1FGnD1oUpmbcLFLweLBceWkU6qALudQEuLHBQRlbhesifRZ8pxX70k7eMPel+vHXGsOLQvUj+4Vzy/esG4YNmfYA8Me+I71gPXT//W/UmWU6ORRiw4trMTEmJIP492k6YVqUqrSWD5M6C/EFwtgif4+Is3udffTSdTo192+4f6HPfCm94ACZWTWcqLHIuAwSZ+aMAuLpbAyq+NM8TiFlWsAOo4vy4uLAkzlDCYWCgTQjGSPxVIrreBhUEGQAFNWD6NOHw0ngoc4T41VIIvFuobccOJZZEbpn3UCzOPxTBKYyvSLbS226YD5dmFxQwCGfl/AKW6X/cNxkdJDetMVpTLKoHN9H+NTU8L0oQSGn+Ekemd7G4tPn6JNk3YupgyYPGvbCAzIQgrPSxDIeTlQSBkQitsgYMjfp2btnOOi1P7ks4EegJ3ce84wRfwYcS2S9EMapFNmpqCqruqfY7en+oqCQDkwVvgW+0zDHvSfFXQVQM8UTHlxWvCpk7cMq049n4rSrMFrPpfeENwrAH38nJUYcK5ng2boBB2Y1poZonsgc45AHVMLeV2Jd6ORPpFxRlZ8kT3B88H3xTO28EPWBL2MNKXvpJCHvNALAnnus78YnnDmkIMjzpSGPGgheVrPptxLL00zZhoXD+kjZ1QATIZmWATlrEWAjvfL9OSkAGkE4LRQF5lUgWmj9yMBOo57BBC1jfw7rxkyEHn+9ygZBsRUnv1alNCrNJjvU3J7knT3QDcZz7UaPddW7wo4F40sofNWE/25jDnn7LsSilBaGoO3NYOkdA2dG7cQV0bgNZvwdp6htPkForGn2P1BE8FsIMmY5cd1jP5iGrA/QPP/+mvEI2OoPHoEf+0BnPY9xCNLaL+3g4D7Kcdwdz3U7tbgr07B6VxG1LiO9lvvIZiZR2LSWU91M5oPZcATRNLail30hU4LlKxE2HMlOwObCBrSE6+0uIjGZ7+D07uD4Ooiepey1Foa4jFBtrQ4hvKjC+i7N7F8832kCXCB/RbfQ/e9Zwgu74hElwsETLWl/xwZdN76HPq1y+hOX0Hz6lV0x8cRkrlMxpWGqYnEMpDgjPLT+2j86d+Renex+xfbCC5ngGdptYzG78bh9m4C7/4VgoV3sOx5aBrGLa9LHav7YR9hEuULGOJL53JcTDN/TnrS+dkCBq9d8a40YJcugulYrgto6t9WlOfnTLtTnhgdyw4s9Gha5imZ3Pl4acY4XQwZbMKBcbWwYKKswKLVgCziJAw2SGVc9FseXMr+Rebqwrc8WbjwXE/GgsmJCXnm8fg5TlXr9Uy+TqYrAfcCM188a3XhsTAunvdZqYAf500SJqNWA4bRlYdmGTYz/64MfB2LZaGFQKJ62HEeUS7nnzvN6RwEbmVxshCGpZJo7SNt50nPg9Ps+3V9RkA6LoQZqauAdKe8bl9Xm4f7HfbAsAf+c/eA9f/9z/+Z8oHD9DAWjMUJJB8EnOwqHZrFJR9uMuHlqnu/L2bffKByQspBkBN1Thr4Gf6IIfUbRilOUiBKM+YDTUbtIcXvP/ddMDz6c/WAAi+ceGrBMAhaySTcSAyKqaYCmBlGnAYu6Cp1uVpFrdGQ8WVtZQX7lKUa0EKKEgNA0V+mXKlhF1UB6MI4wYzVRgMd+EkPDjKGHV+cdBIgFGmSWTXneyppFTlQdhDZSnoQyPfUO048uwYmdMpgEMZUwSNH96l9Id5r7XZuVs92cLwlk64oHZGJN4s9z8PY5KSERJDtw8+wTVubm3j04IF40XEbnJhzIYRt00m1gCZkrBngRZJrjQxGGIgKAJnJP4+P4/SrkrxyfwKY0IiffRD0EER9SW0VQ3SLHkuUtkaZ15KbZgmT5op81QCdXhvFQlcugwEmXc5kKMjGhOVhCuT8OtcFKSPlOslrifuSbRe8ceQcme2yIQRNWHw6ZM913OzvIEOEzDkPrhSgmVyKRSivU0qpeN0cBpgpsK6SVpVtsmicHB8Xxt2RXoyFkUK3Q6CK15kwRM/hqVQcfJTVyG3zGuY9oVJ2XufHSbn0uyys6e/Fa6cIfClDlX5TV69elffY9/QBe/r0qfQZJaoyWFSpAAAgAElEQVTcD72oNL1Q7m3OFXT/hjklfk4GnGMfsGimBQjPOe9Nfov/xn4pSnMPMA+1nQVvupMGY4tyu04HpaVnqH/5OZz9u+hPLiG4sI3uta6AOBlzroLKvTF4zTkk7hX0pwicvUUttoQpeM27SEuUZK6i/U5bEljdpofKwzpGfjOF1Hobe3/+IyQVH9V7t+G2HyAaW0Iwv4XOjQ6iepTtZ7mG+lcTcPYXEI6/hd7cDfGsi8bGzsSc0+NmDmyYWuJB145lFBdwrmwnqNix+M7xJQzCnR2UFx+i9vVvAfc+Wn+2heBSJwMO9zxUCRyuzyEObqA9cgPrN2/CS1MsUBK8/xWCi48Qzm8hmO3LGCQedNseal/XUFoZhd2eROJfRGfmOnqTF9AfHUNCUIeSZ02zNCEdlcePMPZ/fgY7+gqtP9tA99q+yGYpMa59WYe/cxle/fsI5z7As4kJbGsYG5855pkm92IUIhYmXYyQ46RYAKSStMs+p0+gpO8iG+s5vudM6gGWmi48KGtu8Dmlz6rjQKf8mVEIc9JndnHs0n877Po9AM6ZMbQYUKFjrt5rMi5mg+PhvwvvKVDJsBy/68HtunACB24syxdZcI7loFqpyvgmQTaVisjdOZ7w+1z0EmlrYX7Bc6EhDC9j4aGYdl2U2irwVQTodMFTFQc5U7sA0Mm4wvHayO/PChzqsfLa41ir46wuvMhiqWEDi0/ddxzQUgBbpM1clBwmu570qBm+P+yBYQ+8xh6w/vl//I+UE/kxs0JULBj5gGq2WsJY4UMgL+SMsTUnvJyQaroRB0D+WSbXJvGIhajIaN6gVz+xsB9nPgSSAmYfcN94g1o6bMqwB97cHuCEk4woTuhYkBIkKE4SdbKtoJGOCwqK5VJAA+BxssyimQU0J4Rk+bR2d6UI1m3xTuVEmgsBlEH5tQa2rTrudWuI4hSXnBZG0xas3i4cK5W0U75oys2JmXhE+T5iI/kjeCQG+gXGk44GXDnOGThGyjN4NgalPYOTZAUNdLGDQB1fBAq5IMKiX4E/BQbJ0BidmHgOoKOR/YP797FL9gt9PstlWRjhRJ0sRknSpjyHYILxjREpq5mIatuKAB6Pne/zOHm8L/OlTDDKcTZ3dtDudhDGkTBECNFFtvGeq2QAnUhbD0srfIVSlCKDTop+82zjn9VTUKVhOYtBqslMflmUfIlsakAyrNfHcYWwFA5mv8VimMwQsucEnGvRBN3OAiGSTNLqmMTWkp8xMgm2qiyY2+T5LIYZ6LnVa1Kk3GEocin6YfE7wrgz/ownFWQqJeV9zXtLQg5eYEGuWByzQOV9rtenpsoqo+Sw61SBe36XJuhsf7GwVsY/x5fLV65IccvPUIa6srIiLBplo8h5JcOp4AkoCw08TrJfDPtVGC3GdJ3jFPfBMYXAHNvD7XNBgKCAzoO0AObnOC5JOwuBMMfegwTbd3dRfvoUpcUHKK98ibj8BPu3NtFbaGfgXMdB5XElY86tT2fMuesfIJhbQMS0x401jP3q302owQp6l5vCIBP23LMyKvdrqH85CjucQ/faVcQVwN19jLixjP13NxFcbCNuxCIpzPYznoFglRtov/0hevOXEJNBeM55Hxlz+6krARFrfQ82Ulw0oRAE6bioype3vY3q/fvwN+7CDu4gmlhC+9Ye+pOB3DelxQpGfjsGdK9j6+IHaM5eBS5eRIVBEw8forJyB+7+V3Jc7Xf20ZsPpP+4ed5v/lYZ/nId3uYYnCb78SI6l6+hP38B/akppLVadr8ZeWB58RlGf/VLeHtfI1hYlX4V2bCTorRSQnllBrXN92BNfIr1W7ewPTKS+5zxmlVrBbLoBDQpyl25kOHFAs6JFUA5RszU64KXWxGEU4mkLjQUxy5dAJDxTgMajni+5eMg7wNdtDBhOTIGarqqplIfs53BZ2U+6zYAuI5L/PfcIqMQBnFU4qyy+8h+dCIXXs+Ft+/BDSl1NX509KLzMi86zjGmp6ZAJq3ULEayTsYsX5r+zPtXg1vUH/JFno/K7BVCQyE9dXBBT5/PGlKhfaz71nGXtRoBR86bzgrOcVsy3+h2Zd7A6439K8FBxnJBWMNG8VBcoHqRPngTvisLxQQch6ERb8LpGLZh2APDHjiiB6z/97//95QDljBLOOk0XjgcrFn0ifeLbWN8ZEQKwqLkRxgfhYk096GBERz8hbFiTFXfhDPAByOjuTuJje3QFV+CKS9E1TGeR29CI19zG55LOdLiWCeipn0CmBT8lvjPupr63CEUGSGv+fie270atR+2Ovgi7X5V232D+o8TTvGeAzJPHuPtMgjS6cqwBAMYZtdgAcHrjuxcMW83nlkRQSdKzcgCK7xkv62WsGDd2hg2Ucf9bhmII1xx9gSgs8MOXAsCggmTpZBSzTGqKPPTIkfN5bkrsok43qmX5svodpW6EtgR5pqZ/GrxxEkyj82m1HBsLPsZGZEigX2wvbWFRw8fSnAGt0HZLdvHiboYPptVcPal+okSFFCATo9BrQu4L7La+Hku0Oj5exnHym2odynBVKbndnoF7zk60LmRJBUm1RhRLUbqHTMOv2SQTovFQa8jlRzzfQVSeCxq1VC8tlVCVixSlRkqnzvCc07HSulnM04omzRn5FG2FjEUwoZNv7l9B05gSzIhGSHqOSfBTuWKFHz8MxfV2HZNKRbm5xEMdgXENKWQ50sYo2RUniBFZ9OLjBAWiXKtUUJ0RqZFEcQWQ/ZCgiLf43aPM2fX7/N7LDh5XXM7OaPPAEVqrk6A7goBuokJaa+ms9IPjP3P9qvsW/yZWLwWXuzPEtPp6UlngmZUIscin4An501iLG+kdMX2S1ozzeKNzPhUzENeD9ze/j789VVUHt+Ft/MAwCP0Z9ax/35LkkOFRbRWQe3rMbjbDGu4iv4UgbMs6IHP7MqTRxj/2U9g4TZ2/usWutfbEg5Bo/3ScgnlpxVUHlfh7o8gqo0LKJSUVxHM7qD93j7CsWw/pbUKqndG4W2ToXcd/embsh+CVwJcneOe5bXbSRxsJSVsRh42+p6w526WOphy+1lqaxJl0tbVZTS++AOc9l30Z58iuLCFHmWlXgpvy0Pp6RiqX80hdN7C0ju30LqwgNr0NKqUy66tobz8BJWnXwPxEwSz6+jP0DcuQDySyV0JjJdWSygtVVB6WoPdn0E4fgPh5GX0py8gHJ9EzGeV7yO1LJSXljD6y1/Ca36NcHYNvcs76LzFoIosGbe8OImR+zfgjH0PWz/8IZrT03IN8FqghYwmh0rKJ68NDY0wfp2xncldCc6F1RCxz7RXoolHpLaaOVkR7MoXFgzzToGXHIAZGLN0AUNCJsjUMwxhZWPrc/ywYJ2zgEYKsglQxPGWwOFAuI4Ai4ew73LgL7VgJxacwEWp5cPtudnfjRWA73hiA0Bp++VLl4SdTnCewDrHBpUCy8IjlUFGIk+AXVhXA2DmWY6Px8Rxprm7K8cgac5mvjT4vNVFmnxB0/j+6XNDAUS2SQG68zyzdfzmtSZBCmZRj2MixySObYMLTufZz5v0HfatWq4QoMtAOicbrt6khg7bMuyBYQ/8p+8B61/++Z8lJELBOZVKqbk4C1mVZAlLxjA++HDSAoayLEpd+XcWtTJxNSbmh0nDXlevs6APUlvMh9dpJGuluFwKMGrSHl9Xu96U/QqTgw8tFnRaYKr0ygB0OnlI4wTyk0Q5u0kmb8bvp3hMLHBipukNFDqv/bi1OH7Z7X5V233tHXawASyEd8yEkwD+SRNOZc7pNcSt6cSc79F7bpweUEZiRmYKfwavG9nv3p7IoFCdwGZax5OOCzfq4iI2MeqEaJTozZVmCYomxVGSvGxb/s4iiNd7LsE3RvkEHDn2ESyslTNz6ZPM8k97WsRTi4WAThJNe3SiLwBdvy/3X21kBI3RUWH5cPWek3Uy55aXlkTqysKC/ULwQgAV15UfnVyr5EkBo2IbixI7Ap18kcHDvniR9N3BfhBJYaeDVqeTyVv7PQmGiDJxKyI/RtSg91wGzqn5+eH9+fJm0HmhZ+TA3J/4zRUKMP6bMuRyRoe+bxqozz99X79zwNT8EJAuL4oLBWg+rqpcmtLWwIa77wpAx/RWh75K8l+W1loiI6RWE8YbmaJsbx6mYO7Hk6SqCtIpKKCppxIa5fvHXv/FglOun3L5G1Pz094UBHJN6ItKRNmmImNOrmnD7Dhss8qc4/d5/Cw8hQ1CIE29wkyAFY+v3mjgytWrshjA91mcMyiC0nH6XbLPyLLh/SRedAMLBMp4VMYgC1m2WcC5TkcKfmHSGSYfP0+ATg3meZ+r+Ty3IWC6YeQd2m1cCKNEn2EIjx6htPwI/tYjxOVFdG4wFKKFcDzMWGMElBZHUH48g9S+js7ND9G7cEVCIQgkEeSrPHmI8V/8G+B8ie2/IkDXEVCL3ydI5zZd+GsleDsVuPtVkZ73LjbRn+kgGo3Ep033U3k0Jftpv/Vxtp+xMUlrPS84x/TWvcTFUlRGM/YQJBYadoRrfhfjDoGEFI4JxygvPkL9zu8B9wH2Pl5H7/K+yHS9XRe1r+riIReFlLZex/b1mwhnZ1Elg5AMoSCA19yGv/wM/upDeOv3kNor6F9sIbjY+SY0gr6P+y68LR/++ghKK1Ow+rOI6hfQn7mEDqW84+NIHUeCIsZ/9jO47a/ReWsT3Wt7CC71Mtnspi8AXePRDdjj38P2D3+IvelpuWdVzs3rheMlr9E87TNNROqajZsREjtG5MUIy6EAdWklheV9sxgwyAjWBYecpSUP3cySIf8x/6bXdVFOqeB3LtU3z6xiOE5xW5pefRaPOwXdigsiOTA0wKDT+2OQfZffNykBuuycSbJr3zCOUyN1tV1Z9Lp544aMm0tLS8Ie1rkBt8P7mAt6vIZVOaRjkABX5ueksXXwXi6Gwmja81HD5HPPg8IHhYlHabxhPJ/Ju7K4HQMY8hpUpUAx1KgI3p5hOP9ufFSe96ZeccgatIZWR9+NMzds5bAH/tP0gPWv//IvqaSMqa+KSTCUlFbKKWxbQDk+BDiR1JUtYU+ZFTp5YJgVJ67kE6QrAnmvszfzCQuNeCmdQCmXTnBl9q1KF5PeQYbOi7Y394NSzw5TAAp1/E30PVBZAosY4xlF6TKZAMLMMTIfXWWjpIrABc9zrZJJG2WOx2KLkqF2G+trawI0LCwsiE9WyNQpIyF40f59ad83sgwQtDEBJy+l3a9quy/twF/OhjiJJVDGFyecZKud56VFCmVjlHZyYshimcVxalbuteDjvaXS2ggO4toUttDAYsdBKengErYwavdRK3kkFiAwq8Mcv7hdSX81QDHHKAIb/E1QRYE/kfTTn8b4rxzFQDrPsQrztOhxVmCZKIPOIiuqXhcG3cTEhAAfbDPBg7XVVVDqurOzI8ABQTX5oeenYeWdtr3aj5lnaEmke7brw7Ed482ZJe2d58Xj5MINAU8y6MTLNKbzXCgAXWKTCRJJwU+2ijBBjtmZ9NoxjLSztFGfCWRMaOGp0kkpSszGcslVIU2vKPUpAnTa5yKJVIlWkXFhnpVFo3Zl2ankLAeuE+M71zWFZuAYJojxVLLJbDDMOWW227ZcDxyzB6Wdp+kb7lulU+IpaeROvK6UTTdYkMr932zKZymN5TPhPC/dL9vOIpb9IvefWexTf8RBxoqCi8Kc6/VkvOBvnpe8oFZgTwG6fl+2fXFhAZOTk3mSKwEzhrCsrq7K+Z+bm5P7iQnSmuY6eGzimWkYh5RMydikigLTJvGk4yKnMYXnPEvTXXmd8Nmo4NxzzEPDUBevtd1d+GtLqDy5A3f3EVJ7CeHMFvbf3Uc42Rdwzd32UX1Yg7c+A7t3Tfzg9t9/H/2ZGQGQJPU0DFF+9hhjv/k/sMOv0PqAAB+BLbLkYpGZE4CjbxqTWb0dD4mforfQFf8zSqy9rRIqj8x+ule+2c8sGXsOdZPnuQxE3dBPLWzHPp6EFQmI4CLqhBPimt/BuJ0Brwy4EInv2j14zSzkovVnewhmspCL0nIVjc8nYHeuojn9Hvamr6C/sABrYuJAiq7NxOxtgnRLqDx4AGf/KZLaGsKJLQQX9hBO9iRVmmOTMBM3fFTvV+FtjQPxDOLqgvjtRSNTSF1HpMON278FrIfY/3AH3attRARO+zYqTyoorc+h3H4fmP4EOx98gPbERPYsMGCZWDe023IPKwtUpK5xtqQhEF0aIXa4uEHPzhhpPRX2I+Ug5JepLyZ/D0rzB09KcXyT51Ih5CZnyBVVBKoKKP42Gy36ccpQbTxm9Z49jm2m7dBt8Pu5UseMx2dhqzHRlTJvu+Nkvp2hLmxkXnSNWhYSw/FqZXk5A+gM6KYJrQrKq8QzZ10pQGmO76hnko7tuuAlcw/zPOR5KXpSnvVmOQvQd9y2uaCxvbMj14ww+goLLArAnqXfz3ocr/PzvOaEoel6whRkGJjtnG/cep3HMdz3sAeGPfAftwckxZWDMQdnkaea1EHxlkrTzMjccXI/Hkn7MelT7BY+2LRo5kR6goX6QFrZq+g+LXRPevCrnwMnP93UxZ7TwGZcwVboif/c+9UOpj2yaV5OK2UlnebRlOeZJEVOxClH40RcfKcMoPVy9vjiW+GDismRTMbkeeeq4ldff40nT55gw7B1VLJM347ZmRlcu3YN165exfVr1+ThzmKXExCyZb6+exf/+q//KtfU3/zN3+BdymsYHvKGAnRkNe33ei+v3Qage+nbffFT/dK2wOtcAS2ZcBrJxnl2oCvolI2NjI+LDHZlaUmMm5UBpsw3XodakMMtIa7PYtMaw0rfQwV9vO3uYCTdR9QPYCGVe07AK1MY77Xbcq2SIafsOZXSqAccj02Sy4xc71VMUtXPp9hfun+aF5NB9xxA12pJaAYZdM2dHSlWxwjQVCq5BOcsq/oKCJK11w9ZiHqwKiNwPR8NJ0bJZpF3dpBOgJMkkULzG++5GGEayk/kREi8zEspahAUiE8G514SQKfXGq8BlbdKQVgoKHO2SSGY5AAzpBA8omBvLo3V7xhvpiKTUe0Dcr9DtQgw0q180atvSVori0uL/nNkzpEBYphzvuvLM7ZWrWXSVscRYEo9z3RB7azPGZU+C5uO7FVKphn+UPBiLAKUOUBnCs5zMzm4wLe7K89NSYC1LAlp4G+R6pogk0HgWSWrvM7U802Yf0xnVOC94InFY+GYxeMZHR8XlhwZqipz5X31+PFjmc9wYYlzHzLi1JtqcGwTxhGfnWTBmec6/y5AabstYKNKGIWRQ7kuJfcErwmkOo545B1mDSD7Miml/vo6qnfvwl9/CLv/DHFjFd0r2+jPthGNMQQGwnorLdZQ+2oMiK+ie/UTBBcpO50WGWbuTZgk8NdWMfLHz8W7LXUXEY0ykTVAf6aPcKovkkyLdpBGYs0QVcrQCXyIdHSxLuETluyHzLlrCIv7OedkKkiobnCwHpXwJKyinTgSCjHrBiJxnbACWLxGlpfR+MNncNt30J9/imBhC72FXi5tLT8bRfXePGL3bay98xH25xfgjo/DGwg/seg9Stlwuy1hE/7GIkpLd+G0nyL11hFO70oYRn+qj9RNpD+ETbdZQWl5FO42QcAZWFEDqePCwj7scBHh9Dpan+wimO8hcRNJkh35/Si8/etIL/8I4aX30ZqbQ48eduaVM9WMzQGZdPwhYBdFoZw/gnP9NAuNSB0muyYyfqaVBInH0IjM/5njmoxpRrZ4lORcpaGHsbX0O/kChgFd5bPcuFm0KD5v8rHVgHo6rh7HxFIGvQQUmDZnmzcEgEPG5RPnGLEFO7QEoBOgOXDgiDWAh5Ljo1apicyV952k5xqJq3ix1uvy7FeGnvZNvuhuap9c2ntIY3Rc4P1NgoP4upkkdgL27DNZ0CDT9ByvYvrziwB98nze2pIFA1pl6EKBqp8GGeXnaOp34CvGV7TExcmDHsrfgcYPmzjsgWEP/AfuAesXP/lJygl9MW1VpWt80KsJOSfrmqrGAllX2SmD4Yvv88E2WXjw5N4Q52Q+5IwC9TczKYTKuDlphZAPHjFAjSKZdHfhYd0axUZcQzNyBaB7r9LBnB/Cs1NZrT3PS9ujUeXib2X6ixMcbSdBAgIDL9uM/TxtzieGbB1jbG0b280m7j98KMDc8vIytra2RIoj8fPG8Jrnu1arZj4el6/go48+xKWLC6hXKvKg39rZwa9+8xv8wz/8g8iU/vZv/xY/+N73coBOVxaLZuYH2p9LvApJjspIO+Q6yq+xwkQ3T9U0kzx5q7Dqm6OxpsAi04ceWb8+ot1JFGUmvEU/vqM63axE823eR9t7e/j1b3/78vqjeEwvcuJf4LvKXFFpO/t70GtSJqkDxtEnAV2UuBKg4z27tLgo6a3FSaIWMQLQsYB3SujV5rDhTIhXUcMK8K67hUa6j34/ELYvGSoE6DhJ5nWcM/5GRp6bIAu4XvDAOauX1gt0qXxVzKrluBxUDIOOMjwC3Ry/yKATievGRiZlpNm5YVDlEkBzjQ4WXcWxVNupgEwQRmgHIULLQ7c8CdcvYcYLBaSj5xNN2s/yUskhmXPbu7to9zqIKdVClAF0NDun0Tl/RN568vbp8fQy1lB0vMjBOb2fCl5wRYCu2I+8/9WHiP3xnEednfVUzswrFLE8PwTo+HquINY2pBasGHB6Ti7REuPz1IHH/+yMAVIplaWQFHkrpa1JIpInHhMZoRLUcA4vOD3HIjk16e0sBhUoUym13pNqes73T5JsHXf9CNC3syP9wucKty/hU8Zeg8dTDLvIxwGGMxhwjttQKSk/e5g0XaW0bIvPsWZkBNPT03J/cV8bGxu4f++e/PkSAbpKJSveGbxyzLibB0eQbUiAkYucA0w6StIJ1rFoJ8uSfcd51wRN3gcLdV439MLrdOBub6G0/BSVx1/A7j5GPLaBYG5XZKnhKBltliSvMhDBX52At3kRUf0t7N/6EP0LF5AQEBxYEHSbTVQeP0Zp9Rm83UVY2EA41kI42kI0to+4HiAh6GMYdWSQ8Tr0mj5KT6vw1ybh7DBw4ibat24hmL+AlPs5wuvwtGNHN7GxE3tYCUt43K+KHcmYE2LOC0TiOhm2wLZT2lq78zuk9n20P9pEsNAWqbyz76L6gO2bhdO+gWDsXWy8+y56s7PZAvQRITgC1IUhvM1NYdKV1p/C2V9CUlpFb34D/ZmWMOFiJqiWEkmuLS+WUVqqwVupw2tWYQc+0nKI/lwTvct7aL9tAjtalL42MPKnOdj2u+h+/BfoXrqGdrmM0PhDDj5n5DnQ68liKYFrUbPQHiFhwA4BOlJsUwmN4Pgp42glEWZdBnRliyqDcsWj2F7FMVGBJx1rhYlnwm/4O/eOPYRxl88pzQKNgngHALoiQ1nHwsKCv4blDHrbCaPrtGw6HpDItW24u0x1dTLvTrgoO2VU/LIwxpV9LgQDsyAg3rBGFq/nRcd59YTTeb4AoQPjgiy8FZ4lRamvhjLwGIuhMfJMMJ2Xp+MOAJPFuZNaC/ArLwOg47gkdYmxp1G2IAHL/wjprUeOP8pQJnvSzBH1fJ12zBp+btgDwx4Y9sCr6gHrV//7f6dqJK4PpKK3FM3D+b4WNMqWkxRF4znHhwtX+1gUKIOuuNKWgyNnPAotIPk1NTpnO7SQ5UNL0yMP2zSPQ1MmWbh0nSqehHWshmWRT1TsBNdKXcz5fYx5MZgQdp6XhmWIzCYIhD0i5tD08DFsQn6G/yaFxpvCoCPgaTnCWOr0OrhD5tuPfyzAHCUAFy9ewOzsnJjpZiuAfezu7uHZs2e4ffu2FFIfffQR3n/vPbx186Yc6+b2Nn7161/j7//+7wWg+7u/+7scoBOgi7Ryym1MGEkeSqEedwm97eIsPc8klAkLhZOHQ+TBUjipebB81yTvxd+Y/sr1p9IELZTNhI/bZpFHpuCvfvWrQ9vN9hDgYbsFpFMJjwJ2BlSUSa1pjwDC3S62dncFoHtZ/aHHe57r9GV9R4Fv8YziOMDEZhNGwH0II5M/lA7QbN74UZ7E7hKAbmJCtre5vi4slKIMh9vOV6LJUIGLZmkOa9YYdmMPE0kL19MVAeoq5VLmz2Y8FVXCSsmlAAqHAHQ5eFJMq3tZnXaK7Wi/sn1ke4yMjmJmZkYkeewHetA9ffJEJK5k9ki/m8UVBf5z5oNJ0xYGMWVSZpGiCDRoYcYM2yB10barWLcnYbk+rpR7wiyu2RlId5YXAVQ+H8j+4PXR6/dE2Jq5zyWIS2TOhYirSeY9d5oU7XOycg5rdxHULxan4h2nnpvqj2jYICoZK4YkHQbQFa8hZelxm7IoYxID+T15DSwgSEIr2R4Mhehk0ixNIfRAGQ79yrJFHrKWlTkpwHOzmZmPk5F1Ti+4YoEtz17DVuX2CRKwSOa1WAxQ4HnmvxfTUs9yrfCzyghh+wn0EUghg06M8sNQxhFJGTaLgRrmwjbJZ8xvjjXihVepPBeMwv3o+ZK5jGVJiuP8/HwucyWD7t69ewLkz8/NSf/K4tQh907xGJUxI6mHHAdNwAbbyeAJBfkIAugcgdvlZ6cmJ2U/B7ZnmF3+6gpqt2/D23qA1FtENL6O3pU99Ke7WdpoZBlvsyoq9xtAdAnBhQ8QzF9HMDePuEFml3lmFXaQs8b2mvB2NuDtrsPdW4PTWYcVbCIptRBNhehPk1EXIPETuSYZPlG5PwpEl9G79CGCC2TozWT70XCxs578wufVH5gA3cOgKiFA814gAN2c28P4zjpq9+7BX78HO7yHcHIZ7ffZHz3ZSmm5jJHfjMLpXEf36vfRW3gH3ZkZSa6V5/dRY4gBRK0gkBAOb3sTpbVnsNcewN1+AFQ2EFzNfOn6M0EG0pGdtefB2yzDXy2jvMSwiBjt93bRW+iIJyCB9sqjCkqr0/D3biAdv4Xmex+iOSEKYZAAACAASURBVD6BHscA286A5AHgUBfANOWXEkwC1gLU8T8rQUIGnU3mXBYa0a8zNCJCavHazkCifKFSGcI65zrkHBXZdLrgLDJA892iNYvO7eV3gSlcZNcexsrL52CFRSRlzhUBRRkaC+Ddc4y9gfCIQy859fCU9GtHpM9e4qJkl+DZtHGwJVxnYmwsC9fhGKLjHAOrTMo6pen8bM6kK3j3HQbO6fhfZNyJosaMZ/wz+0k8v7UOUFaimXdoIrYsupm5U7H/BaBTDzojTT3Pbcd579b2tozzHF+5Pzkfpj0c5/msGbw+z7OvN/Y7al8hEleT7vom2hC9sR04bNiwB4Y98Kp6wPrNz3+eFs3BOThrOiN3eph0TVMU+XDmwC7FIx8Yti0AHbcnBtsETAorcGdlpKgEi+3QNhLo4sO0mMrIQlwm4MZwV/fLzzEdiwUEV6x6ThWPgzJW+iUxIHYATLt9KUQnvX5ejNJcnlwIGhKfxjRdzdC5LwKVnFAQEOQPGTwc+MW4mpPIApDxqk7qqbfLCZvjornXwuMnj/HF7S8EpOIE4r/8xY9w69YtXFq4JFIg13UQBFkheOfOHfzs5z+X1d0rVy7jnXfexaeffCKMhCOBLnrQ0WzbtqUvdvf3hZ3Ha4nnmfvkhIDFCvtMCjIzcc0WRC202m1hOXASwTbxO7LCbFgevEZGGiPS7wRmCBLp2iQLMk0l5nnifsWryMi3OYH64osv8E//9E/C4lBgsS/tjmE5WbuZwsWilJM59eZjOziBoiSKhSonNTzP/AyZeWQUPgfQnac/mBhoPNmOY3Sc+vyf84PiGWX6UEMPNOVSV5DVdFlNlVVCOLiKr33HySEL6zrl0jS739kRTymd6AoTlcCV40hRznCD/djBmjeHVYygF1uYSvdwNVlBww6F+cvrp+jJo/cp26oLCefsglfyNU095bXulEpojIxgdnY2BxAoa3386JHcA+LPR+N4GswrA1pZU2bs5fUpMkUFhEwBcBANsJBYDgKrhGZaxVI6JmPC9VIHs14PFSuCT2N2k9530oHz3OXec7y/WfTEffA/SrMSK82kraPG5PwE77l8fy8RoBs8BgWBix5MWiQeSD0spLnK84Yedsq4ZP8MeG9pyAT/nYUei1AJLRkIyxFuIM3N+zbctieFPf8s0lbL+CfZHsqenwVC1GrZ9c30SD6vX1LBNtgvenzyHG235TpSIF4LVl5jXHBim87LDOfYS0YoX3xOa2qxPOeNpx4XifQ5rwDdAVa/ka4ex+QrtpnXJdNcuRDF8Z4vsvgePHgg99bkxIQ8ixQsIYsuB1aPuAlyuavvy1jGF88NwUZ+XwAX4zHG43oOoFPmXLstbK7S0kNUHv0BVvgY/QvbEgbRu9QT1hQBIm+bCaNVeOsTcLfnENevo/3u+8JoizkvO4IxJg3jvthnrRa8nR2U1tcFmHKam7DSJuLGPuKRfUSj+0jdCHbPhbvXgLs5i7h2HfvvZ8y5hH30EhYc+dzoJo4w6DYjH+uhL3Owea+HGXQw3m+hsfoMja//CKd7D/2ZZfQubqN3pSuAGb3ySk9GULs9i8R+B/t/9ucIrt7I+sHMD08au/J+abXgrqzAefoEpYf34MerwNQWwpld9Of2EU0EEkbBNpNN50sARFnCINpvtRFO0CvPgr9RQv2LUXh7l2FNfYpo4Ra2L1xAs1SSOQuvLWFrmUWsQX9iXue8xjnH4cJnlynYXLzkIgfBOf5YiaS59mt9ROUY8Kl3zo5U5k2nTGvVvtGxsDi3OUz+r/PtI7dvNijPb2WaFTzuONbKvsxYOOg5l12i33jqyXxnwCOPnzmOlW+FttwnsuBBNl3kwrc476dZgAHojC+hSNENSKcAGs+NeNCZ83Pa+iWfs5hFMk1LFwat8aFWz1M9Tl3MYX+wLzQRWz8nC0fmnKpXIf+ej4sFdmGRsXicvFg96DiuUwGhAJ2CdPz7f3iATi/8gl2B3IdDkO5Uw+XwQ8MeGPbAq+sB63e/+IUAdBzIdQKrANxR3lLqPcVJHles+QCmPJIvFr6aOqiSWD5czsMcUxNzmbjX6/JwE0lLrycPU05siub0ymSTYAOmJZq4dgV+AruElcDHat8XGUUvdVC2YtSdCKMs6vnbiVG1I5RZmNopXMeWFbSjXuwz2W8QSNsI3vDzbBeBImX+Fb08TpL6vbrTfXDLfAg5fgmPnz3Fv/3bv+HxkydyHVDe86M//yGuXL4Mz8mALrk+GAKRptjY2sLde/fEvyJNE8zMzOLjjz6SdDyCB7/85S8PAFI//P73ERqpUJQkWF1fxxe3b+PBw4ciZVRfDsp96G339ltv4b333sP01JRIfRTQ++rOHfz4xz8W9tCnn34ioMHt219ic3NTrg2yHj755BNJ6JqbmUW9So+XRCap/TjG0soKPv/8c9nv2tqaTJLpHUSwj6bg3M5Pf/pT+bMAdN//PvrdwPgxhVhaWcYf/vAHPDQgiRStWqDW61i4eFFAzRvXr8s2eB0cxig8b39MkV1GuZWucr4muaucj1ZLjl2TndVUuDhxVymIelYeABXNZFuTFlngizG8YYu19/aksC2u7OuEnPunVHUvdrDoXsBqUheWy4y1j2s2U1wjkbUqWMSJsU72eS3QB5LSEAKqb8q9qP0mhREn2/T9ajRygI7vE0B4/PBhDtA5liUTawIk/J6CRdpPKunjMSpoXEyr09GA4TmtxMN25GM5rGbp1n4bY3YXThTAs3EsU3mwuCN4S++5/W5HDM5D9U6i95yfirw1FLnY8d5zB0arVwnQZVWS7G7wetBnovStejoVPOhUEi3j/ACzQ1kgvDdEXmeeFc+lWSeZZ1IubWUoBCVZqQvPyqStEgpRqWbPFcNqYFvV75RjIsdAkU6dM6xl8LmTs0ZM+rD4NQWBsNrYH7yWyABSWdhZPe90f+olx78r41yP6zCATkEELf7F+1S9nU5glPC7Oq/gmHP9xg3xodPFnqdPnwooKNJ4A55wfsNnBceY415aDIvpOD0s+eP70ldk0nEb7DvOE7igyfOlQKBce8qcW1lB7Ys/wdu+h7T8DOHUBrpXWsJmU3Cu/LSC0lId/soYUmsBwcX3EMxdRTg1LYyxU4U1EAwgo4c+bEEAhibYnX24+ztw99bhtjdhd7dhRVxcdJFUJxFMXkN/egH9mdkjGXpnnb9k9wnQMumt7ZiS7gQ1K8KEF2Gs00R9dRmVlYcoL91GUnmC/Q820ZNwixhuy0PtTg3uyjTS9hUEY2+j9/GniC8uZODhGUMrIoZj7e5ywIXf3EZ9Zw0jW4/hhEtI6vT+a6F7LWPJ0Z+PMmP6nVF2GtXjzBOw5aD0rI76n6Zg2e8i+dFfI77xLvZcF604lmtMfR45dvBaJCgzyFTjNS5KELLouChFy5EozFh0BOesGLGbJbty4SPh/sv5suQB5pd0snnuHsZmL7LEFIwuJrryvBYlm9mwOZAGa8ZQBZSe+8zAOKsL+IPbLT5TcjZdgbH3nHz3kIuOwSlkzjldgsuupLs6/I+WAZYrUldaBbDfJQjGpLayLTLGGXsasXUxEtDTXNs6z8nrqV5P5kuiOOLisUpJ9TliiAXqh8fjFT84hpcVPO9UxSR1lWmv2ncoizdPmTVAoLLwiuxGPQb1EGU7ybxWf0xl0J3kYXiavvgufabIhHY8T4DS4WvYA8MeGPbA6+oB67c//3mqCYfKQOOEl0UWBywCcLpyLQ9bsyosUjHDsONv/p3FCoteTjL4Z2WyaVriaVfY9YGs6bAECvkAYXsoWVVDbG5XzE3NCqky7gScM5MR8VGg9IRsGqckhehmVMJSWMZu7MqcxUGEShqiavXRsMiki1AnSGfHKDs2XFGJHPRAKhZyutLJ9nZ6PXmwst/YrwruSV+Ys1yUUh324Py2LgYCdJSOfvn11/jHf/xHYb9RsvrRhx/iw1vvY2piUlb+pThNU3lg8cHV6wfY3NoWNh0njfSku379hkw81tfXnwfofvADRCyiWi2sbmzg0ePH+PLLLyWMot2mX1gW0lEqlYXNwPCJ733ve7h65YoAs+IPZKSz9LbjivJf/uV/lcJqcXFJgDV6/HA18e2338YHt27h008+xfzsHA2hsN/ex/LaGu7dvy8AHf31FLThBEY8jqpVAUD+9Kc/CUgoAN0PfoCQrMGdJhaXF/Hw4UN89dVXAu7J5NqwKmRVO0mytl+7JpJftp9/P4xR+MNz9gcB07qGtqgE+Nu6WAr7Kaa38r4k4KX3gxbPeTiLSQHOzasLoKJOiNj/nCiLNM3zpBCmvDUyrFP9nN6DChDuxR4eORewFlfhhh1M2W1cJ7DkhtJaBex5/QgLgLJbx5HCm9eVLky86i7UPmGRxZRIFlmHvXLggeMsfeiqVUlx1XRMXuP0oKPUlbI+lczzNwNpeA2qVEjGPZPsStBmdnpawJvDmHD9xMJ+lBm0b/UJDkWYsNooow8nieC7zqkWWJQByEUKMkfb3Y5IWp/znqtmARGUt5769QoBupPacBRTTp+XwkY6JrVQWaLcjwCw+iwQZgkgTA+GQXQduB03KypNIAQLSQmFML5zRQkr+5vPao5DvMZfJeOB1ybHPDLECQaq5xsBYo6d4mF7TpNt9q8mpaqcKgfozPOU+1GJa/F8KYNQPfj0c3kSb4YQ5EA//8rxg4AeJa43bt6UNFeODVxwWVlZkbGH4Df3R5Ydt/X/s/eeTZJl13Xovukry3ZVe++mu8djDDAggyIABkPUBxqBIBh6gW+USAbIoPk9IvkAfJL0IFIRIiIACI4UOANgpsf7dtPeV3X5SnPNi7XuXndOZWe5nh4HVE5U1HRl5jXnHrPP2muvBUBlJbOI3v7D+QpmFZC4aDZz92iUuLkuHQC6WS9Ro1g94he45oo5d/mcDZx9xaLknLUPTFl777y1d3mp6XzZajcHrHFh1KpTWy1q77bu2AFbOHbcOjt2fCBGmwBCsOpqt2/T4RSab6UOTBIqFo+N2dK+fdadmLAEzLnVGHprDarg/TRD4i+yO2nVLnYHLE4j21pu0xRiJG3Z4NRNa545ZbWpMxbZGetsu27zD89Zd7xrpXbZ6tcGbPCNLZbN7LH50WO2sOOwdQ4dMtu6lbFfLzNtpUsToML+MTdnWbttSPENz8zYGFxjJy9ZKb5uyeBNa+26bd1tCzkTeDBhGXBWzizKIrrf1i81rH51q1VvHDDb8qhlv/Vblh44wJJ/xIjoD4gX8YP+hTlebLrehLA0IbF+IBEOJh0TMphZAdCV5IqdWjoC04jM0jJqPPOIM6xmwb8LnTMZqHhsS7aoM+74OX9f65LY8aEzKQO3oFpmJaYbY3oHm4pEnc/pOF4oHbDS2hheXz+W2F3jMIushP8wr85UrLRUspJretasZvVKjWMUP5KkQQUE+otIAIodaFbjjta9ZjVrdXX1J7Qtkxk9x5GcAJl28/Pcu2BOxRquxJtizDDRKG1raZsW7ehrEdl6SBo5QM05UfsYGPF0OpyH8Dea1UCOp49T71r398v0vtZqJFloGhFIXvwy3efmvWy2wGYLfPJbgBp0YHphYsJCIV0XZsiR2Qs0MpYBZ4GWExYSBhvKsAMggw5bpWJNuCg2GhtyLw2BwnkvUQXghcXpjovmaqMZsha0aBN08fI2gnleylit1q1ab9pCVLdr3ZrNxBUDe6QbJ5bFHYvillWSljWsa0PllA5i9SimBlO5FBUgxF0AmwOXEkfHYw9Lz7QpCFl0cokMqe4faXdxDbasUraXXnnF/uEf/l9uvL785S/bU08+aTsmJgi8WVQiowcvBQBphn6S6wNJIwgZYPx/P4Dumc99jqAL2AnP/exnZLBhM4SS2BMnjhOEQCB07dp1e+211wgIgkF34vhx/iB4BVtP2nYA0p555hl7+OGHbO/efQw03nnnHbt8+bJNT0/b4cOH7A+//If24IkHCdBduHiRJbkA6BCQYFP06KOPGgT4cV4AhS+//LKdOnWK/w8WHAC6z/G6Ezt79oz96Mc/pnkGnheExY8ePcrrxpiAdhG+i/NPTU3Z4cOH7Y//+I/t4MGDfRmFH6g9HniAuikAr+5i4nwEHYisNC+pW0nLLcyq924O8v3y8o0DN7P1OgMiBPsEAiCq3ulwzBWaLACI3SUR88JsWrNzpV12u1u3enfaxqOWHRlKbaycM32grYg5Df1WQbGEj1m68hFlSLXBevvUKfvu979vZ86e7fukBOCz/fy+5ayGL2B8ASgguBxq/wQi02E5EhilGEdgdB4/ejRnpPYxW0jSzLqpWTvNrB1n1JpM2wssMWs2cjFttNdqTGJdHxI7AOiYSHHtOWwluZ2sxRaPxDnTA8YQ2ESu9/UJBOhCxomeRz9mhwBmlnW57APHAPBJNEOrRLdBbCSpQ5eWyPIAiw7/NeoNmgloEyVWNku2xeJ1xpZYOOtt1o18TqA7zjl15w4BcPQNyhI44L2WzuRqm2+BAmgblZwhHqHZS6BB13sMMoxmZ3k9MkspDDm8vVXqjh4nbT0kdA4eOsR1AOMMoAmSPTgWwDSAO2BXc8O+uFiAiOtpM4F0uB6CADCi6HaZXAIAiDkObUUNMmwCu12rkzn3hlUnT1tWu2DdrTdt6dCcdbe1qdsIFlDz7KDVro1aZXq7pfX9trTvhHV27LXu2JilYB/30Zxbz/XyM9JiQ0IDjDrMv90uWeyYjwDIwRE2BTsZ59kgM22l64DWXCst2VRStcvdBtfUvZWWbU3mbXhhxgavnLfBt16xKD1jS8dvWGv/jHUnujQCqF+vW/3yqDXO77BO+bDdPPKQTW3daW0wkJpNJu2o97WOkjUB8Vjf8JxYQTI0ZIOQVpift9rULatfO29VsOnmz1vSvM0S286ulnUmujTVAGurfq1uw6+MWHnugHW2fcbSg49Y/bHHLZ2Y4HFR9qxzUYLAE3y4RgBBvUxUAWQAdimxgbkV61vSobNrLh2Ql7qmzczSZkqWMkpu+Vj92S5ju4lN52CO1mWxsHsBswIY8pLUZXpygd6dgLhlQF3ALC4SeO7ayvUd17AOCQUxu/jbkxwCG/vNO1HkAFW7ZKVpsBxLFnUiatEBoKtEcN7NgXjMrZjDQDBQqSfmV5aou5wJ1kDNweseUz7fhIAf5pUw4SCADp9B4oDECDDaMM4ClmKYaCiS/aEpFCQXAsYd/19atF51wfXfk5WIyZlo8flVRoHYt4XSJL2s8o3c+6fxs2QOoo0A7lerufb05muzBTZbYLMFPuIWoIsrFgKWy7i7mMA5LEgyYSCA51RsBLIUh3amGD6H7yAzKAANnwdIBXaNgvj1miMI6JJbrAJ0/B3H18YAAY2CG7QbtX6wuHjWFO/hOhGQs5QOVPWBpiWlqk12I1uMS9ZOzTpJZp1ubEm3bRa3rZzF1iibNUqZ1aPEKih1LWGSfj/DGGbwcH3KqinjhQUUixzZRU6Zl1A7ghFkzSlij42vMw/uh0vhuvqPZ8lQrtrNUnv+5Iv2X//rfyVw8qd/+qeGEsw6ynTQjrUa2ZTXb9yw+fk5L2mQoWleFo0geM+ePWyDvgw6B+hgLPFP/+t/EQTbu3evnThxwp5++ikaUcRxl/o/P/rRj/k+AD+w4b7wm79JofyQiYYA9Utf+hIBNLDl0C9ff+01e+nll+3555+n8Pef/dmf2ZNPPMH+AW25b//P/0lzi927d9uDD56wzz/zDD/X7XRZrvuDH/7QXnrpJYJwuC4AdAABEQgCUPnBD35A5hw0wcCSe+SRR7ixw/FxvfguQD4w9HBvf/EXf2EPPfTQ/W2PBx6wL37hC7Z/zx7rQkNvjZKrdfWFDXxI4x8bYugBIpAho+ceSurCQB0BUBVOhlFEUA6lYCFjRbotKpvhPNXp2rw17L1ol03FFRvsTNqWcseOjFZZFoW5SIE1xieSBBpvGJf3AiRsoKmWfZSSATMz9vKrr9o//e//bZcuX2afxobgw3hhfGAcoowXYDsYnQ8fP247tm/vezpppRUlNL4OoI1Q6od2W0mHSAfEfId1gdqACwu21G5ZK+7krq1RTL0kiJl3wTgZyF0IN2TL+gkC6MKkkDa92Azh/wnMuJ5NsbHpo71EQC8Gew5ug2UCdDCIKIH1kZWtAoDOsMEss+/iWYL1WXcGLdpd2m3Y4IUlcuvVStpo3ys2kgAKAIjB+bJa5QZXIK5K1cRYVb/ZyLm0/uP4GMNMFK6icUdNzMVFtoe0s8L+KvBBQIWMU3BMrAfjTEYNEjRBggduyfNzc9ykjW3ZwnV8owAd79fXWZbIYaxnGZ2pO2BnwYUZBhiIHRCfAAC6cdkGzr1uUfqetfZPWnvPrLV3uynBXNlq1wateXaLVWZ2Wlrbb52tB23x6FHrbN16T6WcG3kmH8ZnqZGWRQb31qm4ajNpxeYh5B8ltqe8ZFvnJ2346iUbuH7aajdet2Tkos09MWOdXW0ay1SnatY8PWS1WzvN4iO2NHbUrhw4YHeGhqhZCza2mE+MCT0uDOUYwvuS+RiAMJWMAyhBDIc+UJuft/qVK1a/esnqV96zKL5m3a1T1h2bse7IgmW1bs6gmxy0gXM7LC0ftcWHn7Lo6IPWPHDAsoEBsp+pmRtorBEw9mSUmKj92luAPEAc/GCO7Sa5/Q4BunLO5IMDbzycWFZPnS6XH60AewLX1LCCQ+Babyl/ca2uucl5LmBpFUy7/IMFY6/XxVX3RHBS2njOUOpl5a0UC4f3IBCw19wnH3p5Qp3GYqjQnjeLFqBJl2vRwRUbSRA0Sr1aY6m52MmYb8gY9gQIQCwylMtlrtkEUdeRsArvF3MUK2y8MgklsyFwjDmPcdX8PNsQDDolWxSrrFRtUySK3NiH0iLOSg5NdHA9mK9FCsAahL0U2g8JUsT7Yt0RMNUzRmI0+PeHMRd8ko7J/oQf3DcSxwL3P8YY5JPUPpvXstkCmy3w0bRA9OPvfS/ns8AdFdoYotyD9eY/Yk+EDDtmqxE4u6ubmDXQhsJiRJ0FB/3wfW4uHAhc69aoSYNg2wEIBFcIknB9AOiwkZQIfEGX94PinF1pfEjY2W3icR24BpRTzLWcYeNO6cw2MTOXa4iUI7NquWT1CkpksUDlehDU4MF1Bc5LBP+QaXFNILomuvFBWGKBbBZK0fACQEeb90YjB+nWkUFcq93W+76yaGin+VbLnj/5gn3jG9/k4v2Xf/mXdF01LwsEcHLu/Hn77ve+R3MIsGtyEVkP+rLMjh8/TuYdBLf7AXQoFe102vbiyRftG9/8JoPf3/3d37Unn3ySIBk2R3iOKP9DiSnKX8+cOUMdt69+9at3MdFw5q997Wv22ac/y40rSmSvXL1sJ188af/8z99h6etf/dVfscwUGdCTJ0/aN77xDWae/8N/+B0Cd3t377bR4REGmtdu3CC4B4bes88+S7ARAN3nP//5nLV55w7LWwEagX0HVgV+45nhXlAWhbYBOPfcc8/x+3/9139NEO9+t8cffeUrduLYMYuRhf+IAToB+GC1iDkZlpivt//pcwosUYrZHBnhhnZxbo7sFZbI40eGB9Bd8Z9OnFg3Sa1VGrCLld2GUteR9i0brcR2ZEvDtg9EDFAxhyDgRX8FQ4ZjDuPNA9GPKjMMRs6lK1fsndOn7cVXXmHZ22//9m+TaflhvNBXf/jDH9qdqSmWiWNcHj18mJuQfi+VGKI9JE4t/RkxkvA9lQj3AkDaNGHzQe25xYX8WaVd68C/tRRbUs1ZHWDQQdR93eDcJyAoJjAlMwhnH4RmJ8sYo+48rdIibTSLDaOzjtAno3ZEkXlsGkvQR4pzQwiJmNcqWK/qLFXGOpKb4AxzbcXxBPxiMgYbWSXbH1a/FhAmeQAB5+gbdDt1VifmRaxpKh8T42+9fV3aiSrdJUC3ipug2EiY6zHe6ZgO0N/X+0If0NmjuE5cbwXMmdFRGx0b45yuMlesEwDp8ALTBX8HQLfeEtdl9xkwgGFwU0PccPu2JWfOWDQ1RXZaGSWlt25ZqXPDkuZ162yfssWjs9bd1iKoTebc6UGrXxu38uxOS5oHbfHQg9bZsYd6c6knN1hu+Cl6IQ7rZpFNxjV7rzNgraxkE5WubY1aNpEu2tj1Szb62itWWThlnR2XrLNn0lr7lnIdvoWyNS43bfC1cYviI7b4wFM2s32/3azVrAVAFKXJXlqM8cm+UK/njMUVTC3Qf1AqjXGlsnWaF9XrrCSpQyIBJdezM1advGXVyatWnbxg5blrFrUmWYGBV1Ids6XGflvccdiyhx+3+uEj1gTbvlSyOZla+XMKwRX8aTWmH+fpOCZrFvIiAKW7cZfzLGA6MumQCKFLdmxZM7MMTOVAQrmXTaekTL/kguaRXqZwKNVSMLJUDut7ifA70r7jLfdqfYZus57YIIDah+mtdUbHW9bbg8/rmop5MM7M2kYGXa5F9747dimFOVmd2p50xvbSUgFmKCvGPgTzGeYBPANK63jJ/XrmWrUFwDIx4EVg0LwmQFDahFhvWHYL9jqM5QJwud85tQ+SrBCZwg4KyvwCfaswX/N2Z2LJ2Yg4hggP0r4j0QD7L/R/vw48n95916do2lnXpRbuxV7qSpDuPjGG13UBmx/abIHNFviVb4HoX3/wg0z6UBQwBuXZjBM5RZKd7ozJSYsWNxeB6yYWLAVDAOjwvspmQ8Cv0F5YY6LDQgbmGzboDPK9fAdB9RQAujQtAD/qYgSPsVjoIMiMEjdou2ChC9xTFegsczfsExDgnhFUi36vwJ4A1fsoQ643gwXcAUkCdF5eF4ryMniDMLMz/cg8CPQoVsrs3u9euhygW7JfvHDSvvnNHoDOHaeqAwN27sIF+953v2vvvPtuob2GZ4FyDbDKwBQDILYSIPXUU08yqPz5z39hf//3f2dzc/P2e7/3e/weFn6VdADIedKv4AAAIABJREFUABsN4BxKXcFu+C//5T/bsWPHl5WKAmT5+te/ThMHZKxbrSWbmr5jL5x8wf7bf/vvzHICYAMAiM0WTCv+7u/+jkHFn/znP7Fnnv5sXnqNPlGtEvQ9fe6c/fwXv7DvfOc7LF0NATpcO8wvoEujTSOORZ0kL68CEAeQDi64YNDh+yij7QfQ3Xt77LI/+ZM/sccfeZSmGzSMCDRlQuArzFCvx4l4rT6mcQXmnPSiBJzjd3gdzFwHmlxrBbFgBQ1v2cKgfB4MAziUBuLTGE9k08JlDb+T1LrQTSs17WK03RbiyMbaNwnQHR4ftO1DuY0dNVawYe92ufFR2YbAg4+qxBXlgGffe6/42bNvHwFm6D1+GC+MHbgGw/EVZa4wLzl04ACB62Uvb2MA9ejHYswpuaLnptJ26Xn2AnQCsDBnA6Cj9lyWWJwlOUBXiQk0pM0kdz/EpnG9r08A6CCGoZgjnD9lKBGsGyEzpJ8rIdYTMq1R3dpJLFqKcubcUtmiOCJrDsyOCkwhSjn7Bxs4aRHJlEFaVejfYHzhBYAJn/+wXrh3Mjxc7JzMetduInsepdeu/UpTDGeyFwBvoG0UMgy10RNAQKa+tPXimMCoEoHSp1vpHtEeAOhwndh0Ym6XOYqeB46vdZwxDOaekZGizJUgH7S+Jic5vyMOwjODYc1aJhErXZfW20Yc2+DiolVuXrbs/NtmMzctS8Gem7PqjduW1qZt6fC8tQ4s0K01baRWhubctUEbPLXFKrO7LW4etM72Q7Zw9Kh1AbgjlvoEjJF76XcA5xbTMh1bz3aaPMTh2qLtiqdtbPqWDV05Z83TL5mVz9nCI1PW2jdvyTCA7ZI1rsDBdtxqV/ZZp3nM7jzymM1s227z0OH0hDBmGcQoWDPIgIMmoIv0hyzqAuD1/o0+hzUC4xUxKBOwAkqwjqBPLi5abXLSGpcvW/XmDSvP3rEIzqyWWXtwyKa37bSlXbuteuSINXfvpuEPXgToAACu80WmOYATT8Zh7sX9IFYiUxl6dt12zlTOXEygmljcjC1pppYNpJZV7+4iYsupJFJsNzGlwjWbwE2gTRdeutb9kOWl93HdcZIzi/ni75xlXGij+RqEZ4CXEhkFWyzQxysAOpdbWSmuUAkn5mg6yKaZZYnl7LkZn28TyAjkRjzQosM4B1sS1SBoAzwj6kY6s1E6sGhvvMjMlPTDOksgJXUBwEyl+yFTDm2AZ0t9QsR3WVbsfWTuxNhKjLZgTl32TLxNC0DQCQXUAu9hIrN/OTNS1T+Y98jC8wQpxgL6b0Gw8OOvswt/aj+mOBb9QaWua8Wyn9qb3bzwzRbYbIFPXAtEL//sZ5myLtRyWVjggioHUtGl8TcE4BS1daYFFiloNlBkFUGsuyvis6Nu2y1NOzHuxLhZbaKTCDyui593RyMsjjALwMIjvYQwQFAggYUZGwMx3rTxxG8AkHjp+woKilKcIKOnDZcWKomy3qWZEZQwKQuFxY4sEhfJx7FwTWwvz8aJTi4h0o8s/x2UuLaTxJ4/eZIAFp5JXuL6lNWQLa5UrdJosM3AbtPmDMEDNoZguqH0E+V6f/M3f7MiIPX444+ThQag7Fvf+pa99957ZPVI30cbfjI0FhbyDdLUlD366CNeKvowATKAXwAeENQAEEQpbtqNyWK7MzvD+4CJBIIQAGSf+cz75/3mN79llWqFwN7nnnraygBuEShWKgSDL1+7Zj9//nn7x3/8R7IqVOKKAB33Ch07lOAChAMoiUwnAzUHGHEPuEa0yZEjR1YF6O61PQCA/sVffN2eeuIJ6ywuWQIdOg9+Q5aKmG5kDqjk+wOI3WqTIO05jD8yQ31ziH6LcaiNt0xZEBBqI7TazFcfGLCR8XGCHrNTU9byts1j+twlTkw6BrFpZAtJyW4nDTvbGeZ8MN65Tgfmg+NN2zZY5elU5sGA00s+oJOJa4Km5UdlEvFxAXSXLl60A/v22aH9+6lDBx2z8FVIFrj4P8Y/2kWaokxw+LxFoMOZvr1ztxjPAG/hVrfYbrHsirpzWWxxDYwOlLYmltY/PdpzaqsQLOZ4W8ENMdzI3rXRxOZTot1JZNlSZtFiycrzpYLRQe5cVLVaOWdXo83BFMe6IfaomKv4O64FTBq8wCT+sAA6rWkC6AAIgckXur+HplAqhcW6qUQV5wc3aZEuG+YPtS3GpxJX+KxMeArzi1VKXAtAwEu8ME8hMYNnIGZhCCAIUCZ7CMnI4eGCyU0ZjTt37OKFC9wko+wN8Q3WgQ/CGmHMNDlpQ6dOWe32GbP0PUts0tIKXFRjK891LB5q2eJxGEK0OFYA3lJz7uoWq0zvtLR52BYOw611Lx1UU0gLfErBOTwz6M7BqGsyrtqNuG61KLVD1QXbfeeqjZ162+qTp83srHW3XrfF47PWnehYFmXUnRt+edTKM3ttYctDNrf1kE1t32Ht4WFKJSDhg5gRoBYYUGTEBe6ilDpxczE8F1aOwFXV3b7FXGI1hsdwiEnxbzqNY11DjAmm5uKiRe0WnXBRdYAeFSMWrjVyIw0kukdGOD7RB2cBGK4ToAuZV4hx8ILeIyVTfM6GdMIiTCPSfK4lUFeOLankRjwJmHQNsOhQ8rl8FdZ8Vei5SXsrSKAXQJ4ziItyP63NoRZcj1FOkhm1TcXSi7LUSviJ8vicjCSPX8J1vnd+DeMAjkEBfH36vsBwxpQOLGZwIUETtB2ggxYdpAXSMrXoaBZRzUE6MOlwDKxllA7Auuclzjg3wTWAd50OY6CQubzW7k5gGL6L54k5j7GSV9NgDyWwDH2xAMm8JFj6pUg8hPuufgkzldQyTg1c3NHudzHgQydej7X0PNCGKH9FEgPfQ2wGZt4HmQvXaqdP2vtM7so0Yh1alp+069+8ns0W2GyBT2cLRG+9+GKmzSsWDjDeCDyg9t6zdQqyUZ5JUVEzLlwhw67I7M3P83sQskcgJDc20PG5UAwMFOBY70KhJkRABVYTXtxINxrvM/SUEcUC75twAYwMwnwTABBMWX/ej47hzpC6dmZJwkyUXKlkfR4AbAjcADoInAivX6UDCkYUHAgcYDasUiky+h93d8F9Q/g5KZXsxZdftn/4h3/ghuSP/ugr9tQTT9rE2BiDUerjYSOlANfLOgFGgXEGwEyA2EqMMQBSANwE0J0/f74vQKfgRBs7aMH98R+jxPXQMoAO5/vbv/1bAnQo9UTfAnMTAF14PWsBdLnORA7QweX1Fy/kAB2CLppEwMW126X5w8kXX7TTp0+TEQfn2TTNGFiBrYcADn0B77366qssycX1oT3YTj//+bLr+qDt8SAc+7ChYPYcYtlp4USGfkXtFDBQs6zQhqL2yD1S9MlgcwMYjH8cF8fDuGEphMpWfBOO86gkg5lyBdIB8ygEp+HeOuLg0eydO2TQrfbixi6u0OjlXGvA0s6SbSVAF9u+8UHb2swBOgX2Eren+Dfmpyhi/9ac8GFnRT9OgO4gALqDB+3wwYME6ApmAtgFXjLFYN43oOE8Kaaw5i2ySuT8FzwgrBtgKmIcod+14jZLrgDRpVFiMbTnRrq5cDndBTcw+32CAIiQSaf5MCxl1QYsZIOF7UXmSFSma2s0l5dcleDe6qWtcGwtRxUbqOWuxtgwYq4jg86TY1xHkUBzWQAwxnANAACwTt6Pl+5DZU4SGwdYQU04FzkP3d051nzTjn4j/ThuNAlc5OwY6bWGjq86nxgLXJukd+uAOpgtvedb6V7p/u5Me7ShdPu0Xut8mNcwf0Ifbt++fZz38R7WKiRjlhYWclH4e9DYvOvaMBdfvmyjP/+ZVWfesvauS9YdnaZmmMADgClLB5bIMi0vlq12vWmD7wCc223JwCHrbD/8sTPnermvSs5ASy5BWR1+ZxF4UlaOMqvBYCvCv/CTv+A1jc8tpGW7HVdtISkbwJyRZMn2tidt4sZ5G373NSt1zlp77zVr75m29p6WpdXUqlNVa1watcG3t1uSHbbJo4/a9PZdtgCDjGaTY0aameh7SPbht5JJ6NPYcBfGN+6UiXEFAIR/d2YUwTuw5B0Mw3eLio5A65iVD4E7ec4Te/8H/a9wB11czNmYbgyxGtChcYTzIzbDi2CRgyxMZM/MeKlrTNOITtbJNelKaZAYSc1oypPrshXPIXBf7We2sCwxodL9QIpFY1SgWcGM8zkbzxTJNPxG+5QstVIaE6DrZepp7ihiedfz1NrMawmqBQS4h+OsNykSzsfcG3QiMlJLi2UrtSJq0dWimtVKiI3K1mwMkEGH56kkZAjAqYIIoBf6CxMAw8NF2bR0qNeag+ku72ZPOKZKSJW4x/cZA/s8ij4YSn4UiX4nRoTzGu4Zx4fOoUA+fB7rCfYtRWXP8obL9fqc4U3moQOvaAvGZ6Oj3L+BAYr++6sC0OE+1S7cC3E/VCbY/ZERKtbqUJvvb7bAZgv8UrYAATpt6FVOIgYMJqaQuYJNHDYE+BvEw7VxkH6bSmTBtNg+McFsH7UQfHOhEhgcP3SH7W3ZEKCTcKvAOJyD2XYvVVFGC8CimHJ0YdKiVmjLpUUpKs6HjQYmX9pp+4YgLFsNta9CdpACA+lkOArA+xRzAIudXFpDoIK6OH0yWB9Xz4I4f6lWs9ffeosAEhzsnn76aXv0kUepczYxPmFGTb40Z0iVSgxe0dY3NgDQqdT0Zz/7mf393/89WXK///u/T7dUbCpV4qqAlA5+7baNjY3aAw8c42d6gS4CdJ/9bA7QQZOlD0C3VolrrkUT2czcrF24dMl+8cIL9s///M8sBQRAh7ZAIAXQ7dvf/rZNTk7a448/RsBwYmKCQQ8Cdlwr3oN+3ve//33btm2rMwofuwtYDEtv77U9sBnHfWMDiQw6xi0Zr+6CijGBDDD6N8agjFp63eHW0+8IcgOAmZvjuAs3NsvGjWdh8RkFl8s2IR60i92KTRRNG1B21GzaIDTosiwPAH0zstL1LSYlm+xW7Hqnbhc6DYu6i7YdAF0ltr1bhmw8AOgE0mE8U2MIIswoCQyA/w870Pq4ALoL58/bnl27WHINoA79OtS6FECH9sBYwBhn+XIwf0niQPNkPzATDNtJas8t5iXIKTaKufZcWsksGYitS+25ZJlo+Zr97xMEzgmAWiaC7nNisRYEG14ZBITl5dgawwCCoNxMyUpLpdy1NStbLapaNfKNYrPJBBdAOLS/ACsCqcHGS4kMjKH7CdDhuCopx1yCtZRSEQ5srFbapY02wI5Cx8g31/hbOD/QKCMA7XledzdFcggvlPFtFICUVp6E3VGKKxaM+hzmNUlpNAcHafyD8YG/gzENHUe4rX4Qjc2ifzvrcuDcORv/8Q8t6r5uM8/AjXQ+N0shahVZBtYTwLmlstUvN6x+ZczqV3daWj1siw88aq1d+z5W5pzjLHnIQ/9LPD6wm3MtOZg9zCVla2VlS+A+XEptvNK1ZimxsgGgye+1k5VsIavYnaRqt7pVA7Nqe7ltO+Zu2sTFczZ446xV75y2ZOSKzT8Ms4xFssGq01UbfHvIajd30BSiNXrUpg4ftYXxCcsAVviagjhF5YToP2RJ+lhiH3NpCrKD3CkTazj6mVxfQ9BDCR4lqVT2iu9ifaXES89kRhduJHS9NFZu3JxjkQjHXIkY1M1l+s2FKtlW9QnBF7jqYn6GDqWbjyFGYbkrXLNTqtExMZKg1LUeW7eRO2dbLXtf8F7rdcCM65XCKBISSs72lFQWDDwHJ3vNcQTQgcCGFwG6LLbIQY/Q8TqcX5cBg0E5pQBAPpt+kjQyhfDS1rvaFvLPrYilrtWFqlW6FTq5MjFiFZpFYL6Vxhz1tR0Ew7nxPNDO6CvSoca1UKJjAxrbBXMdphFBIjWcVwkuulttqBMobUSt4/0Sbrg+SA7ghf5JSQQH53D97Hd5YMR2lN6sSsDxbxwDn8H3MD+OocIhimw2MDlZc/3+JfoA57pyxUrVWu7uWkK7/RLd4OatbLbAZgt84logevPkyUwbcAFvcheSJlrIsFO5AKn2vmjRKQjZdWzOvPxty8hILuyMjZ9TwwtX1nJ51cAXAJAYdKCcA2AIXwqYVH6g4wIwRECNRQcZLvw9zMARYHKBYARpeEmHqmC6ecCkBRKbDGnqhFm7omTGL6wAIsHQyzKCD3Sv9RLgUGz9k9ILUK6AEtb3oDH3/e/b+QvnrVark03w9JNP2/59+2ygjqClnAegLt6LZ4PvvHDypH3ve98jWIUS15U06AB0IaOHz8OsAQHlH/zBHxAAgxGE3CwBtIGFhqwwAoShoUE7cOAAS237usM+/TS12FYC6HRemkR885sse/qd34FJxGds3+49DKqSNLMbN2/a62++wev76U9/ynInAGkwmci1835Ol1sEU3/4h1+2Z575PNsIwTz6B8DDt99+mw6yEOfftm0bTSIee+xRu317sijNFdPwnttjcND2H9hvw4NDFrfbBOhQ4qZyC2msYXyEGibUXENZjgsNi9W2FnMsHPdw8sU4QGndSmL0YkBqLsBvgXToPtqcU0ur0WBmVr9R5orvz3uGNgTCe7PlKG+90anatU7drnTrVuku2s4uALqu7R4btrGBCs8VAgR0iHVtS9zHvZS4Fhl56V4G4MJqbblRgE6bS5V6q7wJQDXKwtHvKHZefZ8pGM4p0qATQLdv716WukoIX8wHPg8wSuByC7dpZ1+iveV+uBrzUu2BvgHpgXloz6WJddPYOtaxGK6CDS+1GopzttBGXh8QoAvZPvczltbGtJ9LoRggvWwOTp/QPeqWCMCU5sp5aSucWi3XnkOplcrvVLIa9islMOQGiI0WzieX142WuBZrnLM1CJj55lYJLq2L+DvmEGoYuQHUWvOHWBZivuDfOJ7WbfQ9MXfIVgKjTUwhsAGzjIx9bEbFpO/HnOntUmKo4Fw4Lg02PBEUMj9CgA5mKnBs5SZ0dtYuXrxoC/PzuU6pJ/HWut8VuzbaNUmsefa0jf/ge2bRazb572/b0hFUFeRUqyiNcobPUtmqtxo2cH7IKtM7zNLD1pk4agsnTtCt9ePSnCOwBM24pEz2W4msuPzy4QMJLbmFpGKzBOhKlkYlGyoltqfWsrFy1+pRSpAOmEA7K9l8VrXppEIGXbOzZIe7t2377YvWPP+OVefOWTpwxdo7b9vCiQWLR7tkFNavDtrQGxNWXjpgrZ2P2NKuwza7c6d1XDeMWlEoE3RNzWVmRmAQVas5cAdGHIAKN+wScAwgA0YB/cYRAV1n0ul71KZzDWEmXr38TXMNzjcAYLBa5TglwIR4GDINAHmcXdrLptO8Wmg+eqIN38e6jnFTaOjBzRlMwfl5W1xatE4MLbrcMAKurnEFDObYuoNdurpGcD9zZIFAWB9mXI7duKzEKgBeCNBpvlOyAs+ZJa5ZRAAX4CwAusgBumJ+9LLY1Ux3NGYlEdCv8iacb5UsX8ZqxL0i19zJrNKCI2/NKi0Ac7klTzmrWLVcpeY04pKt4+MFmw7HU/IAa7EMHMRWQz8IgbD1MulIjHBNX85T7josTe/1zjcCNMmcc908XCP6pJhziilyYxGwGHM2ZT+ADv1X8aN067YAoCuVbGZ6hnP0SgwyMR1DM5D13sdGQoOP+rO4L0oRVWocw5UKHNY3UgrwUV/x5vk2W2CzBT7tLRC98cILGQAxMGTwCktKFWgwkF1Y4MKkDFPoaiS9AwQKpFAjQwZqNLQLXGQZQZHERxHwrsagQ1AORhRevQCdwD6wNXBe0Y/FWAu18BDg4DqwocD58GJmyUttVQoh6rquX4K4yjLJBELAhkpdwywWPqsAjgugG1OAacgs3AfQAPuwOhkBunqdYOg7p07Z62+8bidPvmilqGSfe+Zz9vBDD9uBA/vJ5mC7drs2MztDDTmAWW+88SYNHaC5BvdXmD70BdI+9zk++zdef93+v29/265evUoHS3weIBjMIPCCQQRALmyOEGgABPvSl75Ejbt7Aeg+5+d984037B//6Z/s0qVLtmPHDnvwxAk6tO7ZvdviOLEzZ8/YD3/4I3vxpRdZ2gRXWjHdEECJ6QZg8Stf+Qq/i2vDpg+gH9oAwN6LL75IjTq0BzTyUOKKcincU1h6q+vaaHvs3bvHvviFL9r+vXvJoAPTbKHVInCofs1A0UsRFVhKRxJBfQG8rIPJKSYenl2olbKSK+OyzLeYq4G+iY5HUAEmHQDoADRBY9I1LMGgA8MAcwTnGv8J3e3A0rjartm1Ts1udOtWixdsV3zNxsqx7doybIO1EnWHMB4xprU5EjCFuYLM3A2Urum70mULs/8q21spEN0oQIfnCTbrqVOnCO6i3+L86LtPPPEZmqaoJK/f3CCADhp00J+DQQTKrnHPmNuogQMtGRfgF+ghp1CCuYE5zkr3RbF9Xxtg3rPQWrKEOkgossq155LBXKwc7Lms0lsgt8rM9kHBOWkb9YCp92MuLdgNzoxSeZBA6F7gTu1X6pSsMp+LlFMPKYFnK7aHOUg3UG+wzBJsHzFzwuvVxl3rDNZJOaZPbNnCsbSRVwHAYx5BfwCgxbL/XHNHa73GHvpJKK6/2rk0F2Ds4UXwItj4h+yWZeVt3qcwfjFv6ZxYQ8W4XWsDrI0vvk9JCneUDTXv9KyoZ9tsMlEE7VHcN+Z8OHMDIIfLKq7hgzDfI5hqdTo2cO6UbfnXH5iV3rDJ375tS4dzXbEoycG56h2Ubw5Y/dqQVW6NWVo7YIuHH7P27oM0hEjxfD/guNhI/9Bn8+cTEXy72q1T/7OK0lVnxAFwm05rtpBWCMgkLGg1zseH6ou2vdKxwVJiVcvlELpZydpWJqiHYw7PTNnBy+/ayM0zVps5a8ngVVs8OmntXfMWj8aGcQNGYePyFqtf3WVJ85jNP/KUtfbsty4SO0HpvZLGeHbo31jv0HeUaNA8jr6OORAMdIwnvA/WZlGx0aedVSERgsws+YbLsLSSgxJQVBtA3xD9B4y5oj9Dd8zXHmotwvzI+zv7pYOI0jpDv8WcwMoQ11LF93AdRT/2Ob3daVsn6eZadHR1TYpSV0gNpOXUssgTJSuYORVj19duzQlK2KtfiAnG8lW/b7Q/GHP4QV/AD6bJCvtLYhEqMtwoQvsLzp9Bu+H4Bbjv7FuOk8BEIuzH4fxbSG6o5DjQlIYWHX7K7YrV52pWWapYKYkIzkGPDmw67lmGhmzrxAQJBji2AH8mRNx0TrI7mH9Zzg8jEmjSueTJekAp9SfMdZhz8OotyS/AyVXGPZnw7tgaMueosw1wOEkKwgIehkxPlplkeV/A37jHQn90piPHxdgYAarZ2Tlrtzuolvbn8f6T0Pqk6iO0wXo0iO9lTvp4vgNwu2TlSpntGsakH8/1bJ51swU2W+CXuQWil557LqPGhZeIcoGp1Yp7xqRLTZe5OU7cMm0IN+nKRAswU+mUmBgIMPAegjb8PzaAvSUnYSMToJuZ4efBxONi6Jl9lj+iREAuRy6yKu0kLKIouUJGURtQUrfrdR6PGflSiZog+Jsy99zQ+2KLICgEGwpAzqn1ooQrC0UR0XKZwRPd7AAK+EJOi3TPrEp3q2DffQzBdtjOvJ5qlSDG9Nysvf3Ou/bjn/yEoBIAAABnYJNRlwN6hCh1nJ0lwAbwAGWdeEEr7sv/8T/avv37+2quAZBKul2D9ty/PfusnT13zktYx+zBBx+kgx5eMF9AmShEupH5O3bsmH3pi1+0bfcI0D2D88YxAb9nn3vOTp85w/IlbMQAnoHphueM+3n55ZftnXfeIRiCaxKDDoH1K6+8Yv/9f/wPtgvKZgHA4ZrxbJFphIEGvos2wQ/AkD//8z/nObBRAHDXC9DdS3scPXLE/t1v/Ibt3b2bGnTSeVJ/R18GwA7WJjYczPp78IggE2OImxVn0pFxhwy2g8cKKhU4ArhXqSwCR4wXfXcjk6ICeTICIL6cJAVA1xwaYkaSrAcXd4cIsUAvsSJwjdogzKcVuxI37UZ3wCaTqjWTBdsdX2OJ687RYWtUorwUxQNqsZo0pjG/YZ5DW4TudasF1WpLzB/aaBUsP7+28N8hS3GjAB3A6DfffJN9CrqH6He4tuHhIdu5c5edOHHcnnnmGduzZ2/fxyCA7sqlS3bk0KH85+BB6sjg2nEP0IzD/2MuFuBBhhQSCr7hXesZo09hvkOyBOsDS6wcnAODAxvCeCQvryI4p3K+tQ7M3di9c96KuTt0OO5TErWey+j3mXBt4AbKy9nw2UJDKdQ2RTlgGrG0tTJbsQoAuhSsOZRXVbkxrEADaaDJUlVsiFYDhGjKgRL3pSXOP9jcUiut0VhWwtx77cUGKiw1dV05ls5CK84BKTLA3UWW5XR9tAdXaz+cS/pdeJLSzur3HTEDmRjzRBelNBxgEeuIbA60zQrMUR2biYC5OZ6fQKOzh1mSjw/5pp/zXJKwxH77jh1cF3DP2JwCIIegP0TRUZK32vWv1Y8iJBIXFmzg/Ckbe/7HllbfsjtfmLSl/UsE52AGUb1ds/rtIaveHLPS3LhZut264wds4fgJ6+zYYRnm83W6Ra51PRt5P2fOlVi+CjOHi52GzSUVgm3QlsMLAN1sWuNvMOtQLF9HeWu5awdqS7a10inKXGMCNyVrZ9BVTM3aHRu9ddl2nXrVGrOnLWlesg6Yc8cWrDsWWymOrAZG4alhq07tMisdtc7247bw0EPW2b69YPXnjzV3pGQM6CV+oRmE7lvrGz4DBjrmMVU84PkrZtMGvHddCLXhcAycV9IPci9mOfjAgA3DdADurbOzBOHIlHJZBwJuYK963InfTKC023lCPChnZSLLqz80/hlneqyK37gWAD1LndzV1T1dLYFJTzOxeABJk64lpdzwRK7SvdUgAlj4Gdd17i1/5VznOpErAXRgWnayXJ+vjP5C9cE0lyAN3FnF4irmmD5ztVI7/VbEnRgpAAAgAElEQVQFMeuYkHRjoxDYUgJArK5yN2fQ5YmSyMqJM+iiitVrdRsZGiZAhyQJ+xO0t5eW7jJ1QLsV2qBeSo3vUN86WFfXGm943liPlQgt5is3umCCwI3lwmNpHUI/oJsv5AicRIGYHet40Z/gZo/50B2JNY+GMZ+eA44rOSLMvZj7sCZBW/LmXMsWW7HVSlkO0pcgbQidSUn8dC0D61Il3n2uu3cc4t/9zCvWareP63266CKG9iQ3zU42X5stsNkCmy1wn1sg+umPfpRpUu8FzrQALGPYBcCWrgUb7+nZWS5m0vrAYkOtD8/04Vg4fuHK2pMxC+8Liw0YGfgONtIA3wjywZUr2FgWhg1e2oCFDsAerldaVypXwHXghZIVLKDSZVBgp5I4sY34Gz++aZAYuDSIwpJY3ZdKGaTBpcyaGDwFQ8VBu35U/fv8fFc/XEBzTyOzyTvTBM/gWAo2G4ABloL4wo+DsUzYXdDA6AET7vChQwSl8Pfbk3eXdH72qacp/A9w7+bkbXvv/Hl74403CIxhY6hMMEtAymUCg0888YQdP3aMbDEshNS86zFbgEnEaiWu0KhLnB16/dYt3hv05HBvOC/6F54ZgnIEILhfgBvQIwpNIggs/tu/2TvvvsvPUK+mXM710wYGmF0EAwOA5b/8y78Q0Pza175GF9okSXnMEKC71/aAE+fE+DjLMBDsI4DHBlMZffQvMADQ59m3AvfTUEeHgsNZxmCtKMHGePRAQ6woAH/ow7jXAqBzs4n1ZIjV+Vi6BqaAl8ITuEfQBxF8gL/lMvsHhY0xX/hGJdSyU8CNY7ZKdbtpY3YzG7aZtG6j2YLtia/aWCW2bWMjDBzBwMW4QyCKzQXZRh68437QRrh/fIb/dvHtlQYMs8oQ5ZbouLdXyArSnIP5gNlrL43DJvDse+8VP3v27WP/eOyxx/qeDiDvd77zHYIER48eJYO0Xq8RCP75z39hW7aM2X/6T/8PS8r7vfoCdNDYGhsr5AYAlAqgk9suN5dBP1hrLoI0AtqD+ketFs0hoD3XjXKRcgBzKE9LGmkOzq0Xc/sA4NyyjaMnhDYKLq1136sCdNJMcpFzAstpiSwgmEJApLzSyZlzAOeqpao1anVuDLG5C91RVxpjYgFhHkLJEp4jMvoAGcKNfO99SFsO38OaLS0tbdDF3KGsAxjgzoCXCc5GxrxYGDPOhAeAiOP0O4YYbyrZlSmNmEkav+ibKEFcywwD94fzUo4jBCIcoJNcgzbfmPt379lDqQYAOvg7Ejkz/oN2Wg8wuFK/KS0tWeXOHWtceteG3v6ppY13bfrX7lh7Z9vKC2Wy5oZfH7bazHbrDu+y9tgea+84YN2JHRaPjVnaaFjmycG1+ub9fF/Mubm0TJfVm3HNbnZrZL5hS+pwJ2EXgG7Qo0Mp63Aptq2VLoG5iUrXBksxN/Fg4QGwWUI5bAqgetG2zly3LVfP2si5V83K52z+oVvW2jdHYB+gNoDLxqUhGzg9bhYdsYUTT1t73xHrTkzcxSgM+2+R4JHbeNAw0ihEvwMgTaZPIMWC/oY+oRixN04TEBiuqehzNE9yQAPrC8xHRsfGeGb0Jbm3quoDY5bVFQHwBkAY4DKSlDg+2FyF5Iyvzxr/BTgHcDJJmJSenJqiqyukBpIotTiKWeqaVnMt0PZgx+JKnkDGfKwEneYAzW1oS8Z7ATOOsbK3oxLmdDfu0agDOIPD0wwE1d38R8w+UylBmy8vrRRQHrJpeR1KGPbpzEUcIHmJMLnorq24piJRomvWfIy9AnQ/WzCLKHH8AbBDsgQO2tVyxYabQ4yzMM8gZmCcBcdeL2WVLp32DgLpMH/dC5OOgC90ulEN4UzmsDqHZmQuLRA2SZFIhbbu7Gy+XwpMK6i7u7TE/RBLo8HkhZt0OK876M89CtZL/zeOhX4JkBl/wzOabqd2ZjqzmXZmg+XUmvgppdYoZ1aH+VPStdbSomVZyioOANGrJZqk6Yd7kt7fRtaY+znXbeRYiicI0gGA3HR23UjzbX52swU2W2CdLRD9+HvfyzCRAzhbS3sOE3UomqxAQcwYTFwACJS54d/n57lAYHHABoLuoK5ft9JkLFdABOqY6JVdUVkCvocFS9eLhQXHB6AAgA6LHUvoAMTValys5boUfq+Xsq8FV5l1gnYIQHxxV1Ch0i5pbCHIYWkhRO+dfUL2gGe2cB94iYknrbAiiOxhMK3z2d23j9H5tlazbpIQAL185Yq9/fY7BOpu377FMk7cjzZtENNGeShAObDctm/bljv2epD49jvvUIsNAc5Xv/pVO/bAA9Z2rQ1wJK7fvGmvvfY6y0mv37jO4+OFoHjb1q12+MgRe+IznzFoZw02Gjzu9NycvfX228uOCyMLAHQIQuZbLZbphufV+wywssyuXb9ur772mp05e5YlTMiKIlgZHx+nqywCd2jJgVmH60YpLDKyU5OTBFdQygqQDppzYmcAjNuzZw8NLxCkP/fccwxovvjFLxLoQ5uhJPie2gNaKNu2GYC5z3zmM7Zr505eD91bsSHwjbTGIYIhbfB7M97KiiIARBCJNmWwJldiAU6u1TbnItYqU8Dz1TgUm03jlyUmXiLB4NoDdnVQboiCkkoAQjgeADowDDCuFufmCNBhvOHaFLQSsOsJuJeiul21LXYjG7aFrGbjNm/7krzEdevoCLVuJqenefrx0VEGiZiDmCzwsQiQkxsv16haC6DDscTsReJBZaDatGijgjGN8S3QC+dA8AzNRvSDsxcu2N41ADr0s+9+97vWbrfs137t1znOcLzXX3/NvvWtb1GT8etf/7p99rOf7TsHrATQwcUVLzIwvP/gWlXOuJGEAfoT5tup6WlDXyGzmeYQHevCHKLq2nM0h4AZwAamqw8A0HHzjB/NuQievU9u4ApW/ehqAJ3ewzVww1PChrDMjSBMIcDaAGODphClmtXKYIUNctySfeHAsY6z2oX0ugGStQP2RsDaVltQb9D135g8c/0tJbkKgALAv7uuoi8XrpGuV6SxzQ3kGusWNoUoIWTizoGGfkyJAjBBIkgmM64fJza/dDbFFNS5+7WPXFwxR8qsQxveQusKpXieOMAmFCD4+MREodNIXdOpKYLiaDcCg/X6so3/evtTeX7eatevW/3qO9a4/HNLhs7Y7FMzZIjBlbT53oiNvLrTSp19tnjokC3s3WutPXsshnEONsz3MB6KYnL/n5UOQb0uL0VEaSo5TlluAgENMbCgZtOKXY8bNhVXyZ4DUy585W6tqQ2UEhspxdSc21bp2ki5a80ooeQZ3V157Mi6qVkrMRu8M2m7Lp2ywVvvWmXhbYvHr9js43PW2dameUrlTs0aFwatdnOblWf3WTx2zOYf/4x1du9exigUYCaQA+vRSiXiSrQABEO/xHgTOwn9XoA3y6Kl3aqS/x6mjMZoIW0Cxps7mKPforx1YutWxn0A6KSvqLbDWIDBAMerA4QA8ZDwAECH/tkPmOntdyzrTFPK1Ny8fdvZXoklWWJxCUAdSl1TGka0hzpk0aUAVKAjKOMHnyPFNhNwGZaehnNSwbxyHbu7QDrCtxkBurzsFMw5AKG5dpdLLy5LIvaVBuhh0/Ea8kA91/Tz+Z1gX5CQJEDnTqQE9RyoZwIK/bcdEaADe7XSCQC6qGLN+gClBjD3heu6ErJiMuo5CChjqaq7bCNRshEmHa4R38czlFGOYrhegE7PgXsMGEK4DjPmRAF0aGPEOqzocUM8zQl0jQVT1PdWig0VT6pPUPMWMQN0OWdmbGq+bZeXyjbfLVmzGlmznNlAJbOBkhGgy+K2LczP0VQOgJuMUXr3eUWCyTUdcZ802VghgbPeefaj/hzaG/sm9sFNkO6jbv7N8222wC99C0Q/+u53sdItE03vpz2nYAWBh7IsWACwqMhZlYwcp+KzNKLbzWn3i4ssg8L7yExBl60ImPs0cZHpd10F6tp5ppMZytA9C26u7hJLlo4DSViAZFChhRsLgajnXIRWeLx3bcD0uSDrh+spmHK+4cH9sXTOywv5GQ+ecEwyAzwbJ6HfjWiCfWi9MWDSIdvZaoMZA9FhlFGCNh8XmVO1Ia4bzxraftLygz4D3MvwrFGuimcMB0l8pgOmBzaFpZK1O10efwGixjx+DoJqQ4hjDzUHPYjIxZcTHHdhYdlx0Y8A0PH75TL7We95u0tLlmKzB5aWGD+Li7nGhrOn6MbWbLKPIXBHoIDrxvFhxiDGCY4PABPHIWjrGUey6NwBECw69C2AfGBj4P+x2dtQe0jH0XUM0c5oD4K/luuDIJDDNQAwxzkAHuHF/qRS1J4Nhfqs+iRFhZ0difEqMxQEswChVBKL42MMCjjTs9ImGc+ZGnWu99RrQqF2x/fYX1xzDqVlIx4Azt25Q6BVgXYYbPeCFZNJzU61huxat2Edq9g2m7UDSc6gGx8dYUkaAbosy90tfWMtYKLob2BB6ppXYfRq3IkpjO/jmQPc5Fzo80I4J5Cd4Rou6LdXLl+mU/B7Fy+yFHw1Bt309B2CeTgPwN/BwSGOwZdeesm++c1vcQ77IACdAuTeTdV6s9f8vic9bsO9dWnR4jTXnkNpVbcSWwK9o2ZqSTO2rLYB7blwrt3ghBeCYxqfvdpGGzxk34/3rg8EqB2sWgYQZhFLV8mYm4H2XIlGEZWsQoCuVgbDoGqjI6O5lMDQEDeEWM/w7NGfVnupxEzurmIiqxQUfVPC4WJQUI7BZSHElgzBLiWlCmYu2KzOksG1iCXKUkBs8JxR2+86uf4D6IdWlrOV+zHRNG7EehHwWLglegkUN8iY36QptkLJJxl00CADkO6fFZs1BLsYZ8A1FnHL4CDZTpAuwPyE9pq8fZuyDEjwgCGNeRibXbGL1tuXKtPT1rhwwWo337bK7IsWj523+YfnLBlIrX6tbgPXtlvjyhFLqkds/vhxayERMzBAEOpewTmw1QBl5ESpXBO4F6QTQ66VRQTelrIywTew4aAd1k7xU8oNILKKtdJyLvrfEzkBmNsCxly5Q9bcaClmiSvKYHFuuLbOpvm/BqLEamlslU7Lhq5ctPHXTlqldcpah65Ya9+0dXa2LStnVp2sWv3ykA2c3WKWHrTWgcetveeIddE2Q0PLGIVhyanY7RhLlDAIXkq8UkphcTGXDRAw4CWbAj0wZ4thrFJvifeHxxQ4qISSWOI4DkBpMDPRX6GtSsA4eAlg4ph0sAS/mWxG0sPjjNDsoF+f030h0Qk3bcY26NsJylyhBpoXu8bV2LoDXZpGZAMZZQdCwCsEvkKNVVwn+4rHsrgGzavhOs1S1wC01/xEOTh6U5SsXH5fqgLHKUrOA61aAmoek4bSFvqsAElcIw1rSiXOm2QFBgCero3X7YAeddcwNuKUyZLa7PtmEZIcaFS8wsafifYb0A3st29ZBphB99Z1BTHnbAR4wpzL+cX3OgVTy0FfJdA0X0q7TnsegZ6Ko9G+mN9wHFYhOQis6xVhAH1FpnoyDSHYNzJiuwCGZxmrTmZm5y02gFF5grVWhVlC2cpgoEbY7y3Z3Ay0w7NcLsABtzB+YyyJfaNXZ+A9tBPib6wnn6aX1v2QSfdpuv7Na91sgc0W+GS3QPST//N/MkzUITOOC2ev9pyo9oHZQWgeQQAPQs6B9gJLVxYX8/InlJ1C7LbZzLWsgqxkvwwLzi9ReZWnyaVVQbqAQmngISCX5gwWBywyDKYDW/fVgLmNPqrQLh0BH65ZTDqWMbi+l9qTGw+U8TlIh2tRFksur8Wk/zGw6njuSsWiUplAWxSh3MADe4/uGTwpEELgA7aFC/JSXBx6RT0bJ3wGQBeCKLJZ+ANmS9lKZZTG5P2tCMAQqLQ7DAgR0NE1qc9xUdYRe+nyaufNj+NMGlyb+vAaukrcLMNuHkEEwDHR/7XTcc0bBobBS1loiiv7/XKDxB1uxHKU1dqDmWcHpdl3EHzGufQ2joEAHCXlAuhwbwTanFFXsKK89LtfiQ6+yw20a5fkWe782TIz6CLx2Kyi/cCAE5iHaxITRvcoVmj4d41rjWP8e2x4mKwFlrmipG98nC03g9Jh1w1abRyibeHg+trCoF3v1MnK2BnN5ABdObYtoyP8OjUss4yJB8w3OB/vGX0RAEigtSWNyN5AsndeQrCL0lAEmJQDcOF6zUPaKOFz1LT0ZwjQ9+q1a3bp8mW7ePmy7T9wYFWATsAGAt1GY8B1Dq9Rn/EnPwlLqB/t21RrMeg2Os/1fl4JFMx5YNDBHAKbQLgHdmkOEVsylOTac/V0Y+YQOlkfyk84R+RDyVMsgZ6RDH6KDd4GtdPW0zbLADoHrUKQS/0AJXq1tGqVdsXKs2WWVeWGEDlAV6/UbWCgYWOjYwRiwcYFgwbjm2XezgJc65pUYqUycrSL2OVMIrnOHMaO+q1cTfuBslrX2I+DjZRmuYIJ7lqWYnqELos4LtpB4uXSfhUzZTVCpTS2kCACUIHjYB6SSQTijFA7sbd9VDIbmlr107zl9UmzCjHQ8DCBUiRWcA1gSp85fZrPgkB5s8kkgoDQtZ6L3q9OTlrz3XetOvkWHVy7E5dt8YEFA5Fn4L0Ba0zutdLCg9YZOva+W+t6Dx58DnAudKIAiKGMFAw46H7VoswGyilL//Fi6WHxuZItJGWbSSsE4qANJ3H/DgC6rMTjxXBmDYA5rEUQ/m9EiY2WY9tWzctZt5S6Vo1Sfg/nABuPZa0Q4ocJWaljw+05G5q8Zc0rZ6x59kVLa+ds/olpa+1bJNsWrKaBc4NWvTphlZkDZM4tPPKodXbvYVlr5iWhYVxFQCtghfYDgsWwk2QH1qqQoabEBZj1WF9pwIK41qsxxDZdiTmqEltqGcMUBOYju3bxGPNgRvUAdHp0KnkFk04gEEEYH7eMBVYB7DX+McboMuoJYxhG5IkTmEbEFpfjXI9uILF0OLWslq/5KEkUmBUy08Qw702acc0PElpFwkfAms/NZGciyeDgWC/o19vFBXYqDrlLm86/oM/heAJNVemyLA4LWHVyqBabOk0zq7QB0NVzN1clTlDsWspNkvDc0D8wH6g/ae4vpG+CdtC8jzkTYCnuQ6xolcWuNu+F60rBbOxZBxXDyK0VfRntVDCNPfEcurRSgsddjPWsOId59QABYY/vlBRCTIO5GnIzuA9oM0NHsSjPdh22SlWgpbF/z8zMMJ5HlQ3umTqJSvB4jC8QHP2D2o09cdQ9TH0f21cKkF2lrsH++GO7qM0Tb7bAZgv8UrRA9OxPfpIBVAuZcZrESbleWGBYJtfDMKBHmZSAAjDHuCkIJigxThAoK5uCTQSOJx24ENDrXVzF0MNxGOBDDDvYcPcCALhuMHTkmpprYTi9PSjRuV9PTkAMAni0BQMztzDX5l3tWizsrmuHRY8LlZfdsaTA3eK0iVLWf73MlvtxX7ngqVs0Qdx8ZZphDqh5GYE2zNIPuStQcpacNs75OZYf3xOtebCYYLvRU4LRJ1hZFnj1ez/QSBFAFt7Uam3LZ6YAcwUNIAW2Yn/g39JQYgm0NG4gzut6dwR0/Lj92kN9g2WD2HRkGUGmnEFn7GcAvnEeZt/9h5oj2NzD/dDBXzFa+4Hg2ogjQMMPNMXAHEAQxnEWaD/K5ZHgnQevzFw7SFmUpmkjEbioqZ+DZQdXZlwTdd+aTRt2XTQw6HpLgO4K4D1xcL1Ts1cXhu16t8b22EWA7oqNlMGgGyVwA6YjnknIUCUTwMtg8FtguErdFWDjvP202DQfUWvGBZd7S/61eZBbKgA96AJBb/GK/+w/eHBVgE4ZclwH2uny5cssnYbZCd5DOfZv/MZv8He/14cN0KlkGQAd2jk0hyBQB3OIsa6lAOhQSnWvGsrBeNb8qXGm+aYAxvBsndWM93q1k+7H3KhjFBupHCHgn3sBOownlOnV2mBoQO8oL3Wl1hGcWyOUGQ3Q3AFjYnzrVo4LMnHAwsBGy10a17p2rddiywmow9/lxCrhcckqkJmygri11jWC9gEwoLEj0E+s2hDUBxCmpBPnhzTNTaZmZzlWZcSwWqJM91O4DWMOVCm6M7aZcFlhcSqAEoxTd9nsx6jS/RDg6HSoGYYxhY0p3gODDiYt6O+QdACoCdMgrPcbedVu3LCh116zysybFo++bZ0d1621b8mibskG3xm02p39llYes86W47Z06JB1XbdsI+fAZwGsAWSbTqp2o1sjE65ZTlhyKidVfA6AGxhxd+Kq3exWbQbsObDjIA5AhhxAvLz0Vb+RGhJAS0aeZdSa21lpsZx1SzW2RilnzAHwuxnXbT4FJAcHz9QGqE3XtbFS17ZMXreRd96y+uS7ZpWz1tl+wxaPzVt3S8eiOLL6lQEbfmnUbOGALR18yuL9J6yzc4clwyO5UUaQLMRzUv/C+F+plDr8HPokABeVIGocUCvVAXKx5MXqwZqLz+l7KvHujXMEcJDdVa8T3MFrERIfnkzMp428NUMgRqYN1JNEUsm1vwhyAxh2VnbvORmnz85y3cc9oR2w7rACIu5aO+5YO+vk5hBlaNFBGzS2tJFYBm1A/uelqIHmcsEKxnsev4XgpMZfWBYrgzWN74J9F8yTBaDfG6/5fLosAeKgH78TyGcsizN9Te/HNOSxnP1XgJBeLVDuVqy2UM3NIuCwHcP8BEAyHKdznVxIrqC8HbG44gcBorjcUPNT162SZ1UXYT8i7cy1CALqF+obvc+acZpLB+GzWDNkaoJ/09DCS171Pthpus6wbbVuKWbV2krQCQnUZtNGURmSppR5QR8unL8JNkcs0c7PDxO5rs3OzbKdIKeBvoLkJFl8niAlO9yNTdDHEWcqYftR7nM2Oreu9nmBljSPQIy+aRpxP5t381ibLfAr2wLR8//3/2aFlpsvmApwAQ4UAS5s5L1koNeVEYunADwFHwQLoEEzN5cH5u4Eik0dFjgEOGLdyRmyVxOOGU8AXw5i4XPMePZQoeUmiHMLkPgon2ixaDlzRuWrxebImQYheIlFUQwmaYIxmBXg4oLtaCdtqj6tC9hH+Sw+ynMp2AmDKT5X77dyuMRYkDkJNwXu/qRnuxLDrTBniaLczbhe5+1xfPrYRN/BccBMRf+QxhyCLZU6MPPvbLp+fUiMKJwPwB++B9AgNFih+yo0e5zJgnsgS8ad3DCmcd+4nqIkzoNyjg+MeTBo4QbrQR20nwYGB7lZmZ+ZYQY2DN57rxVsDLBCrnVq9trisN3qwgEzs102TQ06AHS4brRHCCjiWlfTmNNz1HNbaR4pSqRcOwUbRbQ7nm0/wECadbcmJ6llRRbdlStrMujUh1nKPDtL7UOYlIAdAcdkGEfAnAVZ6n6vDxugk6s3tOdCcwgIksscousA3Ya053pvZg2ATuC2dNEEjuIw/TbQ92tuWFaWFTjFqr/m7JfUyp2S1RfruWtrt2TlFBvA3BiiWqpw8w63QGze8P8qb8NGHGNhvQw63ZfWbTCAVAKPzVnoLPhB1pBwnIjBQbc/T0KofJZs8EBcngza+fkCoJOJzVrXEgImnOcwf7jLvICNfs+0iE/czR1zSlhy1fsdMXxR5opxBdMfHB86YNBJRfyxc8cOxj9LrqW6kb5Uv3LFRl54wcrzb1hr/1lr775lnR1tK89VbPjVYavMHrLu+FPW3nbM2rt3Wzw8vObhmXfkwgN9t9xlFeDcXFqhVtytOC/vBHi2vdomQAe2G5htcMG+k9boynqrUzWYQPQy5Fa7AOjNDZVimyh3bE+1xd8QjU+RGEkqdjuu2ZVundeCF4E8XEO6YFs6czZ67YINv/mSlTunbengNWvvnaFhBoxkajdrVr84avVTOy2uPGALTz1j8aEjljSbue6cJ4TEghZLE31erB8lg3UPnLfdcRpAMfoDAASAFupHAjcgR4HPshrAy8HxfTI54eYLlptrxok13rt+M7Z1kyCw/zEu0W/IjA0ACs5bXmlRaDM6EI21EfOBQG6ZQqn0XSC2wCIwtnAsAP54ARhBsg3reavbtk7aoWlEVsosqcNdGwmUlOYRTKIE2p2SPijGmEsaSNKjd+yFpada+/WZsCwzr7dGUjbXrOX4X8mxVdUJDhjyeIFbuqQlwtLWlfrssusLEq6VpEx2M+dnN4uA/ABYztCpQwJlx/btRUzBPuIyOtrDhFqHdwF0Xi3D+AxxD+R/7sFkS3sqMc8wX7GU2zWHpd2mBBVd2lHiD8A2kAQITaAEBOJ3CBLjXAScsP9w9ijOyxJtl1FRJRDGRbF3c0dbjB88JxA2cFzt93DfjI07ndygDAYUjQY187Sv5H06mLrMnO9DYMGvOcFu4ANqP8bzoWnEPWiHbuC0mx/dbIHNFvglb4Ho5LPPZti8hsGyAlZM8CwtcbFclXKxBKVHe44uPA6chYAVPqcSWkzmYhchY00NMNfZkmac2rvIeELM15lxIbgRPhcF5MXG7COeGJWZE/OFQIWDirhH3DdLX738d9lGLmDUSVuDWhSeLZXmnlwhf8n746fq9nqZTiqjZPCcpgQv5G6M8YG+Lm0y6kBVqwSrBHaFN49jkKE6M8M/A3gKNT1wfIkKoz9hk4/+RQaO9x8yOh3AY+Z/BSCJjDzP0DPzH1wXzi1ABtckVzkF2GFGVmy6IvjLI8tcD8eNKfAeAj8AEjUXxEd/X4I7cxyzLVba+ACcgy7StW7d3lwcJAOkHiUE6HbFN2zYATocg0Gs/2DeEtOtHyig58jnNTfHAHUcZjaNxrL+WATgrq1JBmPQXnim4Ytu1NPTLLe9fesWGXQwi9i7hgadjoESO5iWACQAiw4gw6//+q/bkSNH8vbr0VjS9z5sgA4gMLTnaA4Rd6l11LGOdcuxZXQL9A0gzCE+6KsXpPM+pU0Ls/4OkolZIwbAWgDQB7k0bfp0DJ2LG4w4tbSbkTlXX6hzE1hKIysH2nNwbcVmen6vCn4AACAASURBVPeuXdSvRJ8jwIaSUulC9pTOr3W9Ai8AVqDPYeyhz2BjGMotrHWc1d7XGCi0Vb00XoAB5htpVUqYHc8I6yFNbNxlej0AquZRJPqw4RQDD3Pmas9WjB6ZVBTt4N/r/a4YWEgWYGzBNAifATgO1iqeB7RzMb7vBaBrXLxoYz/9qZVar9v8oxeste8OGUzVyZqNPj9m5YWjtnjgGWvvPkZ3UujPrf4MwG7LcoW3KLK5tGrXujWbimsExcCGwzyJhMWR+qLtqHTopAqG3GRcs9tJjSDabILP5aWoIUNutXPjkyhp3V9dsu2VNmUFmqWELq0A/q50G3Y9rhP8w3Xg8yh9PdZYsL1LkzZy7ZINXj9j9WtvWjp43uYfm7LW7kWyuaA7N/zGsJVu7LSkcsy6Ox601vETFm/fQeYc7hV9CfM6gABJLqAvyRRMpdvhPajkmWV87TZBkhCgEzjFfgbpCICKrk2HdY4MI4/p6H6cpuwLhWtyT8IY4AZLqgPDMPQbXDOAapUlEqjy+Dd0sSS71RNqBFUcLOG9I+7G/OAGAQDgWNrrwB4AebLsXW8XrvOL7RY16FKwm6PEkmpiaQP6oIklgwnn7JW04Ip5TkZQfbRaFf8WbqwC4AJzHs4bYrL5w+k3Ty8TCwl06WS6Q2a0g5q4536lrf36b8jy0/XCXbuaQhu0bJXZipXbZStn4M+VrQqziEaTcQBK3/GsMT+HwJfKM5dJXHhyFoAp5kiCZ171gOcI4EqA2nrXJ83rmgfRD/CcZQjE5KCzMot5GAlTT+IKNMX8i7iBYJmz2HAsVe4ITMXxUG6N65PRBExO0OewlijO4XoVgM5iVuN7Au74/84Ixf+jX+IaQ2a32i+sSKIDt1daib243vb6IOvbvX5XYxljn31U5iX3esDN7222wGYL/Mq3QPTyz36WKYNRBLYusozApZ8r5DIAz/VgwhJZlUApcMCGP2S2IWAS0weTtYIUCrZjk+ui9HJFUsldb2Y0ZEyEJUb386mutBFb7RzSOgHLSW2gMmK5YfZ+v8gMO5jBUkUvcUK7CABdjTnQ95hBJlJBkhw3GQh+wrNT9/NZ3u9jibGCIKe39IPBSBeU/zkGpiMwcyiV2O8F7MjtU8GMNtEKRASMITgtXJaDEnIcC2YIOD8YrCodZabSDVYAEknrAwCdyiHUFnhPouoskXE9EGmmoH/gOu7MQvzXyOQTs2497al+jTHBgBGAIbRdhocZBJIB0emwdAwBYNEGzi4osrtgDlrJ2lnFbsQNO9UeYmkWNp7QoNveuWFDlZTXh/FC0A8MmoWFQquP81yQsddmgJlnBzxV4hu2Zy+ztyh1dS1JPHsG6z1uf2LQAWSFeQjckc+dP2971nBxlQbdhQsX7OTJk3b79m0G5AcOHLCnnnqKujCrvT4sgE4bG2wKb01N5dlxN4foQH2uEpOVAYAu3/jdX4AuvOcw0y63PukhhmNxPX30fn1G4JVB3qcVUduotlijSyCV56K8hKpRaxAAgIEJRLixaeLYQHldq5W7qG4QnCvGszPXAQyjPcCy3Mh4vZe2UL8A84/MOpd6ELNOJfssmwJr1o1stDFb65xyZdU8iLIq6Uau9l2Z6RSJRh+jYrsWG1+Pd1DSBQbdxMREzsJdWKDbN47DudU3mOstPSZACdbxe+dsy7/+xKL4dZv5/FVbOjhLgKR+tWFbfjpuUfu4zT36G9bae9SS4WFLVwDeUcJK8A26cHDHLAC6il3r1G0qyUExsOEAjI2Xu3a4vsjfpSjje7eSHDxDGWwr3VjtuTTntlU6dri2aBOVDhnMGIsopwU4eKubg38AAXF8MpzLS/ZIddr23LlsI6ffttqd02blsyz1XXhw3sC2LS+WrX550IZenbB08YC1Dj9h8UGUtuamEHgVlR1ehiq2NuUSGo2cLQRgLCh/xjNWP1DZKhOm7jJJ0wBcvwNwvUw8vKe4mKWLYlBCGB+yFYGesvoVgDkw4LB2sWS21aKzKgAWrAksfw/WcbKJgtJwHYeMHGjBYk12HVU60oOF546zYHni3zQtckMUHBt/w7oDV9dWu0UXVYB00AhNyomllXyejumynTu6iu2sccGEcSARI7Zfrys2wWJJifi63S+u1HEVh4YA3V3zXbBOK/G3TPvOgVNJnPRj4t0VD/NhBi7fWZRrgrYqVp2ucL4Gcw4SBNAIbdabZL6JgYwYATEXrkOl1OFcIjajWHaY79DPcG+IK3CthbsrkqXr0CsT4CajMvShXqZoP+CKMSCIFEtLOVnAzfNk0KVSbLrOo48F2uHsj9B6hHM9TP4ALMt0J+inOAfv1asmlCzDfVJmxcFnjEu0IUAr7oecQUcQK4zHlMztdNjOOL5cxMWSF+uyKGf272s8fVj7wLXWKLxfgHQqdd10dl1Ps21+ZrMFNltghRaIXn/++azIAPkESY0DaFH1uLvm61uu+VFoz/XRhEMQAuAAC9ow9A/c8S3MNJFV4xpsWtAQOKkUNixRq6FEzd1hw/sQMwd/k2i0Fvr7kW0Js25ygVrPoqqABfcvxqCYhNLqW2lRVRAjDSu0AxYnuV/208ZaqXeLyYhAllp32Ph5Ga008kS53xwhG28BAdEAYpXJVRArB2G0uxhcaGtmGV3zTRpzhSZjj1iujr9M7DwIpBDEAChBIIYACIwvALnoI72lp7wOLzHtBeQRhE2hxLTbLUpYAShLFBt/JyPHS203uuEPM+xkH9RqNjQyws1Ht93mxgUlRMrGSuQa3+MmxbP2Wali3cqATWVD9l48bAtpjay5ndG0TXRusswKAB3uD9+FAQaACrSjAtNQp6Y3W68egCCPOnvuGsmkQfBi0OysIJwD14vxHALp+LgAVmyibty8SYAOLq571wDoILQMcO7UqVP2xhtv8No///nP27Fjx8juwVy42uvDAug0nwCYw/y+0Fq0OMvNIfhfLbZ4CO6tCcXeWTp1v199GHViQKoE6+MK0nkdAOs7kVUXa1Zdqli5UzaWUkWuPheVbXCgydLWLePjLKckMwtupyj/WYd760pNKoCQzDHXfKOLcQ8T9H4/EsUF2kxSeD5g1pFxH4wTjE+xUtZzLYXpg5tAUaPVSwhX+74YHhiH+CGTH2wYgB09Jhbo0wDooEGHMYY2w3wEcHzB9SzhDs2+FWiIrXb+CKZIMAs4d8a2/PRHZqU3bOoLN23p4ALBkMb5pm358YRF8UM2/WtftKWDRyyDhtgK7rQoH73cbRBgQzkrmG8YDiFwB5OI3EooI7Nta6XL0lb8HcDeAhh2bgSBv23khWTIjkqb5ao7UTJbSmwpwTFhMlHlddSj1OaTsl3qNm0xK9tgKbG9Nmsnujds17WzNvzGixalZ2zxwevW3j9r3YmuRd3I6pcaVru8xapXd1s8cMwWHn/a4v0Hl5lChIArng/mXDI2XV5Bpg+SbMG9qSwQzxfjU2tf4d7rQBrWQPRb9a3eRCpmsrx0PZdyoFurA9FYKwCyK0kt7Tn025s3b5KVh8/ieqUZpliYjHePz9AnWWnhoJ/AH2lcqeRQTH2AJnCHx72ImSUWFO4b5by3JycZ+xEkT7u5iY+5FAFKXUdjugnnWqH5fF2UhDrwFoJ0vCYZmIUliW5os5r2Z8HSyyeMotxVoJnW5iIpJ61B/7xiKxwH90eQSRp1nmxeqz+H98bETppZqZW7uVbbVSsDVM4qVo9qNPFp1OqcCxSDkA3mgGmoSydtOABxuCYCwF4KjfaTJEBRmroOJp3ipoI55+7xIXNvtX2O1kXFnErasjoHcZibYPRqMQIQRrk/jo11CeeXNiPmUX7XQT3tHwS6ov2RcJVGMt7H8RmXVirLjMh6QdVwLBDIRlzlem4kckAbT8w0f+44H02LnGUaMvfW6gsf1vsYg7hvGu5tgnQfVjNvHnezBX7pWyB68+TJTJO8NF+K0jjYhAeab5rwJSaPyZOujK6NJXBJG2NsVsAckqOqylrE3MIiCwBKLq/Uamg2GQTjGAgfC/0c1+3SE2H2xgVRFfhgoqYmDjb2LoJ9L5s1bXS0IZUzIO5X5XfrKRkSSAIgZQZMKi8RREkxgYfAqbXfQov7o2tksDFZTUurt7euBNBpoZMZhTTR7geo+Us/YoIblBZHaPQh57Gw32GxBsAqoIesMS+FQN+nloezR6UTgn5GZoJvAqR5guPgM70AFMAkjDOyU1RK7cK8CODRB6WZplL08DpCd9KQ0Yd+imuAGQBeFPX1kviQgbkRZic2MEOjoxznKP3B5ggsA7Qj+rxcUBGwMSuJkgvcc7lmrahhU9GQXUpGrG1VG4fGUjZjo51b1nSATvMR5pDJO3d4zILhGzCTBB8pO8vACufxdse9Exj3cg9cS5jpV6k/RfndNALzFz4vFgPmN2jQXbx0iQAdNOjWAuhQVvfss8/am2++aVeuXCEL6jd/8zft4MGDud7g0JBt3769ECDvHXMfFkCn/o7NLuazxfZS7g4IVkaUWFyP39/wVd7f8N33OaFHwoAaU+7WzRKTj5gVrPUCm700cXfAeZhDVKzk7oC59lzFKtCeazb5/FBmN4xx4Bsh6vMA2PLyo7tYJWs0pAAybKKoSRVor933Z7COA6pdtDHUJpWlXq6puZ55Q0BbWLIfum+udCm97YH1WJpRBOiC0kUk0AB8g9EIBh3GGM47PT1N9gg2qgBPOY/4vLrW8wE4V56bs4Hzp2zkxX+xrPaW3fnClLX2tixqRzbw3rCN/XSHZfaw3fl3X7Clg4cgnliYIBSxjruzgpl2qj1o1+Oau7TmTLkcVHnfxCH/Xu6yOoDyUwAaWe7cCqYbnK838oIhBBxgt1S6tr+6aGDQIRmC493u5mYTAOjA0psodcjsg0kEfJ5GspbtW7plhybfsy03T1n9+muWDF+0uSdnrLOrTSfb6u2aDb49bNGtHRZHR62z/bi1HnnE0p073xeXhzi+awqiz6CyA2tmwXwDUxxar2JJ+hopAA/PEnMnXcmzjAACnifWTfQDMueg4ebaqwLH+rVTyORjKZ4zfXAs6p1CXH9sjOsmzIHQh0KpCSasnRHHJDO0XwEQ+vUwFgAb2+UeFEuImcfNf6nE9oABEZzsaeiEe3a9PYw13CMAI8UQ7W7n/WRK5o6uQwDoUPKamWHODl5KOBQM5UA7LowVFfcjvhCQtVb/Cs/E7zsDr68GbY9uHcctWFshQOefEcNqVbdUDo8sB1yRUGlHVp2vWbVVzY180hygg1ZouVQ2yBFIe5BSGWLw+jwQasNhDsdzUwIC16N9E54JngeuXyxiEQt6Y2/NXWLOLWN2NhobWuOKYzkDVOYVApbFvlSfR98chpYhNI3n5xmbqc+TQepGePg8+7xXDuj7Sqjoc5RMcf291fqFCBe4Z9wvmaZevhuWOIdtpdhNidyQwMBEq+8bP6q9TQgklipVK1UrViqBKbjWiNh8f7MFNltgswWWt0D01osvFmslNppyP1SWhguIZzG0QZMwNCY/Ag/SngvKM7E5FpWfJWJeEqAASmwiAAPUJfCsNPUSXK8Ci+Kou8OGgXy44GCziIlYoqQ4HktavPT2XkRZteHjRsdNLZjF9Amf2iOewV9t4hdAhrYQ0IYArsjSBkFYv41KCKDgGAwge0RVV+vQysBp06dMqJ4jvismnQKFzQGy/hYQAKsNtZgjZE2605/KSgWC5rFhxh85nzIjH8cEYlX+yky7a9gIqBWjVSWcKgEXw07ZczK5fFwWmX/PcIcBTFGK7gwwAbcaX2L6gSGIzQBeRSkNMqjel1fSjFupJesDAzbiBgdz09PWRjDmwATHnptNqFQO14WANi5BZ6lit5IBu5YMW1Kq2A6Ij9usDbRuWaOULTPTUIlpURrXUzoWAnS4Vo1BtAvGPdqBjAbfeDHY9pKffAts3BApUVAwMHzuIcMjjslyeOv0aYJtV69ft31raNC98sor9q1vfcvwGy+ABTt37uTmEfMZTCJ+67d+yw4dOtS3iT8sgE7rA9oGG8pWt2WdrJvrGuFnILZ4LGdkhCVT6x9RG/hkEPEWoJa784UMjw0c8Z4+WpTaYnylZqWkbNV2xapzVWrPUdMoK7NsigCd6ztObNliE1u32vjEBEEDbqIBULu2KzagKkNa74VxvXA2DsYrNjfU0lqhZHK9x/0gnyvmOugV+QaR48pLDMN5caXzhEAbwDImBl2Tc61rw3e5gXZHV4n0F8ybQNcMZV3btm8nQAdQHPMpgE6cc3ZmhowOAXSa81c7f3lhwaq3blnj8js28N5zljTP2Mznpq27tWOVmYo1Lo7Z0Kt7La0+bNO/9uvW2rfvLnAOxwcQBq04aLu92x6kAYSYctr39eOqArKDNlzOp0Nywcti12q0nvfBigNTeXu1YweqizZchtlEmSW1l9p1AnTQt4N5xFi5YwMRNOnMBrotG1mcsV03z9vu069ZrXXWujsuW3vPlLUOLFnSTK28ULb6paYNvjpu3dYBu3XgEVvce9gqe/ZYdWyMgA/iOczliBPx/4w7oaXlIFzIEMLmHs8G38PvgjnucST+TgaWyy3wuF6WDbABoDnm/NWAYwFSZPw4m47MImfgjYyO2vYdOwiiwAkY/Yfaca7PSAAHQA8SXQB5gjUP4xbXjb6H6wGYjzlf5XM0r3D2Ev4fL457r5BAH6VJAFxdoenqcg+Q2kCSLnHGczfrWFxOLAHrGZIEw6kZS13zh1/EjgLOnDlarH+af+VGG8ilrBcMKRh1XrmD8wrkWQbCeJJOzNVC6zZIZBAsl04e9it9zCfCbl0w6QDydSIrLZasilLXdpVurjWrUovOwAqt1qgXClBYAD+TdSq7DqQ0QkMesSR750CCbipVRTzfA7jp89TEnZ5mTMjjoox7HfuOfsM7jOlwfkqtONBGQM41bXFfmAfRh9GGiM8U+zFeXYlB6vM5xxfmXK8S4R4wit6vYFhl7lHsh7HEhLJXDmHNLJJgHjuH856+F+qi4vPo++sxFdrgdLj2x2W8gcqPWg6cYz7cBOnWbrrNT2y2wGYLvN8CBOjCBQFaU/g3AC9sisMNvdzYJH7aax6hDT82rGKbhGwAUX/lVCoBUiy4ADLwQiab9HX/WyiOr8sWMEKRfGcKQDMKCwEBtSSha6Xc5ChI2sPAW60TSGOKpTEAGkHpduHPkH2m466UbQ3NMpi1cnYfgy8xpoKAS0DoskAC2d1WqygxHA/cNe+lI+PZMsNFgfegNG8dGa57Od+v0ncUuJMdB2t5F7mVCcRKgSu1S9zQgALSDpyq/2JcseTc3VVxPPUnbeLF6kDZOEtl3Cm1YPL1MsdQdgEgyjXaBAgWAb9vapVtJUPJA2gBc8qcao7Q/YW/+7HsANCNjo/zeDNTUwTowpcAcrIAUOINt9TBQeuU6na9XbEb3brdSAd5n/vqbdtqM1ZZnLR6D0DXq50nZt1afRLjg8wD122RVqBKi3pLcUJXM7FSFUijT1y7ccPefPttu3DpEgG6/QcO2Ne+9jV77LHH+l4KmHPf/va37fTp0zkg6iVPYlZAyP7jAOhoejEzY/OLuUB7O+kQoOuWYtc0yhl0KG/dIElnxUdSAA8qiQo/qRIoZ0NwkyagVaWI+IP6frBpW+8mcrW+oqSSGBKlOLJKt8qNXmWhYpUuYDls8wDUoewlZ7lio4X+DMAVZa4qGWe/l8aUl7qq5FVr9GrXoxIhzCF4PgToVjETWWscbPR9jVvOSX009Kg9C61JN04CACFNzAKAWEWXSRtWtDtd41cwfei9bm1O0S44Bku8vJ+IqYx2R+k9mH14Jtu2beO1UZ9zZsZu3bxJEATAImILJRJXa6PKzIw1Llyw2o23rTLzosUj523+0TlLhmKr3ahb/cpWa1w4bEnzIZt98klr79p11+HQjHBoBRh2vduwC90B6sd9lC+WtlY7trXSsbFS16qljDp3k0nVzrcHCNCBNVeNUmqCbil1bHupZdsWJ2382kUbu3Hahm68Yda4ZIsnZqy9Z4nzRNQpWeNyw6qXt1jl8h5r1Y/a9RMP2tLuPdYcHbWaO5NjfqXovjPM8FykNad2YFzjpXUyj1AZKj4Pkw+AXQLe9HnM84jxxIAG8Id+FVYVrDRXCMQiA84TudIH27lrF8H4mTt3bNFZbLguMIPQ93o15wrGtZe64zM4VpjQFuBDRjmM29AOXr5O8M/nDrCcwKzDOMT4R7w8deeOx3ww9cnn7dx1O8kButHEsoGMLq/8z7Xa8Fvab/iNsVvMRQJLxJxbBzDWG9sW53EnaJXIFp8LzCkYm2Be9CQZr8OTZIqD9HwLgHUVoK4ACGPoURjdXKsLNat2MG/nbq5RCoCuTuAWSQGaejlg1M9VlQn0HtO9sI+qFBaAKa5ZgJ40fxV/qeoBpiK4T6wXcmT9oKYJ1Ljt0aZDP8N14zpQ3gpmN+bwWSRQ3bBB97Eag1TOxwSPPTmC74nJtup66kAtzod4lwxwZ1qHICfnbj+QQFKN9RA0x3PC99frGn7f5lSNixIAupqVK1WrlEtWKm3S6O5bG28eaLMFfgVagADd/8/em7DJcV1Xgjcicq+9UNgBAiDAVZLl0eaxuttqz3jm6z/cn3oseSxTNltuWZspUSRFAsQOFFB75Z6R2d85cU/gVSAzK6sAiKRZya9YqKpYXrx4y73nnnuuDGss2nDAENHDRiP2iKIiofacUt3CVD79HRsoUr2UShcurmLF6J74GcdR3L1SITgHkE5i7aqmWGTQ4ZoCrmSw4zp5lMcjOGIXqYrjLO80TC2ltoGnGjD1zSOmMLawGXHjnFAdk45BwAwSY4qMj6B4A7VTgv4qGjHoD2qAmdmLAnS4BrXxPMUShiXeIR0eT1WepY9OjhnfA3nkGU6q62NMi8bjGI0TGBdhWrJAMTFjYHAgpRxRdxjhTJWQXg2qQKJybFBchCk9PjblMIeGt4q1PPf+3TinkejOS5gShudRGqfGcljBLUw7yIFopevA6ajXbWF5mc+9t7XFFIpxhjvXk709/gnrTS+pk7HxaAAdpopVY7NrtbatjXZt1Nyk44h1ROP4uACdmKssMhE4XnlKOhoEcChgQiqFCWsmBctdrByHPnn61D765BP79NYtgnRXr12bCtCB/XD37l06pQdkARy8+CJSXPGumK7L4hDNrFLwqG89MDFKXhWQxSEGNqy8hOIQgRaSHCmyIsY4XDlQ5muqikXg+Hxc+jsbm0J1zMVMgLyCUHEvsUqzzNRWaM8l0J4bOUgXw9muZdWYoSEIGQakwyElHV+eKsRou+su4roED8COmYFR9xyDTpprfwYGHfqCAToBDO48513r7wZrmvpLKYdib+N76KgWXwsDcru7PB9gi3ToxBw+zPkTkJozE5UK7fs0HT+AmgsLdv78ebK0sCajEiY0IbFOQdNPFR1zgfoJNy4/fWpzH31k5c0PbZR8YP1T9611o8m0zvrtulUen7Nk723rL75jzXfesd7p04V1MKvWCnDu816DxXF2UNwBF/izfUa2gmITlZbV46FtpWUm0+J3vWFsd/p1/g6ps+g/pNWejtr2ZrRtr63ftDO//5VVmp/Y4Nx9657fIjiXLg4IBAGkXPzNotnWReusfst6F96y5qXLNgBzDrICccznp8OOfSCKsiriSOccA+SKSUMG2d5eFlxFNkU1A1hYST3QhNLxYp2K4UZpA6+SqfV3UndrDcC4FgMeQRUw6HAuADoykILxTwAdTD+vZonxJJ0zXsNZSrSVPWUS7K2w+qf02HKwDimzYA2mKW0DMPfwPNiPcB8APdhPmu2WdXod6w37GesZX9XU0kVohw6zKtzRkP2GNsu+J0jpe15ouxLA8+wYzsNDmGthP/I6njET3icHRIOU2vzeDhDSbsqMJ15SPkbI8FMxtGnBGJ6N8vADy1h0OxVnPqOsD9bvhEV9AM7hHYjRmGvOuT6lij9MW7/UTgF7uTZmkmSZMQ7sqQKvbAoCXWCOJsmz6q2e5nycZUDroMasAjq0L5eXM6bg3FxW3GJvjwzTon2WX8OzHaRNJ40+VVM+EDSbgUImvw5BEWoeY790EFqAbDH4E4K8+Dd8M4x1nK8ih9NS1o/Th4eeo4BijEIvCYM/AtgPPffkgJMeOOmBkx6APQqATmANnHtRi1XYgewfbLyIUA4GjIBjoRFAp00HCzbOh2GEDVGAjzZHGvBOv5dmk7Qx4Mwi5QdgAxdovw4ABzCBGNmRrpYbADhODjjaT6fYI/Jok7SsyCSAOH5AwS5WZSyOhDDVlw6Up7gx6op0v6DKEBkRiD5BEHaMIGi4QYn5J90UtrHfZ7Q27E+1J2QKArAsav69yAhWPwv4w0aI/n8ZzJIXadfX/VyNMVU5piHkmnVwSpC6Sm0QaOZgHrrDgjHNwiKoGqfqwUHxFM1TfJeDzLHc7XL8AQgvFn8QUK2UcYxHrg8ABlHVENXilMoQGM64h0ASsQCVHs7CC41GHqFliiv0JscYbyHgD0ZvO2nY59RgqtrOILH5eGBvVPdtZbRr/eYO0whCTUwBfGjLJAA6j6IrrSdgCOh8pQqJ+fucs+KFP/B7gQwCRnFvsBk+u3XLPr15kwDdtddfnwrQvegceNkprgSQ05TsZAJ07RZTpSA4DpBuUMmqtg4B0NVSGxW0jA57nvAduLeVnxKm7h2o5Fa4KFO5w2qCwT5x4NAgDepF1zo559Ces9QysXFPbYX2XDLMADqktjLdZm7e1lZXOUaUYqR0Ne4hAuucyYB2ixVDVrkD+AIdtbfk+wXWCqSSujQD1gRpvR32Dl7k7wK0qR3pxSCey+cJGHWyN9D/SplXPxSZUWG7BABK2wh9Oq541FGfRc49mfNgyc3NsVgE+g5/A0D32WefcZ0CEwvvahbAtPLwoS385jdW2vuD9U9/Yt2zj6x7sWtxL7a5q51DEgAAIABJREFUP85bafOyDUvfsv6pt6197Zr1l5cPNB1FF5ppbOv9it3szdlGWjmWhtxR+yM8PqsG27M3qk1q2X3eq7MNZ0od6tKhciu/0jKLUOBzabBtf9n63F57/Edb+tMvzZKb1vzWlnUutyxdAPBjVtouW/XugtU/XLN+etXa3/y+pa+/ZYOVFUs9UBgydbAXYf2dVlxEjjpYaqhginmgNTlnIgMAx1cA8Il5ivWeVc+lKec2JyUcZtC21DxAyiBSpDl2NjY4J0JGXj6OkWniusYC6Kkv6/OeEhbOJMJzq/hFCEgTHPOqsTqXIv3QLkbFdKUIt1pkJaFwBEC6ftq3FNqh8dDS8sDSuaGljWz9TpMh1xp8CGw4G/nAOuOBZ+71AtL8OO2PU3XgwmqqE+4jVm0YDMszcrwxYcAmT30NK8/OoE3HpQnFItqxlbYQYEmoHQppAlRzrZVrBOsB9sAOQZ+QQe7VhMmaLACo4RzS+qK+0r6B9wvgGc8kjTY8D95b7oepiImPS9oXkMYpaBQeZ44LZJNUCp4DAB1YwrDTMC9QIEf6xzmI6jfTc0m6QOsyxiHHs/tNswRQwvaTeLG9zV8hIHKUomR4lSySBKLJaJT5VUghnqFi7nH68LBzxD4lQAdfWkD3YSee/P2kB0564GvfAwToBEhhIaYgOtg4gYYAo1Ku76PFl1oMXt0wF/f01Bos9OMYawIbFLnBfanFUCrlzBcsqipWAWOZWjpgAgQaIgLYGClptbK0lcGAGxccdAkByxHA9XJDzdMXpr35IjChTRHtCAETajm4NpwiNdMEyrWhqUAANkY4NdhsQ+aP2pZr/jl7gtorE5h2xxnJISNylvYf5x4n5xy9B8QuFaNODjfGA9OgnRmEcR4CqwRSJBIN1o1Hp2kYZtZh1hg3jjnPej1DlWRep1DtEeMjL27iEVX8jOtIC1FjOo9uBteXASiNIMzzufl56oLA4UA79lE91h2pImDClHrXlIRzsh817LP+oj3qV60zNFuN2najtG3zw33rtLOq0yhKI80tAJVgDjBVYoJ2Y54i4+sOnCel8WhdIzDqxR+KqfJhigXXM9cikpA3ehzG4ue3b+cprq9/xQA6Osqe9guGdbPT9lqAA1ZxTVEcYnFABw8MDLBjjvLJI+DOSCyeGwJzRTbqgTsFaVlkSSH1KjDM5Rjh+ocxY2Zp/4EUqZ5Z0o6tvF+2hNpzmYOHRKlKKdP4AeCDdRYfMARUSVKMOYlpK9WIKc0eecfeQ9ZGu01WDf6dM8EKDpMcFDk4SgWd5ZmOcwyeQynhIeO86JjpXTFt1KU0qJHnVVXRD5o349ohAATPB4YEmb9HdOAmPZ+YF5DMgDP++vXrBFnwgQ7UzZs3c4AO70nvYFp/1e7etaX337ek9YE13/7cOpc2rL/at/J22RZ/vWTJ7jXrnvmudc++yfTWdH7+wOX20sTu96tc754MqqzAilTSo82u47zR7BzOO7LlenalklWTB5MPFWSRyroU91mkB+muaCeAOhxzY++eff/Or21t6w+WDD+x/qkH1npr3/qnoDU8sspGxeY+mrfk8Zr1ehetvfy69f7iOxa9dsVGSB90HSvapbu7HOsCcqcxlMQ+x/hAIBnvFGxVtElpehhr+gLwlm1XzwoGkL0GHcdul/el3Yi0P7e7prHh+TcUGkIQql6n7frw4UN+z1MIXU8uTMVToJoZGfPzvB8+AmpwLOaGCkHBDjzw0b4OoAyAn1fOxDEsvuT6dwCDUNWVczUdWAqILh5YmqQ2LGcAXW++Z2k5A+eK6yf7ylNKmeINn6CgTaf+mQaIFNd7AXEHAufjUluD4Nmk9V3vM7RLqE2nKq8TGH5wceJORG3IpJ2wsjCqb1eiqtXKWernwtw8A5m4HselUlQhJxIQCIozTkxNpi178Toco0rwKoogyRmMA+0BoT+mYjvSdStqFB51pquPtK4K7KWUh6qxQgLFAUTNvfA9ae7Qp3PCAXU+wfgrl4+lgZoDdKNRBtAdUrVezy0mPfZIAnxg4Pn+8KLBuKP2bXg85yQAfsgkifDyIhc8OfekB0564GvRA9Hvf/nLkRxxPDEcCGwQjBB5dUJsDACtsNCA0aYULhrTLoQuTTP8zMi2i5lm+3yWmqSPHF9ckyK+0srxYhNibCjlFhsIDHlVPxUrBxuBADpcC5sfHCHpRAAAgGOZa/I4kw4bzTQgTRptFFENCkPkFYHcqJMGHg1I1/zKBfP9eVU4gN8z64GbF4sCOAgKpybUCgojU3AYcLwKSxyliuthI1gACPpXLMCjaPUddv2Tv79YD2geCIimtk5Q5ZFFVBYWMuajF3Lh+PLCBUrZUQWs0JBR2gQB4lIpZ5iFmnEAyMNIJM4HQIe5LG3IcU8oA/yAEwJwEeMcmiCK0KKK8+4u56dAGFwPbcCagPkHgA7jE3N2zxr2cW+ZDDr87nTctOvJljXSTAAbczpPFUckGoxf17ALi2ZwTfKGh4a8tANxberquRA0/p2veWO0LGXg4l5IyVWgg1ox7uDfunOHTj6YdCgM8Hd/93cGoO5VfHCfn/70p0xP+dY779hbb75p169dY5rXcT7oF6S3wrHDetTqdaxP/hxcPC8OsdRncYhR8kxo/LB7aT3k2jgBnAv3D+0jITNDYEUmhJ99BAzj33wHciJV7RW/H8MMOay9E//ez9Kj4lZipVZiST8D5rL/x0yRksg4gF60E84yx70DiGg/5oeqBSpVCKw6OPyq3CytKYh1M1000GRS+7if7+xkGkeeqjcN+NJ5YQroAXZeWL0xEIPPtrOMyc7UU5e2YJunaL6C4QRNLBxPjSFoybmdMC0VSYELgC8A+PCBA4Zg4ctIYZJkBvoMhVgwT7EW4dlQWRlAC9ZbPNtUgA5pf9hTP79lK+/9zKL+B7b7/QfWvrJDEKT6qGbL769Y3H7D9t/8a+tceoNpnUMPkAxZbTWixtvNXoMMOoBzvT9rauszgG456duVSovv6E6vYbsE4rI0VwB30J570q9YO42sNBzYtSc37dsf/rM12h9a99I9617atO7Fjg3LIytvlK16f8Fqn61Z2jpveytXrHX2ivWvX7dobS0L+qJwB8BoMIwQYIFd6uNkmt0mbS185xpeKnFsYIxi7RITiPptXilVbLp8bwy07Fi8DKnoLhXBeejp5+MAKALMOMbBGozT9fV16s4JuFalV1Zc9XupUifaoOJsaDuegSnueB5PhyWA5yCf2qxANK5HhroHA9DWsOgMgOZH6+t5ZVes39ChS6lFN6QWXW+hx2rcUQKw0SUFAq3PENQJGW5KVVWKa7iuFcGR55jOYSprtuA/Y+X5HiwtznCvEEs/v37Amg7byUtqnfVjxgE20EQs7ScWN2OCdQmKRUSovl22clJmkA7rFd49iQPOnCNDa0rlcMr2BFWGpSHHvQpZCa0W10PpE9KuW1zMQWFJDIUSAjhPGoUM5ATVSo8DRqG/mDbt444+U6fDdtP+csYefCwFlA6kP6tgBnS7XbubmUsBsWLWdpE44Aw4EgdmrFqbE0U8E4wZJlOkezJAL5tFJLYd2wCYfqLmCfsNPvOYSt2v6NYnlz3pgZMe+Ar3QPTbX/yCAJ0cWRig0nKTwU7DdXc3Z6nBiIDDi+/YHLCYI1USwAB+j+gPI0VO51VhBS3QcPjyKkKIOHrETxFNGf4C6KRTp00IGxi1NYZDOozYuFRJFpshNkBQ0fEcOIZAFCKqiASFej8CNQovUO3DeXCCWIXI02e5UXnkVRtCmBoh4WuwkvAJq3OiLQRLXLODRSZ8cw0dmtwRcYcfPwN4ADgq8fmXMebCqry4HtpAcLMYoX0ZNzu5xrF6IGTFYWwrxRpzEuOI880dePzMMeZpsWLZ4Gcx3EJAStVmxRCTnp2cCc5r13wCgIx5AKAGhtdh1YRzAxnAi497OC5zrqEH4w/zGykULIwRWEqYYxjruAbmN2woGMc70bz9vrNk672KRaPUzpba9mZ52xqDXQL1uAbYL9S+FEtwAAXoZ4DMc/olAgaQrutAFBm7Lq4vnSn0LR2wMcCDnpUi9g5UiEGM88Ba+OSzz+x3H3xgv/jXfyW4cObMGRqvr+IDdhEcQ6RT/s1//s/2f3z72y8E0GEdBDCLPsY76wy61gVA545dWk+tv9y3YS09kpWrsU3nIHScCunOueE8g76RouhkTReYciFwJzHyWZ2Gie8JeGQ3ttJeYkkrsagHkKJkZStn8FwUW7VSzdZvFIZAAKxU4jwmQycAFpUOg3GWi21jHwVY7MwYss3A5PZK0SiwouJDGttc110EnEwGaJzOUM1VAAfed+hwY95ThzX88j1QbHcB5GLETWMa0Z7Y2uK8DjWGpp2jvRTPhfPxHcdT89FtkeeYRUecXGJugHWFNHRUc8X+jHRBMKHarVZm20BOAAwi1xkt3ibCe+33rX7zU1v5+T+Y2e9t62/WrXVtP9efW/nHUxb137Htv/qRda7cIDg38n0XFVt308QeD6pkrEHjDZVcwZ77c39wRzDoXq+2DMmX9/q1XHOuEad2odyxpWRgiQ2tDDus3bSzD/5kr33wzxbHH9nu99atc2WfwCSYg3N/WLDK+hkbDq9aZ+GabV24YnvLq9aF41qvc5xiP2Jw2NnMWHNDBtu4PiBQ3OlwbaW9BCa1FznD8Tkzzqud4ni8W+wXZCkVqkKLBYTxLeYS+kKpsuOq3jO7BPp4At88RRVjlcE1LxKm+9I+9bR86pJ5xgjmRaijir9hrCF1VoBDOFf03HgmBMCkz0gWlqcLY499+uSJ3X/wIC9ogTRXVOAeeKgFwFxvrmdYz60aWZRkwXV9JmnGHUhBDQo4hAw8XUd7JeYPPuPWYQIaCKAE1WQZ9PMUf2njMZPAi1jw+oFGqQIMoR2C89hvhSCDni8aRBa3sY7HBOlKPa/CbQkBukY1k9vBeFQxkVzKYoq+Ws4YdgIE3m3YH/RzUEyk1eJ4wLjAOhrqbKKN8gukUygZH+wHs2omTls/AC4jwwHjrwkNR99bpJmojAz6CYHdKaa02HQqcCGQXOSCWddn+mue+qvCGIcFmHBv9DMJDcimQgEV13Ycd18OU5cfRJ9AHuVV13CgXuRJquufews7ud9JD3xleyD61/feG8kQYgplvZ4XdxA1G2mcAsKoFVMq5REVRun6/SwVDhvQ3BwNH5wrIEr6MqpSGjK3CJh5dCZc6LHgQosODi/ah0WejolHEslEAEDnVSjhAOEDJh8+2rDQPmwsYdVStA8AgKpr6u1pM5d4Pth3eg4Ablr0w/NyBoFrNaiypQRBi4UhcDyeA8+MDUQbPDe3QEhYBpsibwcYdBADDlgnBA+cOn8UrYVildlJqclf2dH9JWq4jBcZOWHl01lBgjyFx1OrmfpSiGjykVXdLBgjBwxW7xcYvHDm8aHzHQAD+BljEPMLx2GeSnMO458O0BHF58sA9hcWOHZ3kSq5v58zBMSmgpFNA9gB+GxdgTj4gm3FC/ZBe9E2eiWrjXp2NmnZ69U9q6dNzm/044HiNG7g5/Pb++Y5h9rBN1YLDKrlShNTQJJAukkalnlRitHogAYnosHQnkMl11/+6lf26PFjOiCqxCcDkoC/HEivhJmn5hxjLF+4cMF+8L3v2TtvvmkXzp/P0oqP8cH6v7m9TYCu2++xCmAX1VuTrHrrsJGluLJ664yfPFXKweOQuTluPuTjowBoHRAlF2vZtdhoeDu4JQdnmmM4Y9OfHUbtosiSTpynRsVpZMnImRdRmfNK+lJwzMD4kr6P5mRRWF3j7AAzxOcFKiAD6IbzynT2AHCQAwsHRcL30jKiJIXvodwrnCEaPvM4gI5pbJ4iVmROoP1k9Dmbj0xw18oa59grQAVAQannqow4y74lBomqbnLd8tQ/OIzT0syyqZ+lMjJg4Q9OMMCfj4703h7fz8VLl8igg4NIcOPpU1bj1PpKMHRMpVr8PUJWwP6+1T//xJb+7R9tVP7QNn+0aZ1LHabO1W4t2Mp7Z2xk37Ct/wKA7lqW1snUssj208Qe9itMbUVBnP1hIaXxyAP1eCcQMLaRnSplGnS1eEg23+agTBZd2UZ2OunYaWvZ2rBlC61dq2xv2fz6TVu88282XLhp23+9Zd0LXYv6sdXuN2zhN6csaV617oVvWuvCdds9e9b2q1WybjAPBEwdSEn1qq2TRNalIQdbCes3xjfmWTG1m0wmB8ukl4VjcnaQawhr7EoDmNXEXWpBlbR1jrIq0MPMHEEgK47JsBTblSmMSDX1uYq/h1VcZfdinGFeSMoC4xW2KOxcps46MCIWHtopYCKXcgBD3RmlAOfAVicrKk3JqsXeA2Y12oNiEYPRwAbDAfnQg/LABvUBAbrR3MjMiwXnTGcP/CnwUQTUi0E5zoWAuaa5o6wSAXETU1vD+Rr8G9cRgKe5HLK5igxrBgilkRto0h0ICqGtacRxCoAu2U2s1E0sHiYWj2IrRSWrVTItbPSvio4clsor4Bh+DD4KSCiYineNYCX2VgYqfc9ioN+L5ihgqnEixj4ldhzUk043jg3X6aPMfMyFRdfBhH0GgA73EuCG79hz6L94UFj6jKE9q3Ua8w3PeVStUAWYCEwHxAHZSfk6HgR/tRehP3BPAqgIpgT7v/oCkrGDoVlvGFlnCLam2UJpZJUjSnMcpW8JJDsZhXqWzuA/yjVOjj3pgZMe+Hr1QPSzv//7kYoxkBEXMETEJMOCK/0ElRhXNVal0VEXwQ0Pan54cQYAZXB0Q/HnXPsM1RmdAh1u9ooUUXxUgJvEUl3jSdFHiuU7oweLsfTo8ggpHBpPl0PKHjZC3AtAIp433GB1Xxp6rVZWAUzFH1zMN6R6y0CS7pcq1Ok63GwFoMBQCUR06ZDibzDKPe1V7CilaGgjzMX5zbJ0HhiArvOAeykFgyw/T6+YZRgLFGQE1lNJIKZ/FFHWWe7zdT9G/cxUVQeUVSFZhs0sfZSDuND7cMMJc4naJW600kAL0znEOgqiy5prAknEpAv113CN1FNwaJQJIEBUslrlOCym2hz2DJVazeaXlnjYnhuAABMwhuVA06h3hinmAxlpFlljfsm2kkX7Q2ve9npmi8N9W4ubdqHSsfqoS0eGIuIBcDhWq2mcU+19I6YY+lJFW8JI96QqonruEKALz2cqfrNp60+f2t3791kBFc7/0vIyDUkFNMh8e/zYOq0WdQHLblzKMD+sf4t/h8G9urpKNjGcilkj2OF1MOYmV28dZKLi9SGLRIxmrN4aprbq3YdjtvgcYsXJARQwIjaE3hEdM2eRYszK2VGqMhw1AXQvQ4MO4BxYF3DoSrslS7qJ684BvMgcurnGXAbIgdkNjdSlJc4bFn1AsCYAv/LnGJcuFaSZwbhn0MsDPAxcoZCMM3DwXQ4L9jKy9QDEh3MYASqXlMgdF++fA4xbZ7+GbFwxeQXO4Xy0B/tGKGav/ZHrCwTVe728eJNS61kx0MHDSQCM2neAGYh2OaMGY4e6Yg7kjGdMZNISuC+uk48770ux7akpi5T/5WXOz6WlJfYl0gMB0OF83JcpuRMmZNJqWfnJE6ve+8gan71vw8afbOcH29Y73bNkt2S1O8u28NuLNix9w7b/+ofWuXwZef1c53DljUHZ/tRpEKBrjxIWZfgiPomNmL56ptS1t2tNW0gGBl28rUGZQF06HNnKsG3nelt2cX/dljYfW/XxYyu171lUumW9s49s/5t7NlhIrbxZttq9JWt8fMFGpbds79vft87lq9av1Wzg9pk0PBWkwLzBfMH4mAaEkDmzt8fxhQ/GgUT7i2sZxoAAZRY16XY5B8HQEzsqDxQL1PVzBHprDSETzuUaMNYBiM2DIY4iTsFYwfEM1Hp11pyR5wxQAfhoqwKzABoIznlAV7p0TIv38xR81nxl4Bn7sjMCaV9ifLuWJdZRsuK3tsgI3dvfs8EwtX7ay6pxQ4uuCi26oaULAxtVsx30ACDiLLRQS63Yx/k5DqBoT5d2Ln8OWGxhICJPFVXFWAfXcoDN13iu6Q7a5Uy9QjELtYv7RtaoPLAtNh3Hlc4DGzrNWHTlrZIlKBbhWqLxMLaKp7libGFtQJA/DESEcgu4Xe7HOMCLe4VFe2QPYjzIT4D9RtDVs3c4rpzpKXtL+6DGMqWCUBUYvgACQiqeU1jfp60huA/Yn4tun+1ubzN4qj7WGMYeyvVcgSEH0EImKiUxkFLulWdJbAiq2h+2lonpzkAOAqbQEF5a4rxGe8RqpXajM9G5l8bxgSJdSiUuBvz6Q7PWILKdfmwbfRRxMrtc79tSefYA42HPMOnvzCZDMBwySyeZSsftxpPzTnrga9ED0U9//GPuK6p+GDrvogxj8WM1VQerYGyw8g9S1FqtPOKnyLx0sMS0wbkhcASnAWLj+KA4Agz7cBFlNTUXtsW9YIioeqUAOG1+2ChwbUSmcD/p2tHwkri7MwfwN2m65Qa969ERZPN0BhpiqLCFKnPS0lMEZIoGiYA6nY9+UCSMDmHgZIUC/kpJ1P3lXMJJhwGI34PBAuMNBlhumDlDSilITJkNtCgmjWBGLh0cxL9hDCg1D848I09fUNWj/4izLgfooKnjWjjSwckj8WMifYf1BbUSkXLoTjjHewCcFY1gsUVyMNzHIxx6sqM8Qkrj1dO/aQR6Op2qyCq1nbpPDqjJCKeBPc74huMEB35lhfMKBmCv3abBFRrSYriwIq0D9MM4sfLcsm3aon3cblhnkNqp0Y6tWtPWkq7VoKODFCAweGZI5ZMDoe/h+wFQjZ+ZXuLrhuaLwJSiwaf2U9R8fz+ryhZUf8bxWjO39/et1mjYlatXmUKngjZYa1Et8v7du9brdLJiFwWtocPGw8v+u5iDefXWVrNQvRXV/wDQpTasDWeu3ioHQ/0e9m/IlOP7ccdKIJ3YoRxvgb5p7mQBoJPj5gESpUIp1RrnhuvxUftNY5YpUZ2YouKlZslKvcRKYM1FJStFic3VGnQssCZLXwjMU/wsBnQ+b9yZFlN83BiT1hSZRtCCrdcJLDzHwHTnSdqxqjaIMSiHj6AY0m2mrPM5I8YLzwjYUHVJXF8ggNgedMS84qXeH507ASMKLIlJ7s6bwJEwUFd8L3x+X+vksAtoUzVM7Lchqyl/567NCZBEOp7se98Hc8Y7WMmlEuco3t3a2hqvB4cTaVdgIYG1SHtmgkRGaWfHanfuWOXxH6289W82WPzc9v5iz9L5gVXWK1a9v2a1W9csrb9ru9/9rnUvXOCjQmOuOUoIzH3aaRCoy4pC/PlTW9GeajS0xaRv50tdprguxgNWat3vme20hhY1m7a0v2mr7Se20l63xvZTqzzaNIufWvfCunVe27b2tbZZNLLa7bpVH56x8tPrNlj+hu1+5zvWO38+K3jkIBDGKfZH6a5hj6TGqjPCiiBdHmD0qq2SOsFYCplxxQCHnPycGecaW9yLp1THFMOUTCIPSIu5BNAcc3F5ZYVzYm93l8yocH8T8MD7egCYbDjXw8M4w5iSZIxsWwUTcL5ASIJwGDPShvY073FFNAjauEYy7oUxfO/ePQrpd7od6/S71ht1bRBnFbgZcFlC8AWFdgBqZZXk83VvlqILXkwiZK4JIJPeZlG3TftAsWqr7OM8tdUXBo0bnDeLvZqvZyFwWEh3jUbZmo50bEgWAJhDsR9U5C6DRQcbZn4+Y8KB5a9CXCrQ4XYc2qT1WiAS/Zi5Oe49BxjOo1FmL7hkEPqaAK3GWZLkGtEcI8701POzai/8sH6fPcOAvV9LmomTbBbtP+hznIMUafQTGHQYv8Xz8DeMOUkoUALIiRkYW9IOJnMbRVoCSaGjBBpxH2mpqhiHAkqaR7JNuQeMRpnmpBfzmhaAE0D3tJfYvU7FyvHIbsz1bK2CojBHUuk4qunAdhI0h491UtX16P13csZJD3yNeiD6///H/xhhEZamFKPeEn8Gs8pTV3Mxeo9ccROBdoJXo6MuGzYlRE3imEYVNh3qWhVAI4BsG9vb3AhUPTLcrA8UL3DtNyzOdHQdvAMjBYw4XIOpQ9gwK5WMkg3gAgbQcJil44L141FFstSQctDtPmPexTF/xt9UGCJko3FjAZAQimWP0ZxQtEmABo1cN/jEJlD7EKlneqEDFHIUSGfHJo9F3EVb6bzv7PB49KfATqWFwdljNMmZAWjHgY210FZWiXL2Be6H9pIx6Pp9SuUNNQG/RnPilTyqnAIYXRj/ANYwFvAeME9UxGCaIVVsWMj4BMCKc8WApKObWV/P3Lvg3+F9mFojhyFIN5cGDJllXqxEhVoOAAyBwLt0FQGWyZDUvZCet7S6ysfY2dw06GeFnxB0x3zU/IhKVUvry/ZkNG+3OnVL04GdtR1bGe3bYtSx8igzTNGXs6TehsCDUtClpcV54O9F7EZpzxGEmMJQDTUdcQ9qJzn7g/MTAQAI6S8s2KXLlwkA4NpwSAHO7WxtkVk4HAyy8fAFR1hVbARrLQIEefXWUZqlRFUHmSOHlKgjVG/VOllMM9RYEOMhBPIE3GhMZ7hdlrIoB43rtO9P+bgSE0NFKHxtnMbImbYAhE5e3I2s3CxbqV2yBOBc+kxUPIkTm2/MMRUKazkcdhYyCtLI0W6Neew7GFtgDCk1r7gWSJsH7ZMGEiUVnE0njThU00P6uFgVcnDF3MEz5ICaV4md9MxyynNADI4TABFpU6rqZFCcRiCYwDE8M+4nIEKMRjLxnBGUp2g5KD6uPQccXmf1CuDGno7nRnvJpPD0e7GCcT0FsuS8EYB28DDPEvDUcwAaYMmcP38+r8i5vbVlDx48YL+Oq1KvNpefPrW5jz+28saHZtEH1jt1z1pvNFlABUBVZf2clXbetsHiO7b/7rvWO32ap6IKKqqhPuxXbb2Pqq3gsH0x4Bzas5gM7HK5beftqWtZAAAgAElEQVTLXVsr9awepRlg2Gxb9HTT6g/v28Ldz6zSfmyjhT1LBh0rPwVg37bWW9vWvtK03tmuJc3E5v+wYKWt1yytf9v6Z96x1vXrNkDRmiBoSRYoxoRLOIS2WMhU07zIJToc8GIRCM9MIBANTa2A4RaOKb17MdZUtVVjB+fJ5tR5AgbCQC7TEv1e0Ic7c/Ys5+PO9jYBjuI9tWbhOQnSBNVixYDD9cHYxB4LthaeBQAxfoZdjZ8FumPcY26dWl3ls2rPDe9L4MuZopSuSFOm0m5sbPCr1W1bf9S3FO83HpIVPVhKbYjAC36OMrZqXmwqKOJwaIqnr9NaC6jb6Az5A+dOqdoq7TvOYde+RHv4sxhwM+iTas84wMh2pnUYVAQTmoxoAHT9+JmmaFTiGoJxhXUdfkf+/jztE/aHGIxarzFOVcUX7xhjjkWCnPUfpoDiecKxyUwlL9LHAGmQupn7ah5A0ZiSLyBA8DCdPI0PFRjBO+J+1e0+V+APfRjOA6z1IkWg3RhfOB/PDvsFjEERMI5i2+I+eA6mYnt6OK5L9lkwlrWWq2BI/vOUoh1KcX3aK9mnzQorS99oAKAbWDmB5MErcQHyi+IdM4h0UtX11Xb0ydVPeuAr3gPRez/5yUjac2GEgtoIvV5WHbEgCs8NZDjk4gkADxsOjRlE9ADyoFw8qqkWUmbl3KhaGq6BaBTAM+omuDaOxOkBXrGKD1JRgwVXqWSqMIS/n/Jy2lzYvWoSNg5sJmgPGQPu8ALYQ0oE/hY60IwSmpGJQ8OuXM6dQKavekpS8Z3nHCAH28QCwgIs1iE3NqWyol87HfZbqPGD9indIWR46HnRLzkA4g4P2orrMn0oSN85CkCXn+8AJd4Dq9IGDKKv+Dhn80PnWswL9fNRjYfj9AecQTAzwxRqaRuKlabqoQLA6Bhnjc+ACI+eKhqNv+N6LKbg80UgWuisTGuv5ovAbmksqk/EeMV4pRadpyTlbXM2U55S4yzTPKrtThiim6fOnCFrZWdjgwBdGBCQs6RxjDZjbRomVdtPFuxxOmf3elWLh6ldLu3aqu1bLW1ZlPZybUql3up5BTDwe2DEF0E6OYcUyIehqfTSgG0qoC5fqwJnEPeTwyiDFf2x0GjQEMMchsZUtdFgGgmKRKA/MCYApqw/eWL7u7uWQhrAAZTDUv6OMwaPco7GBQA6VKdF9VYIiuei4vXUBsuo3praCPotYwzbvP99DAtAU9Q7ZL7lBROClKRw7Auky516OCYA6FyLLI/QFwIS2q9siOqascVgSVgMgS0bQd7LtWeK7L2iNhyda7IvMoVpaM+Vd8tW7pQsThMrUXuuwlSocilLN8P+hXYRQHK9R8wLSUXo97iuNOqKDg1BPLDHVNUSAbWgqiWcFgZVarV8TI0DCPIUUde1UopeMdV10hgJ92/oKuJ9QOsLe5YCT2S4OfNDDiPmMKuwu7C4xrUYSTj3AIA3gZnGwJszkNGndGy98qk0viTEj3swcOVBPOngEiR050iVrMVmQTs4t73aHtJcL1++zMIFOAYg+ue3bhGgJJDqAvzF/qo8emQLv/mNlXb/YP1Tn1jv3KNMf64X29xHc1beuGyj5FvWO/W2ta9ds+7KKotAsGprt2GPv6CqrcXnQJXW69UmAbqluG+1QdeYvru1YdXH9628cdtKO5+axU9scApg1IiprCgIAUAS2nPQpiw/rdjS/1q2uHnd2lf/2rqX3rb+2bOWzs2NHWpyzLUPsEgXApPOjtS+hjkB+5TgalBkSACHUp95nr/XfA3xO+NYab9hfgH4wXySQL80vUL7QPNR9rEKsQCMAKCLsQYwVwykcbYF7nuAkScZCbc5MZ7x3CokhDUY18F6gnELuxssJtwbY1qp4rnjPwag0P6MdQ17FQq7PXr40PZbTRuMsqrcXNsrqaXzGTN6UBlYGg8JumB9DJf4PGgS6LqNe6ECJaU9x0B3gWUfAmSU9oS97en14b3J7A8Z0sfIPAhtQWarqHiEgEdU4QYjGsUiANaxmmuFRX8Q7tR6JpkdXE9jLQTosBaCpYjnx3qNFGg8C9dx+E1pynUPARml+YfjkzYJQFz4C4HWHIL+ZKsFcia0Pzz1lAFgFMVD5pMX7ZOO3TgAV3q4YnThnrBJ8F2BXoJ4zvLWPqt5BpAS4xPzSHsk2s79bGXl2JI5sskwzlFJW74l5rMkYsTaO6r9juViq5/YZ82ygVF3odq31Upq9ZIx5fVVfsK+PKnq+ip7+ut97ZBpKsY35s5xg9Nf7978Yp4++sU//dOIoFCoPeepc6pgSkNYqZ7QyQDQEABCMCQkyMnKdC4MCqOouOHgXGwgSGWAAS/GGMW0fbOC4QXjAR+KSAdVj/A7GOrYEMBCwrWwyZ32CGIIhHHjwEYFxoGqDiUJjRNWI3TWHDYVMeYEkOWVWhENwobaatFJ0jPlBmEgWu4oUFZxz8G2sN9kqIi1g5+LRg5BDWmI+ZgQoxDtPaAHBi0wr1Qm40fAzrQNK98ggvQmpeChX8OU5qNo2n0xQ3j2u+YMLTd60A8sFgIgckrEbfY7TD9S4xbjnuPIHVFVZFSKKgEw6d54Shajk57qgO94RwS0PMIqsBfjh0af6z5iTh0G9Ag4lqFZdGLAZsN8hHFJbR93yGnoOvCSFzjxFDYB2mGPIH0C4uto37YDdIwYu3GpecZqy5iv3vbmsGwP+zUKpj8ZVK0apXaj1rS1qGlJv2mDbptsWnwOjFdnTaltBDiLWpBjUnLz45xNLEMZzxSmNpGFGvSvjFM6XkgP8WI1aFer2zUUyVg7cybXnsOzc43a2yOTodtqWUJhdmcGTKkM97LG5LTraN3BmrCP9bLfsR4cOTItUhvAgVvpk3ExCZzTesT10kFSAT24t9apkBl3gPk5gQnKYeeyBPj3c1qOQd/lAF3fLOnFFvcTS9LEIqRzzQ1tWCGngv8JdA61kAQc5hp2AOeQ9tQpWXmnZCUAdBASt4xBVy2hujnkBjLGJVJJi6nsZMFAWgCMSVQ/h1ZrUI00XL/h+OAdUE8O6ZWVCoGxEMiDkwVHb95TlMDGLDJ4cmDB90UG3gD0TQCaimNDBp/2VfQRQAkVi9Hf5VhLGwz34T7u+ql6Nh2P90OHvSgoX2gAAwVbW5yDYpJo7c5BAGdh4d5iz4VMkuI9wvNYbEDrLRhkS0t25coVMl3R1q3NTbt56xb1xaQxOW7+1O7etaX337ek/XtrvfG5dS5tWP9Un4VEFn6zaKXda9Y9/V3rnnnTuufPW3t+yZqjkj3uV+1mt87U1i+qamv4PMtJ365WWna+1LGVqGsLe1tWv3PHao/uWHnzjo2qD6x9dd16p/csbQwsHkRW3iiTKdg9l4FzYNbW7tZs5b1VG3Xftt3v/lfrvv62pQsLNppQZIjjItBsw5jHXNF+DaBDciao2op5CSBLaZ/aG3UeNeYEVIxhaAr8xvgCEMLiS77XUlvL9bM0bsPgjvZpBq8aDTLocO7WxgYZSNNS7TT+QzadioKFml28r+tHYo7TPt7e5vjGz3g+sg09EK30xmIKtvZ1McioLfrkie3u72XSBWnfukh1RfGf2tAGtYH16j1LS2kuW6HxoT5Q4CsE3MbNifD4cP3nec4qhj0UMu00DopVW0MN0hdxNtmOgOEnWwZ7Q7lXpnQBWHSo5op1Hes7qnJXypm/hLUHgBzeQcjqEoCl9Qr3wXqNYxhI8OwAjDP8DXtDqN0ZAmACwcgs9ewLPD8legra3lrL4CdAz5ZBQU+pxBqP/YJtLTDzkdaNsYv+BnCIIAj2jjyDwRmYaKeK8YRzQZqkmDsscgJmoGcPIMhxXE1rjRPahfv7WTp3gRn7Iu9/fxDbo05indSsHo9svjS0pcrIaskz2ZVXaWedVHV9lb17cm0C7S4ZIc1fzMdJGRonPfbl64Holz//+Sg09LEohlpKMGywuIcOEIGGMSmRKnggx6sIEskQEqhwgDLvbBk5/7g+Fl9o1BUdCKWwCmTDZgCDWfps2uBwnDS/xH6RM4HNS180/DwlV/pr2hgRtWEEB1VaPVoZViwa90oFkhRTRUMdJZ1XBEPGXQ/9BpAE7wWbJh0apAl4Nd08OnaIg3PY8JNDzlQRpPoAZHRjeBaNj8Ou/0X/PQfoYOgExUZyncBXrLunIgR0yL0aI96lGAOYDxifAARUBCQ3iD1FSw6pjFcCCg70MvIcFHRgyhuYA/juhrDe4wG20JT0EByHSDCrkIExM2Y+CphiBNcBQ7U/TGMEQHf+4kW2ZePJE2tjjrtmmNhzFGl3xq7YejuDkt1sV+1hr2K7ackWkr69Udu3lVHTht2mpYOMKSugRsAnARV9QSvFAweMIjsIJnHm/HugISNgRm3L08jd6MW7Cqte611JQxP9QtZuFFkPlXDn5+38hQsENfBucD3oASGdpLW3xxRzFIZIvmBgTs8hYFZyAl1Wb+3ZIB7YqDS0QQOpUP3nqrfmunGhKDcRtYzFGOrIhSAd/5394kDk/jkmm1/rgNZcoSrpCNdANlUamYEkkY7MepFF3YggHZwwK41sAKZILbVhMrJRPCTwne9fAYCI3+l+8TCycpo5cHlxCEv4H5y4ajkTxaYT5/IKZHYGQtli/4DJjT1A1UzHMRwE0JHd6WwzMstdu1VOLlOU5Gh5ilJxzcWYJIN9e5vvQcDZOGZR8d1ofqM9+EJbxRgZdx+uGwq0yTA8xiYggBX7MNqNgAaAE+ptuQyEgHkcK40k7O9w7pg6PIOjmD+fp5Rhnl69do3n4roQ17958yYBOmi1PlfF2kHo+q1btvLezyzqf2C737tv7Ss71GqsPq7a8vsrFrfesOabf23ti29Yb2XF9irztj6oUnsOKa576RdTtbX4ahYj6M+17NJgxy51ntry5n2r3fvMyru3zey+9c9s2P67e9Y726N2GSrUYj7gM5jPwDnoNNZvNmz1Z6csHbxl6//pb617402L5uYsOkRjMwSEQ802aQzSLtJ+4YxGjGPt89J6wz5AXToHNIoBK+xVTKNDwNbZn3gGahGKuef76LjiCGJOEzg/dYpjBfsbrkkGnjOdcoZvoaN1PkXxoWGK4mQelEbbcE+wrVUkgPb3/j6vgnmAZybDCmuDNO2w5/vXuPvKzkfgjemWg751B13rpB0bRFl1blR07cx1La0CsHxWTCEE27TvhtVaQ13acetCHjAp7MEq8EPGXKFqq96Z9JmldSuG1zGWlfwU3UvPBZZ1aZAw8FLaK1m5C01RAHTYm7PiP9J7Rv/na7triollWNRQQ1tzliaqNnuQFX2nDIpx40XtEtMzt89dckMyB9yjAu1eHM+CNl4BGMeF2nQCt1TcBHbLxtOnHFuQC2BGUZACDFtSLNZxUhPUDHaGM2V0QCBoNCZWU531nWmeszCFg+cqhvIifkl3GNluP7IubARIpCQjWyyPrPoKq7nm9rwHpQCOnlR1nXUknBw3rQdEJFBBr0xjdd/1IvtZYHdlJQ9mjbM1T3r4y9UDGUDnuhZ0nFycEylN+ITacwLcVIWVGhmFogKMqBUcGz1yCPypYiyuSV25oCqQ2oEBNU7rRUAHDBWywZx+Tc0RF8nXZkXjC5omLkiPZ8X18bMAEemxSaSXG6fTxaVXp2gUjlU0ilWCsoc98Fbl/JMSXgB9imlUs1CzBRZKqFcMPNLfParElAxP5ZhkCB429EQpR/8yfRiAETb1I1ZhOuw+X9TfZehII1AsUDma0imc5Z0c5xk0btEORvQ9mq/xprRyRv7HVCUVcxUGC94Vxh9ALKWk8vnERoMT7WAZxgOYgnRQPJ1c89Qnaw6IhM8VincjpQbjXMVkJhneAjFyI96BRTJ8PL0T4/bhgwdkjuGD8cxn8rUD/cLItLN2t9KKfdyq28Nu2TrpkMUhriab1hg0rd/vEoTkOlSgb8vxEVgoVoRS3WXcF1msRUBIzyQwFO+RAQRPNSwyfOWASMQYFRrLEJdeWrLTp0/nThUcI2haIbU1QnodAMRjpuwcZzwedg4YFk83N22vlbGde8O+9aA+B4ZFNc2q/c0PbFio3nrA4QkLOWitLFbSHbN+5m0bAx6HYwzHjS3egfP6EdNQo25sUT8265sN+yMCdgkqYyYjS1G1sDqwfn1gw/LQIgjQEEM8uI/pZ1ZhS0tMa6VGUTu2BClRw4xFhxSoSqnMlE6M4QbGsc85OUQY6wAcYEAp6EPAp8AUVx+I+Ray++SUsUIjHDWvSM41HNUp2+08pbb4nqkdu7XFNQRAH9YQiY/jWAHu6luth0qRpRi5M3qwn07SShSDDtcDQ0TPd1SJH+lDEnDrdHIWudKjaSdIC8/XE4Dd6GOl4p5eWyNLcdpH4xbrJgIFYGUJoMN5AOhuOYMOdgkAkwMfpFv3+9a4+amt/NM/mNkHtvU369a6tk9WWf123VZ+dsqi3ju284MfWfPKG9avN+yp1e2zL1Fqq56pNurbStq0N3bv2rfu/Lstbd60OH1g6cK6ta9sWu9ckynuw/rQRtHIILCPOccxBMAOFY73E2t8Omcr769Yd/im3f2r/9P2r9+w+soK18RpAUrtIbJLlO6H8a3iCBhT1DoOqhLrPO0r0hnU+h8yiGTvgokHMINBXn+vCsxI+0p6scWUcD6DUq4bDdqbjx89ImiWZ1KMqZqsftZ8U5VXzBuxZdF2PCMZWKVSVkDDq7Zr/8e6Il08rSloE8bnJA0+3Jv2+N5exs51hnQXDOlR34ZRBtB1F7sMYEQJnvHZzNV6mL8jB6fVF9MyEmSn0E5WwYNAIzTcP2SfULdyxqqth+1rz9ku2aKXS6CMEOtLjdqitd0qgbokyoIvKBRRr9bZr1j3MMaY8gqmpct/oK34aL2kXiDSPz2FnoEUP1ZjG+8V+5o0s8PxnK/J0przDBBmTeAct5cwDpgV5IF8ZTbhnUhfW/dQgIPHQIrBq1WDJcyCRoG0Ssj0pGwQ9P/G7NkM6jvoziJ4rjeIcagU3qO+Gz075WGU6utA9FGrwxbvDaWK/ghFpbK/YHiXI5AfjtPK452jtOGTqq7H67+Ts571AJmmkKJx27LXg64+ChrBX7RMdqXRoC12wqT7aoyc6P1//McR85IDsV4ZqGKyKFIsoIgaCq6JAVH6WVJkcuAPTBwH/sQAUIQEjA1uVL7p4boC6ELQRAAhNgE5xwA0KKKqKj6ePoj7wthGpFAaWlgUFZnE8XKgwuirdKTIFvACDGh3uIHivHEpoIrg4t4HREtf0pgIgTQCjb5hoT0CNWa9lYxDgQ+KwOH9Ut/EWXSqxPsilPJZ25Qbrkw8i5ju0x9mxUuSaGSQzi7NsJHKsAhZMWg/DAwAwmJQYuzTYHEdRbwzFeqYda+W8agI73Mpd56aHfar9JCUNk1WTaeTFSwBQ8VFgZUmjefB+8Z4zA0zj6yHfSvtMAAsML7xkSYk2QeeukmwQdqPDiTnwJoMVrTbASnMDxWTOcq7FJUfRggYRZjjT9bXqXMi1p/SPcTcVEog+mBzULFPOg1b7yV8d6tR0y5F21Yftck6kwYljMBwnRCTjazTAqB5lPbn49EdBLwfMoPAKFxaIvhZBHXRj3wPSHOqVGx5dZWprazqWS5zbkGn6O7du9ba37e6a2NpLBynfS/rHI0BVW8FQJcOUeBikAF05QEFxKE1pQIRYR/lDlYAzr1oCnnIyhsHID3n6CNo0wNAULKkHVvUS2zUxztJs0pqUUynEyw6aC716n0yReJqZMDuRqODmku4J+6B4g8A5Mr7XuUP90hL1J8j6AeAzjWhkD4KkKfItGLqgVfpw9qEMc/iP4UKpIe9T8xlOFeYU5hjTJX31E4wIMRuKV5HDDqsN2II5bpsmUeUg+W0CxwkxXhWoEtspKlFUwB0eSEYgoDuvM26pqrdYhDi/go+ab/CMWhDyORTJBn3FkAHUXfs9bPsX2LeA1y9du0ao874QLgfGnQwgimJ4YVwBDLEWLObTat//okt/a9/tFH5Q9v80YZ1LnecSTZvy++dMRt9w7b+y49s58oN248r9jit22eduj0dVCz9Aqu2qr9jAAlp35Y6u3Z277G9sfmJ3Vj/ndX7t22wtGHd87vWfr1l/dVepnEAQBtpYQXtphhM1b3E6p/XbelXy5Z2rtjj639h++evmJ0+bRGK5KCIzgyV57me+njC/oG9Gx+l7cGWLGqnZkM5KwTCYC7GSlAURcB3OE4AhGkf0TyVFheroTpDLdS0456FuesBNwAcT58+JUNcBRFy5lJBN6w4N9He56rZlkpcRzB2MXcxP6XnKA2usH/ItAVj3NN08720IDmj5wPrCRki7W4nK/6DghGjlEWA+kuuMQosegyziEE8aMWpyquvFaFMy6SAJ3XngmrxXK9ync+MEc+/i3XtAchsHY6f23MPWy/H/T1n+IdyHcORDdOhlTqJVXeqVu6UWc1VEgYA6FSMKsW+oJRTrAlBOjRtabBY2m2uGRiHWDfhJDMlG3qDbl/hHWicMTMmYEIW1yz5S0qVxRqt4AdZc9hTvFAOyReeBcGAtJMaQsYe1rmV1VX25zjtUs0Tpdgy9TX4kDHp0iqYO5gPuA+OxzzFz9MCUOG1ioGxA3atz39p3RGgdkLGLOv6ccbHqz5HIDUBOgVnvyQZFK/62U+u/3J7APsOdHKh18gqy31IYvUp3RKNYksSSK5U6OueMOlebt+/qqtFP/3xjxE6YhQIC/QzR8RFmAvac9JtozAuyoaPAQjGGR3YNEj5VkqPUnSC4gkwlLZQnr7XYxocjK4lMfQkjo/NRppYLoqPDQrnsmqr075ZWCKOuSnCqEGKHjaNHGBzNpFYcwLnBMyJ0YdnEdCD6+PfNBCg91GrsWpmEaAUw0ZaWnJiBIK+6MssRoiZ0oNUD22EE7Rdxr0XRZkVYVMkFs9PoNRp7WJg/Tk16SD/jghXM01se5BYOoqsHqc2Fw9tLkmtcggVnQaoA1p4dvRPmEItg0hMRxyD/qAmiGvPzJJCQSfABX0ByOCcsamPDthg/OrecDCkfyg2KTVpvDoWdQ89Qot2kb7s4BnaPQ4IlKacxj3OkeFEbThENx1sltiu0j7l0KDiKMYv2iQGCwyIscyRQwY0WQTuiBFEgOHWarEP5EQJ1FHbxRIdDke2kyZ2p1u3nQGgWTNoI12qtG0hzhi06L9xKWd6/9SNwzh2sFn6kkedh3L08P4wrmAEq2pu0cjEczAVv9Ox2tycXbp0yZZXVmh44zqIcgGgW3/82Pqdjs15UZZXxd48yrMqwACA7unWlu23m5nDNhpkDlxlwNTQYSNleiud84B5pfVJTGI+04xV9iY6Ue64CXQ6wHqcwNgmQACArpVY1IvInkMgB+0rAWhLoH8UsVBEWh7YoJbaaH5kVs306PRMalO2FsRZcYjtLMWVjtsosbJVrByXs/USjIG5OZtvNHLgP3wuAUh0eKArCofHGS+hyPhh7wzOINLG6bhDLN8rQspZlrNTvA4cO+zD+K50tHEAp3dALg4vVjn2WAEZ0xwj7Ztae/OCIIc9WPD3PLAHDUww8ZwpFz6b5B5yaQvX7AOQo3Qwplr5HDtMk1NMf7zD119/ncYs+kcAHZh0WMewrnGdr1YzSYh221DBtXrvY2t8+i82rH9iO3+1bb3TPTLJareXbOHXF21U+oZt/fA/2ZOLr9vDNNPWhP7cXvrFVm1Vt5f7XZtr79nlp7ftnc9/Yxdaf7Lawn0bngbYuGe9tY6lcwMWhok7GSpHFl35oHZTNMwYdZVHFZv/cMHKj9Zs2LtorflLtnn5NWudOWPx2pqVIKA/i1Yq5ApcJ1Bp1nhXOQPebdViBkHOvCpoe+YAVatF+5HrOQIuzo6iPRDcD2NJ+rHUpnOwj6mD0IKDvrH2t3Y7T5nFfTB3VDwNYMq0eSPmdQ6IOGspZ5hjv3NGangdzTe1UyAJjqEGc6F/+Gyu57yxtWVNFovISgCxFFB5YKP5IXU6EbwYJhloNs6ODLVoOTfDatkA0wonab1Bn9HmcO1aPEMYUJVdgrbiw+ctaDQfYTk5cGguOaNAUgDS4RHidmTlHVTpTiwaYJ0vWTWuWL1ct3odBXnm6AOg/Vh/0S4x/9FuPAt+z0Dp/n5eHR42lzTnOHf8+aUzh+/Su8Z6lzOPAxIFx4iPR8wBERvQPxiXSrsN+096iczQAMDt2uFgz62dPs15tIfqww5+q7O0nxcD3vm+iH94JpPS5vBMYDuDoYmPJBmmjftxgbfivikmHQBNHI81XRXAD1vXjztOXvV5eaAcgQoEsSYUSXrV7Ti5/le7B7DWQMsaAB38i16/Y0N7BtDFqEIdI8iUBQlOmHRf/vcd/eS///cR2WRevpyUbQefuPgFhpOAJyySMKjwJSNl2qMKvOBG4hGVcamrMJLgEOIYXZvghRexkMA7UwUDTSy0nSkBzhrAcWg7vgvokH4PNzCn/lPvK6DOi3kkrTc8U14UwoE6bIra6ADMoTgFNkNutC5aTi0G1wRReijYbUqtEAhSBPwUFTyKk07jAIwepGigKq4bjrMMPQFLipCpPRLDx9+lzSU9M3yXQG5RhHiWex7lGDDnOqPEtgYlpjcCrFtOBrZSGthKeWD1eLzBqHsIoGF6gaesYaww2uxRwDA9VGClwFcBZ4dt/OpHRb7x/pT6Hb7LcB4ohZiAMeZSMMZxPYFiAEnwIdOzoAV5WF+q+iqeVdqKAvhgQOPe0vLQPJBzwLQg1yARWMZ1wQF5MaKec+zHNArsAuivwfBA5VakKBEkdH0TnaL5I9FhApXpkNW27vRq1GZCEYXlpGsXSq1MLwTp185kFSCvIIPePwxxMJQUNZ42bsUI0FwIgQABdAQ5EQwAs2FMqlsO2MJZg97gwgIBOrDn8FGkC9FqaM+NnAk8KVXwsPf8sv8uIxiFccA8bm2AGpoAACAASURBVHZaz5w2OG/VAQXgwaBDKhuYFbkR7+Bx7oC9QPGVnDUXVGDW+8C7Dtld4/ogY/AAoIsN/x70h9btgR0y5LoGkI7re2LUoCPYOD+0UX1kwxI06TgacoCKKXxpZHE7sfJ2yZKOdOcA0JWtUsrGIrV3oGnquqZFUW4BBrn2lWu64bi8avkMDBGAAksAj8xy5sMkUC7sHwETSpfjOh9q+AXvLE91gq6Yy0Vg/1ybIWX0Rcel+olVqpEG7lVjsbdP+oSAHp5TwA/OBZAyS6oVGfo7O1afm7Pr16/b6uoqgQG04c6dO4xSAwxFv1Oo3W2UarNpjfv3rfroIytv/tIGi7ds79t7TAOvPKlY9f4pq3121dL6N2zzu9+3B2ev2q1eVrUVa1uXDMwv7gMmEL4Wmlt2fv22XX/6oV1/+mubL922/uVd615sWvdih6xZgN4Av1H4YlQeWvd8lzp7BOUGkcVdMJ+M6ZFJM7HavZpV789Z+eGCDdPztr9y1fZWL1rn3EUbnlqzUqNhyQSArdgjsldCO0s6smG1yiJQp+torZL4POVLPP0Qc0pSEApaK6sAx5O554wpMV4xHuHsAGyiuL4DakyR9XMEeggkZmD4EDad5pvE93OwGSmJi4tkD44DPNQ/lHZR9c+CNl0OpAyHtFWfwrHbz7ToCNJFAxaHGNVGNgRAB63OcgaSTVpjDuwBgXZZyJ4+EFjxwA3nuRdgOgDQeQqsbGvMN2WkTJv/+d8O0dZlez0NcxzDO+pEluxmhSLifmylNGE112qCOV9lsADMXJwLBiL9IrdFWKUbAJ1nQ4DRjN0E74u+DRjT5TJZl7L7xbgT4Ibn4Hhx36GofS17BO8Y/hDsEvgZcr6LzG35HdJmBIiGsT43P8+UN7wbrHFY27i/FqrUH3VlksSB0rS1Vk6ypwVu4z4h07V435xR7WxAVnWdQBTRmOR3v9CBwOFRH+oVHM/2AODEegCfNAFZZmzdrVdw95NL/kfpAawDzwF0EdadIRl0CC5H0NE8YdJ9ZV559E8/+cmIlGFpV3mqKKL/YYEIPJFSS3EsAAg4vbNQi1XUQVFEbF4CG8KeIqCwvW0DVOVCOgpEVVGdEZWOtPGVStyIVHYeKXdipRBARGomWFAuzk6mUhyzrRLYl7C0HPWQGQOQUEKkYkNInwcLKa4toBJ/PxWIT4eMLTkXuBY24rDqm4o+UFNHqYzHAGDUdyFDUALKU0dgoAGFTRnvkOK0gZOmKCb6SBVeFQnG8yC1b5bU5heZCb1RbPtpYuv9sn3eqRGgO1vu2Zlyz06X+zY3IaKre+YRZY+CK90AzwzjqqhZJoBIWjfoj1lTOuUYgpmCf/P6YFYEjrYihDBGyVSEAe/goQp+hEVKBBgfltI6qY8F0OF8zAfMkxAoJnNQwHzAFMD7DplzaCsdXIlmKx0zGDPTQGWKEC8t8RpNCFK7Q1Q09ENjiiyjoVl3aHz/n7QbtjdIbC7q2Zrt2cpgw+ZLIzLYYIiK6YA5hX+H7UffMhXV0y8mMVkVUZdjhH7LAU0xxBTAGFM8Jx93DrAa2FReWRNOPvUvAabs7Ni9e/eoPVfG3JvAhHyRufMi52LcKT0ajkerh9QncOdSG1qmTdRf7hOgsyhjm2ls50C4xv0xmXN6F6rqp+cJgeHDWHlKsaODFQB0g2E2PlCRj0U5KICepbtaLWMDAWzIq7vKWAY4hyITBCey6n7Zfwn15wjQQROrXue4zMdbISKuvYFM2OEwY1qCERAA8Yc5ougPAXT49+72NnXnZvkIgKU2EoAmaFQWteSUZhNUOhSggbatYt/z8TzLPY9zTB7QcJADaym17CYwxLV+AHhU1Wkcj3eNfR3rHdfzQ6rW4tiNzU2mD1+/cYNgJGwHvKOHDx8SDEWQAU439gpcF32xsL9vS7duWXXzj9Sf65+6a603mgSxa7frVnl81kpbb1l34R1bf/fbdnvlMrXnNgaVTAtpXCnk43TcMc9RaivAuW9/9C92pfOBVc/eseHZDeudb9tguZcBbq3EanfrVn1UJfCIQjG739m13pkei7CU9kus5opoCoE7P6e0U7Hyes0q60tWeXza+slrtnn5uu2ePm+d5WWLFxamaqbpsfSec/a/B36xr2Js0mHHeJ5QhKIIYOF60mHmfIgigl+5IL4XntAeg3eOMYbzcA+MsdNnzmRjBNUmXW+MYJMHbRl0cuYS5rmA/LBaa/G1iU0OxwuakQxuI8CM/XRuLk9zLQIeef+4naFUQ7SF5zugQRDJi8bg+gB5aP9Chy5OLY0RgBla2hjZcHVooxrYbVkBh6kgXRhQKQJ1HlhRm7UGHgBSPCNB9wiDPbMysPJCFWP2n3Bv4T0mpMyCdQ1wOW6BNZ1JG4BFBx066Dktzi/YmdOn+R5oM7rWNfpZwX9qJWI8ue0h5hvsPjIbIclTSIsNmW4ChEmW8OCP+q4I4OK+OI4ptBMC9QLpcA98WEDM7Ti0dRdSQLAXPegQBjiOuqwIoJbWMzNBpqzfAvRwHzFEx90zn78oqtJssh/BfIXtHNqhelYGWz3zhM/sepGHBd6P+rwvdDyCIwkAumoG1MWwT17oiicnf816YDJAl811aFDEo8ROmHRfnYERvfeTn5BBh0UOCxpSgBgZDiJBikQq8s4FcUbtOXSFUltx/VDzLYxw0lBA6s3uLh0VGNLY2MAgkl6cGHQ4Fos/AAOm3LnBrvtIn0S0azxLqGUnw0fpUjK8KELqGngsBuGabhTkdiBDoEpYbRKbGCndAggh7FupsD9xHDXOgipcdJBco0Fix2RcBCL+RxlC1BTa2clSg8Oo7CQtAwF0TksXOCSQTmwqRZq4cUOjxFmKeN5TKyu59tZRGH9Hea7uMLadtMTqndDoQSHGi9WunSdIB4BOC8/0q8ohxVgCgIb3gfbjnWhM4Vm5oSPq6SnROI6O6BjGxgED1Y1AVtlCFSuPpKrAxjhDAOdTU8dFn5lOrJQpdyzwO6Vco00y6ELNxHFPLmNXzErcR6nf1NDx6q4ydqXVpkINeu8Y66zW7CBzyE4Qs3Ia61OGNYpDoLodft7HOPWCLYeNhR7Tm2N71Kvax+2GtdLIVpOOrQ23bb6zbo1kZGueNqp0HswBPA/eHb6j3/Dsa9AWctB/0nglKAjWnkSYwfIb44xgvUEAYVyEWmMIzDkAk3hupCHy3mAQgp2zvW0P7t0joDLvLOVXNYcO6+Nxf0cfYhzjC0Bdp9/JtOdQ3S8aWQqAbqXPlFAyzKRZFhRWOCxwI3Yc7n8wMc4Fu8XUCCPfHkzguJrhwSYBdP1htm7gOpBSEJsO6a5RKSJrhIwRpLyCSecpvCw6AYcNhSFQwbVfMq/txwglU1uR1or0gUBjiNVr/RM+K/oIcx5gD0XqR6NsXEGvbYZiIXDGFpeXeeVx2kGTukiBCzGQMFemOUQCFKk96xIVYIO+igCN7kUn1aupap9GX01iwMkZ09wFgIL+hUOIv1GLDuzbGaq5MrCxtcX5e+XqVTt16hQdX8xdaIvBiQVTSlU/cX2Mo6XtbTv90UdWbX5kg7VPrHvusXUvdSzqxTb38ZyVNy7ZMPqmNVfetduvvWO35s/b3X6dlam/DB+ltl57+Ef73ic/tdPxH6z9rQ3rvrZvg+UBC0EQfFuvWf32glUfVq28EVv/bNs2f7RpnUsdprxW1ivW+GyObNP2lTZTfJESa6PISnuJVR/U2B/x/kVrL75p26eu2NalS9ZfXWVAI9di9IDhtLURfY99l5qOLpkg/a0iQ0nXwRjBO8Z37G3cd1EN1exZ5oMYTq6Px3XK1zkEmHA/gbOsTn7hAue/xkb4PrWHYLwggEwmnGci5Mz5oHq4zhUQgbaiuivup+Cy9Gt1/qTA7Lj+YYVNaemVSuw/rD+wjdi+Yd/SeGgp1/uhpfUhAbrh3IhjAIyMUBN0mg1CTV5Pd0UgAO0nMwv2tIC4ApNee2gYnCHD6JD0VhYPClNhJ0graI0JAcBx+xWZoJ3YYgRkmnEWkBklluArLtl8vWEoPoO1HjYexh+Cb0q7lm2JvgZghneUg2quHS0/C0y6UNdQrE1WVPUxKnke7Q2027AOoSiEj31lt0jDLrxm8T3hfaggikBn3g+yKtBhFnjnOoDac7n/jkkzzkFWzZUAIMZ8wfWmBXZU9RvvkYSGMQxR3QP9Q0mk7W3OS+i9MnXc2d94n7iO5nhYOZ7arYF005dh7eVYxLwoVXxtSCw+Qei+DK/mK9OGSQDd0KQZGXkhs8SZdMjegibd/Ikm3Zf0LUf/8OMfj7CQSVtK6Wy5xkFQjUe58qwO5RHKw54LCw8147w4hKpAhqlxMq7BlhMzDg4DWD95dSqPUIUaX3n1LrDlAhF+bAbUZItjOh5kArpeiBbtMCWW1HNUk3V2HK4FcAUbhLTE0F4yS1qtnGGH9jFqg1Rad+oFyJEB6KK+IRMH16FD6GL9Yqrh/jC6VJXzsH7NHT6PgEJDBH2lyNksDp6uoXSxcNN17ee8XwHQ4T2GqX1HTbmc9Zl0XHsYZ+mt/SoZdGjTa9WOnSv3bK3ct8YhKa66jkR1KdbrRRPAAKUuC8aF6y8KpCNA59oZ1BgbE5nLgRs3CPBeBagpYo1+HaeNFhrgmGcY9xhX+IwrWkKGDTQWXceGVcCmGBiK2quYCyOrns4tQJgMARe1pg5Nq8X+nYemkh8Lww+p03hWpnKWSjR65OAzMhkCWGOYmdTdWVy0M+fO0eijxsmMTJ/OMLZtB2hvdepk1J0ptez0aNfq3Q2rJ2YrYtAVoqQA5/EeMG7xblaXlji3pjl7YsAyYOE6kxLPDwEhAitjAJScgYnUVuj+zc/bRWjPLS/TgIeDRhHXnR0ClcPBIGP2+vp11Pnxqo7Xeo21mMVUBl3rjXrWjwdMZ0OKG8XDK1mqr9YwtEdryTR2W85gCCrnjXNoM5abOwM4QHNtxgd/DqDrDRkYEUDHS8JUiaPMIYEuXSk2K5uNKgAiUzLp8G84pkjbK+2WyKhgAQovDkEGXZTJKgj4VxBI6dAC6ZTmlDNmazUCUWR8uaOhCn/Txir+BiAP+kH4HAWgE9AAkCnXhJ0CuAm4liYWmWxB1dQZX8ehh2lNVQoT5ksuueEMc4niF8cL11EAJ86gVxELrO+Yz3Dk8CHz+5B1AGskxj6B/dOnqR0JAAf9AHAd83cPqWAIfLjuGAoCzD94YJd+9zurpR9b69271nltk0A2dKwWfrtoyc5V665+156uvWsfnrpht6qnbW9Y/sJTW9WXc61dO7Nx325s/Lu9s/Fzayx8avt/sWO9cx2me5e3yqzIWn2wYMn2spWYPt627qVd2/zbDeu81iGDrn67Ycv/c4Vp4GDQtS+3s6ISK/0DIF3t3rLV7pyz3vxb9vg737GtM2esQyZJkrHDPOvhMCkNAVm59poz1aiZGmgYKwgNIECAOPdbr2KMNZ7MotHoQHpfkZUTMu0xBgDKn794kWvI5sYGQZOQOY/+zYFn6ct6IEn2VFhtVfcTs7a4H1HfFOej+FGhSMq4NSPvH4HezuZDGzGuMXeQ2shgDIKwg56lAOai1PAfJA2GSykBOqtErH4tKYhxAazQNg3ZagSEAiF8nqviEsGEDsG/kGHH/UCFJQpBGq1pAuiYwjtG+y6XsAiAPBIFxgV9wJjuR1zvse6XuuJLJ0zlrpYrBIYAJhHgRQASe6YHsskYQ6aRxpfL6YQag2FRPKxVGPeSRAgDhvn79rGZkwJcSw4+Dp5Dc0Agmxh6SmkO102Ac/VGg+0m0Id2IyUXmomugyeZE/kDfAfQ21T2hPdx0S5k5oFLpMiHg115yiWBxo1TBgZRTAP2qpMVwvVeY01aqJAKUWqxAs8aY7gX7q/0dWZPOaiI/p1WffzQjeqVHRARpCN4Xynn2S2v7HYnF/4P1QOHA3SyeEMmHYI1Gev2RJPuyzccCNBhURNwhiZS/wpGjn/BCJGRgIUTXwKSpjEl5KRgkcTGpRSTYuQdC3LIgKEDEDDj8qqUrRYXZHyYYusbn4whMYFU1hzPBRCGlb4cZMGz8F5B+pp0drQBCDyU+DwBiyDFN2c6+O/Vfjpjisg6OwsOoXRIRCvPIzge5dGGzVQZj9zOkuIk4weRJKQGo10ALIraJKEQ+HGGoIBJVsOU+C/YJ0Ek6kWrNI5rFxh0u2liG4MydXrwvADnVkt9W0pSqzpAFzIiFRXV9WS0AHQTuwrvVxqH+C4jQKmPIeNTBn74fEq9wr3wnhQVliHO8zFOHdgSOBwyRsPnxVgk884LQqBN1Etz4EYp0YoG4joYm9LIwc+hQ6B5QKMObDI/Hu2l9p0Xwgh1J8m+LKT05sD6KEslZZEKpOy4kxFqFYaMqLzv3ZADw2DtzJlMaB3V7SCo7AdprgmICfu5NYztSb9sD3tVu9utolycXSq3bNV2rdbbJUDHFHdP1cmjqw4i5gyhGRm/1LaUgejpJGRhOHv2sLnDdRP6QzCikfq0tGQXLlxgxTa0Dcbno0ePmNo6AgjoztVhDuhh933Zf2eK3/a2QYOO6+WwZ10AdMmAOm0oDjGYh4h4SudOa4KCD1MZLwU9ueJ81RzS7zW3woBO8XnHjT2mLXkVyTzF1QG63nBAHTpWt4IyRxRbhXp0pYxRB5CuZGTSDeYGNkRqVwKALrIStOe8OEQyzFKeShFSUmLOWaQyw1nCHAl1HHOnNSt6yTlJPU+wr8EGaLX4O2hLaa+a1I86FwwvOFg4H4ARnKtZPwycgXkN4Mq13cYxhWkPuJYW1x9n+s6i5TZrW/TOyWRH+qADbdKUZdEeZ1QosCWHHHu39CIZGHHmHOYc5QIAjGNeOwAa/n5S/4rlgnPnFhf5TgSyAwAEGAom3aDX47se4b4bG9a4fdPO/f7XVi5/anvff2yd1/Y4diqPq7b0ixWLWzds+/oP7e6Zd+33jct2t7Rsg1H8hae26j2t7jyx6/c+tBu7v7Xz0a8sXrtjzXf2qTeZ7Jasdr9hc5+sWmn7jKWVC5Z0R1Z5es96Zx/Zxv8NgK7NohAA8U79w5pV1uesezax7oWOdS5tWvf8vvXXemSkAvCof96wxV8vmaWv284737Xtc6/Zdq1mPex9ACoCltcsAceiJhfGCMaNbFXYgwyieUAMe42YoMdhMEsnFqnQZ8+dYzc+fviQ1VtpU0zQmNP4YhVO19GiJlmhijMZ+S6ZAQdKRR5gY2KNxj6KawAwUXGCXI5ljPYnAR+fX6zGDDvA5SEQIFQqInToyJwLikUw5X9uaNZAdalsxOSMKbGcgwBdOPc1V8lY9mAoNWgLumDPretBAEcs2ueqwwYVXgXmCUQqSlmE7eX1PFg+zi7j/uOao1jvATaXOg7QQc8JjOmkTGAOIJgqRJNV674F+paZRhMyMEIttbDar2xStUuMT1UvRtsEOFFLGFWsweKL4yyN2tdB9GeodVdk06nIEPoLqdkA6MIUXPp9/ixF/Tb5J9qXBUALqCM45+NB2nLoj7BKcnHO0c+DRrHbUGivglU5UOisS9qgTorAvXI7wQFctA/3pa0ZRQc06jAGp6WWH2XfeunHSnLICSUsGHFS1fWld/N/xAtOTHGNUosob+uzeBRBdNl16SDxcsKk+7KOB6a4KrUOC31uLLt+BhY5sMLApMGCKIFTVC+i6OeU6ls5UKBUgglVX7EwU/tiMGDUC8BEyBBSJAnHwIEORe+5CQQaEjgWG1su0qrqpkHKLEVL3RjCwq5UPjKNXJ8GQAY2CG2wWOTxOzDV8EEkHu0Mq9oSYPOUtdwQcQcijyjJOfNiBSEQyo3XQa9ZGIoyfLAJiaEIphDeixxntHUS42fWQSkATNcECAHAFR8wBWcR35/1XuFxw1FWxbU7iqw9zCp41uKhVaOhVaKRJVG24ORabb1e5qy5YQADDe9BkTS8Q/QrNm8ZEHJ2OR4ciME7ARCM/g2rnMrgk6YiRXY9FVwGC84R4KbUbKa+ucbTpAg3BeO9OiiBbHcwcTyuSSPHj5GjTIPXq0aG80VAE9qXswQ9pSTUvsuBdwcXVEhBwJ1SZDneHTgIHeMD7LngxekYzkOkidfrLJQA4xEODNIoBBprbCplJ0zRRlVDpDfj61G/apXRwF4r7dhq1LJq2rZaKeL4E0AnB03p4wKUixqQk8aigFk816JX8S0yIaaNYwLZWDeqVTu1tmZLy8s0nJXaApDgwf371m42rQZwZkxa03Hmycs8B+8Oztr65qbto6rfMLX+aJAx6EoDG4JV1vAv6BO5o5XrV84izO0AKtem0JEMqtTlDplSViYUmwjZFjlQ58y7uJdYad9FvqFB5wBdJ+1Z17JiEQDowICrxmUrx9k7gSYdvuCIApBM8YV03r5ZeSdz1FAeQgp0cNQIkqOIigeEKIsQpJKHRjYqFiotSXqPChjkbJ4JRjnmPIuuNBq8Pt4XUmSxB4CJd5QPi5WIWeapn+PWJzF5KCuh4lAOfh3lfpOO1XpBjTtUl3VdTjF1ldpKRpU7+KEemNLoxOyAIxgGMOQI4xy23/8+Vazc+xIplwwwrK3R0ca1mKJ+/z4dWjKwWi1L7t2z6p2Pbe7Ob80Wb9vuDzateyHTBIT+3PJ7azYavGN3vvN/2acXvmGfRqv2NGoQIn4uxftldOoxrnFh46795Sf/alc6v7HGmT/a4BxAxjaBivqtutUerFj5yXkbVq9Z6/q7Fne6tvTrX7Ba7cb/89RaV1ssEEGA7qenrfzktHUunWZ6a9K7Z70zT2z3OzuZVl0/surjKqu7Vh6hby5ad/V1237rbdtfW7Mm7DLXK8P7Qj9P0pTTo2qfVOob7dWgOALGNsYAPnj3ecaC271H7TKBEqhQDmAe4/bO7dtkceYMTtcXC6+tdoZp3Nh70D6Cid4ezDdpJypQKHtAYAaYgBiTCpYCMFL6XhF4EkCVS7p4EQkGLkNmHyUARmTQUXu0lLKKa9oY2nA+Natm8gBiNKsfMlBr8miGbS8WI0EY2OoT0iXDdyqfROtEnjLrYAb7U6m0PmbGBXTU72SDTdlXckARroXFVuokZI+W2iWmiGndr5YyxpvWJDEVuQ+4hvc0ppaOl6wG+gRjgtI9Xr0Vz67jANDBLsX7ZpDZU2exLh1og1d4VSYHnicvVhdkXuQM7CiyPU/bz4E2ZUc40Ka9NQTgZEPjnLw/g+IStJeReeQaq/g3pYZQwC8sSuQvW8+plG5cNwQ+OXfd12NgXF9B6rPSpkOgEscBGJRvp1Tr44DyR10jjnO8bAn20UlV1+N04dfynEkAnSWpJWVkopDjYKPhyIZQnBieMOm+7AMlev9nPxsBZBtX5l5UfiyYAsakQ0WtA9coUGRG6U1a+ARU0DBG1GKCYSzNI2yy0mFjapmLa+cbVFAEQhuSUohwLjYECeHD0MF9xYhhOXTXGCFTwRl4cMBxf6QY0TF3tou0yrCwKzUOG+QmjvNqqYrOy+gTEIPvxcVfxlE4IARMwjjDv+l8HRGgw3Wp3eeRVgAWBKVcFDUHQgKml6JNOJdMD2ywioi606z+D59DhhAdu50dGkUAgLDxkWlUKDTxsgY/mYKBI8Nn4m+yz3MAnYSJ3YBTGimeCQAm2soopxt1eI9MdXWATuNWgC3mR6jxEgI5Cx7ZDg0OMd5gJMgBz7VGsOki/WJMigaLsOA9+vhiJeLAkMkZoq45gvGqdGmkn9L4RX94Siz+Jq1IvUc69G74I30xFzEew9wUcE2mARgsh4irh0Y1WWSoWAbjEU5SpUKA+8njx3Rg+O4EpHjqS5GNiPSv+/26rQ9qtpFWbS7u2evxli1Z05K0a5U4ytKTHOwWu08iy+gLiWLPAnjrvaNp4zTmpgEMZFWCQYe01bk5u3DxItkZGDcYfznzZn2dVdKwHrGQzZfoI+Mc6c7rGxu2325ZOkpZHKIH4fBKnymfSP0EMwgi4qHDO4khWhwXWgvJdAhSxMPjQmcsT20tglbuDOYgXdCXuDYYdOX9csZ4ywG6nrXTnjWtm7ECRykBuvmobvW4SiZdGUw6VnfNCkegWAQcVEvNSs1Mew6sOXxBMLxWqeUVZfFelZ4nfSi0BWsJv3zNDdkJYNooEDBJSwqPJsO97IUocF2mJWk9cPBh1iEFQAwOPsauCkLlzIzgIliXkAKH9gMAEPug+L5lL8BJChkWRXDiAMgf9ItSaMVCx3vH+FIgImQkCbzDXJeDyMAeUvQ9aKg1T4wlsUEYkHTAZ1xfyd7gvQcDspPOnT/PVP1hktBWABDT2d+3BQjub29Z45OPrPzkI4tGH9vgzCPb/4Yzz/YSq3++aAu/Pm/9+Bv26Q/+1j4697bdGc7bzrAy66t6hceNLIHGaL9rr69/at//4z/bmdG/W/+d29a9vGn9U0jRLdnC7xasvH7eBvEN66zdsL233rLK/q6d+dk/WJR8YBv/71Nrvd5i6l/904ad+vvTVtq+Ys2337Zhyaxx+xNL5+/Yzg+eWudq80CxidrdOaveXbBh+aq13vie7V+4attzc9ZySQWyUx24CgM4RRsrZIhRisS1tJTlwUwHZ4ojcCIw7LB1a1LnC5RgEaSFBbLZ7qP4z/5+zo6VDl6xAieBFw+8sXgVUrMdQEZ7CH7gIGdIYd7hWviIwQ97VFp42E/JDHLpimnVbLX+0qHb2mK7yeQF44gMsB6LQQxGGUCXJqmlLBaRWroIRjH29igHZbJmPqvkXWQ0q5/0Pc9A8GJU4d+nSSMIHCIQ6ExkApYOYqnK69jUVm+f9ivYYAKQinqmBwC/KLZSN7HKdiUD6IYxdegqVrFqOavgjLVOeydtHqSOKkU7KMIwaZyJYYZ1loyvOM6kajwIAntQLDq9bzw/5gRT9uv1A5qsehcHNA9dUy6sMosgD1j+GGPjtBOL417rNsYJbEMG53ycci/3IJX0GjN1swAAIABJREFUiTXvGPDe2+OYnrbPqd1KQaeEgANUZFy6b4J9AH1MpqEH1kP7Vus97E2McWrfrawcKnHyChfZI136pKrrkbrr5GDvgUkAXVRKrVSLCNJBZ3mUjqzXHlnaw8KZsYFPqrt+OYdR9Muf/3wEx1uLadhMOfL4Ll0ORvecJQSHVJWzDmgGOLCmFDks4tCCK1a11L2K1WHZnoAxkVdVHAyyqJun7GEjwKJOBwIphVHEVF2mvoLiDE05r5RKxgJ0FZw9h41N2mJFjTxsBGAMYqHMNWugcefi6WDo0GEKdKpyBtAUcW8ZFtrM1W60SwKwOdg1g0i4DCNq5niKgu4Rivcrcqh+E1CKDRaplSoMIgMIbaF2WuE9hICtUjJzQxCGCZgdHs172cO9GJcNjapiiqs2egE26B+wQAnQAXCtVnMGHQ29QHwePx8A6LyalQBLjTdqRolZ5ppGapP6m1oZniaAPqbmixcXGBdBZDu9inCuSRhEPGU4ytmXXmQx5VTpEmD3UTuuwBCgc+vV5RRNz8HEAAhQ1WI8u4qczPpe0VYYUmAXQOsEY49MFo/4CxBWW5ha4bolZECiwIpV7NFwwZ6O5m0vathy0rMb8RObS/dt0OsyHCRWhQxvMXyUmkqgxg3HwxwxMXXxjGGA4LBnFnA6BCCIgjRLS3bu3DmmV+H+2DjX19dpBPdaLYs8oj1r6uxh939Zf9fzYy15urVlzXaL4NxgNDD8168O6KABoBuVR5mQeMBIKaYUFdvF9UWGdiAyPS6SHc7h3CGbkupx4BrujMX9xKrNChlvEOpPyaDrWSvt2v6oY7ujpm2O9lDbys5GK7YUz1k1qlglYNLBoEE5tVGcse3iNDaktpZRHgIgXZxYrZrtN3AEUE1OekAab6GYN+aqxlfOsisUbZkU2ZcDzvnk4BUAOjJFx2g5HTYupM3Jue/SDFwvgiqpDACBQQ8xbhRZCLQci+1kYABalmAWSz/MgxGhEy9NIslNgFGIc+jcKq3Rz9Oap5ThcCyELAqJyI8DBrk/OGuRUhsIOLio+Lg+4tiDU9xsWn9ry+bLZbt4+bItnD5ttrBg2+22ff7559bZ2rKlwcAWHt6z+X//lUWDj6311iPrXt5lKidYYqx2+mDNKo+uWnv+Xbv1zR/Yn05dszuDhu2kXzRAl62zjU7TVref2NuP/mh/+af/aY3aJ7bzw0fWvrbHisYoBrHyLys23LlqG5e+bbvnrlnn1Clb3Hhqr/3ze5Ykf7CN//bEWjdazKIBg27t/zttUfdt2/rhD21QKtvC735jce9Ta994ZP0rO9a98Ky6a+VJ1Wq356y0e9FGpW9Yd+0t271+3VpLSwQmOE5Q9dIzMCYBxKFmmwJX1PPyAl5w/LG/4ndMtYMMyRgmz2HzRn/n3gImHgLPCAgPBkylBtgmzTCMPaYggunt2q45mBCI6ZNFhdREBM08TRLtlIZyCNzTDpWYvwNAAvWkE6zAFJ5RjDy1W2srwCAAdAw4z8/nGmpof6vTtl7aZ6EI6NENE9ceXclY1FnQ5BkTLQRIcmZ9WDQI89lBSYKPDsyrLQrCKMg/dl5mi0gOBub6dLLhXB9tUmqr2iWJgXFAHm4he5JrzcgYkKntZwBd1AdAV7IqILqkwr4VaIx/A0hl0N/1mjFmWTV3SlVh+QMC4bSn4roiGgDgop6aJGY8W4dVUSHfU+gwXfMAM9JBNabegt0Pfe5Gg9fc39ubSSLhABAb6g97wLkIxqJZobYcM4ycCT2O4Ynjc4ANadydDsclGYWYP86Q5Dhx5lzxfcs+xrnoN/QNU9lRdGICE3/WOf/nPC6CJu5JVdc/Z5d/pe81DaCrNGKrzsVWW0zIoGtuptbdH1oKWdghikcgYAGSB4hU1RNNui/JSIh+/f77BOjGfRT5AMOKKa0ercACyEgbjAkH72ioeGQDjjkWQqUK4t8ExMZoMeC+rELqRSSkoRa2RwAUNi5FThQllwPB1FNU54ThVa/zdAElEstHm7H443kh5o32wFCAUQSDBxsBmEJwRADA4BO2R0wtMt4A0kGo26tiiv3DSGmh+li+qflDKRVPFHT8munCXjmWRuURPiGzCn2F++URWzc4BLIqtQPgDUAabGD4m1JyFXUWoyJkVoq1ALAJxq70zdTPMFCmFUU4wiO90KHq7/B9jUtZDhk8z403FxsPxxuNB4mRt9s0xKYxywR4YB7AMYDhx8quruNYBGik/chUB1R6m5ASrrbq+njnYaq1mJh4H2L/hRH80JhGX6kIBe5Lw85TEBWRxnWkiScwcxzzqfjSKEIMgxUsMtcMAXsM/87nZ6BpRwAdRqQzG5tWsbuDJXti89aJa3Y66dp1e2yN4X5+jTCFGQYb9WCgOXlMoHgWMKj4nFqfolLJllZWKCqPlCe0gSzenR0yK5p7e1YCS9bXysMAwxeaBMc4WZpK0J7D+tfqtpnemmkRpTaoDWyw3CeTAjpS4HjMCtBJnFs6nLlu47SUWFX5m5I2hccUG1Pf5ZwkvcQqrQygA4MuBOj2Rm2Ccw+GG6xKeCZasZVowRbihjWiavaO4kxbLokQYfT/4JRbbOWoYuWkTLadWJzS2MFcGesgpRnjkM4z1vujVO123UwUHsH+AmdeX3oHR33lOTPdq1JiTlPrzfVaD+yf+/t0iADQTbIXQuAgd1wF0AV6U9pHCMp70A3jA/YDtbakv+OArETBBdLhOdEWzP2QLTcJ2NRa87/Ze/MvOc7rSPRm1l69d2NfCC4iKZG0JT+PNB6P3syTf3j/7nvnzDlje46XkT0ey7Zka6MoihtA7Gj03rXnMicib2R/lazqbgANEJRRPGADXVW5fPkt94sbN4JAo7u5suRpTjwSIZnS61m2tWnZo3vWsZwl6wvnLlh07qId1hp2e2/PBo8f28rmpi08+Mw6935u6cJNO/ijfRtfGVpeM2tuNW3hoyWrb1+1rPWeHZx7126/9m37YvGKfTnp2F7qYl5P+uCe8fNxllojGVt7NLDu4MDWeo/twv49u7H3iV3b/tBs/Y7t/cddG14dWpRH1v6ya6t/f84mw7ft3h/8wPav3rC02bSV+/ftxv/6O2s0fnME0BkAum4B0I2/Y9t/+kNL6k1b+tm/WmPvc0s3tmxyY9d67/ZsdGFMl2Qw9FBC23x42Wq9b9tk7T07/MM/tMH584XOlDOLuH56wkzl41gj9dxLpqeXxqnUE/2Nx3CADvNEyQStgONP0rTog6XWnBLCLrZPfThntgJUYOLV4+dZIDLGmhit0onF/BBWcGhOYTwbaNwykeoGATQpADiEecYTayr3VhK+yjTkuF5e5jFgFEFH1709G05GxcwPgC7KivkfAF03K5yti/KMowSnqxyVoFvF1ZtMN2e8akyKVczS2Cqjes7aoOOHjDrFcrrHcC6Y+tyMhGz4zLVOYW7C9xgDJXVr9osS19qoZvW0bk0kcqIi8cgSbMh4LCwwIYpX6SrsbGIZnhzHANW+gJrVw2Eh6eJrCfoT4qKw79CN1xMhsypedF+l5qGDv2B80qwBsRnWEiRW4BI8BqXGX2r7OcCbgLiTxkvYr9Ge0krUfZT9IDAMEQOT+8LdXfYvXC9iu+Pm+Oq1kPjh2qOhWcyTHOOk+3te7zMOfeXq+rya9/fyuPMAuriRWaMTWWelZovn6kys9LdTGxykNuplM5h0rzTpXpYOEv3iJz/Jqxm2MqDVBIfMeeBmqay2MhVyXyXQI3tup31LtwbAzbzA/iSALtTUKksKnYEhgA6MN7yqQCDeL/W93GQCi8OFjQ2CjjJ4wDVgsYVGAu4LJZw8npsuYFIXOKNSGfR0LIw4BhZQ/FslnwzcwhJdZwfhmCpBxLVVy0OfRPNKnaj6PEQF1+aVgZFbjuM+cb24bgauyEz7feN3Kg8E6IBggpoRzqgoAyNnX1HLw+8Hm3ps8FRS+XV3cAFPYAPJIIIMNncpRR9AXw2fk65ZGnPSAxHwjHbD8aQtV2ZG5wCqai+y1MCmg1aUayIC2FO76rwlcOusgZMAuvB5SCid5SMu6i4whBtfz1xWxbYFyOHcCkppdw/g1ksM8H0B8CxtD0rij8tIohQP2nPYoAzRbgDn5ArtN63zM6MelsnkZo+Tpv1muGgPk7ZlVrNLtUN7M39oS9GwKG/wzRWSBACa8UL/w72WJSzPuSPi+jH/7fd61ux07Nr16wTnmNVGksKdW+98+aWN+n2OJznqvmyBIjX0BgPqS4KR3B8PbYLSVksti1JLOgmdGNMOBLYB5BZMTLyOY6KU+jXO3ESbaSNVbqhmPKep0tVZIF3AqAsZBNpkgTXXOKwXpUmT2lcAuq183+5mj22Yj61jTVuNF+1ivG6r0aK1okKTDqYR9Qh6c4DlYj7TWlwjewIaRGQjoxTdtVNROoe+ibmVjNh+vwDmnRlWlnEHkgMn9gPfBKNPLTjTBRsqMG3IRjkBwJw3BDR/YA1AWR6uk6XXznDQuibg/qTSUHwOiQi6GI5RJlc8Z7xwnbhPymH4uC0lEdwJkCVSM4T1BUyEmpfEBo7Rm6reM8cpNnxa1126Ylbb1Hd3rX3rljXu3rT65k1rjg6t0WhafXHNaudv2OjiNXt47hyNIZZ/+Utr9T6xdOOWjS9t2vD1AcvAa/3YWrcXbOnnaxYlb9nht79ve1fetodL5+12bdVuTcCg+3oAutZ4YCsH23RsvX7vU7t4cMeW88fW6TwyW9+08ZU9G7yh+6hZ+9aSLf3LZUvj9+zxf/qh9a5dpyxG9/PP7PKP/8bqAOj+38c2AIMuMut+1rWNvzxv9f037OD9P7AUJeQffWTN7QdmrZGNrvds74/3bHBjYOliyrJxfAcltPHoPZusv2+999+30fnzRbJImloO1qEvYRwBGEEiEX/H7whcYR1whqSAZjxjMbTFxkOfRx9SskzlhE+yXIjRin4rsBk6kFpLS/aSXzfOV5a/z9Bu5rq7t8f1W9cVatKpFJK6xW4OITM1jC2V8CIWxRzOZKskUzyOEyDDxKzHeDgX2hHHYPXAwQGZdb1Bj2WuKRjUmP/BoF4qzCJQ9g83V74qIE5YphpWPnC+Cearcn6fWvcdqPOxPa/klcdSaW1FdzicF0LADZd6bGlrsfEpXOp9XSMzN4kNRkO1AfRHa9ZI6tawJtcEpG3AOLkAzVnoUqMk01lgev6nZYCGACwkBaTFiWPi+WBdwfUztlVFkO+5pFk3CzhTokV9FIxPuH+jL6CvYI3iehJomIaAZ1m66ppvs0gIs8aNYjtqZLvWKStYvK9p3VOiWQkYShW1WuyfBOiwD1tbK4kXpx2jBLxdMgaJH5kGvWyJ0fn388rV9bTP+tXnjON4a2uLciT4+3gytCyamAC6LgC683WrtyJLRrkND9JjmHSv3F1fhj4V/eqf/zmX9pYuSKWMFK13d7lZTCEtKCgfROCLCZ6Zc4FnHphLpL1KxdYErlJPTMSzAJ6qm2Q1w08KtQNExwEf2HwKyJMrpUBGBIJYeADgYHGmdl2aTlHTcb3K+KutsMhgIQFwgxcyRAJDsNAQ8BL44Yu+ShmxUAhQfBHUawFP+MmAzt168cygzYZ2xe/K5xEAbuEmMtwQ4vfh81E/OW2G7VkGgTaYAiir14XnglJcBR4hyITAVWBT1UWz1JBzIWMx0rjJc6dEUvWdPSnwFn2piPFcI8VLZ/VsAeRgnODzaO8qo1TaLGLE4bpCN+OT2krtof6F86ENVNosUIsaeCplVamAm1HgGOjLm9vbDAJLEeSg9JUgvEqwpSEWZKZVboby1qXV1aJ0BqWtyAqfICTN9sOGKo9oDvGL3qI9njSsGaV2Kdq36/lDW46To1LhQEOSbpReun5SW53F+yqFAUA4mEwInrx24wbLR9DmDBD39mxne9u2Njctm0xeCobpvHuXFig2d4cAWibDQnsuSiyLM0s6aQHQwTABvLPA7GEeQDe1kQo+z/khEOs+y/lC4yCC6+oxAN1jB+gO8z6gN+rQgUm3Hi/ZYuRMOmjSQWuO27FCtwhlrWDPobQVWX25ZqMNWEbjG3YB8vgOxdud1fmkGwQydRzgw8YFc3Qf81oA0FVBOrRnuYFVKZLmpcD1Gd/jcz885HEFJErHFGsm5jWZQx3HTOV6AvaHs5Xwb60zaAu8QkBEGn1iQc1aY04CL8M1gBtwjz3CPq7PUDsUAJ3PEzMZdHluzQf3bennP7fm/Y/MopsWRbs8XBwvW6NxzWztDesBqNs7sPZvf2Fx45b1P9i04fV9S1YTi8aRte62rX133Zq3r1raeccOvvd/2e7l67YdL9i9rGs3x13bfcEAXS1NDODc6sGWXX58067tfmZX9j+2lfSe1Tr7lq71bHhtSBOHyeqEhg8wcmjd3bDOFzcsWfzA9v7kT2x46ZLlg4G1P/3Y1v/3X1ut+Vvb/rMtG8AkIous+xlMIs5ZY+uiDV67Zmkzs/ruLasPd4Hr2/ji2A7+cN+G1woQsL5Xt8UPF62++5plne/Z+OJ7NnjrLZusrZWPUaBEqMGFfoP+yvEGUMUlJbA2AbAIS7W1LotNRwALZd2epCv7omu5VksGZ82ZNJlwxhQ2RDRpCcDysuIArrGBxhzlUJRgkqupA4xMNIFpFLgQ4/5w/yohR3wi9l5oQiAGNN0+vcKBoLi7VkLzlACdJ7TQXoj5MA7ENsR50Mab0CDtHdokTTxJMylcu90gCKXPkDkIx6fm8NBpFWMtBOYkXzE1PgNgTDFUeSyVJM5j02ElCsplQ71SymgEIB4NBuaUNIdJJK1ZZSlsGlk0iKhlWu/VrTF2N1cAdDmM4Tp2+eJF6pyFcbziOcyJdM0NEjXcJzngVV0PZN6DPoVjoI+DuYy1Bs9Sc7aYdrgvSQxNJT0qkhDar2EtgZ4m+plKsr9iMuTtHSbS8PepPzIKqYC0+KfKj1VtBdAAbX8OzL0KE07jVuXsOAfWSwDzAvaOYzzPjWdcY1XMPYHwJ0lxnEVseGbHeOXqemZN+ft+oBMButWaLZ2vW7OD9cRsPMheMele8k4RffjTn+bVIFgMrylX1RklY2EJH7VnUDrQ6XCRkgA9joXgPnRDVfBTluiBWYSMoAMSVWYR3ptVchoyjgBKYAGQq2PY7iodRICOP2FJEBYtaj142SHOjevCxoTuVs5848LrGxstUnIMkjMmPsMyVYh4Q+fMwQ60gdpY2SxcL9pFAN1JG5Gz6EcCXpVNRlsgUOXC6RkqgVAAKPGidmBFO6V6LSXDESLiXqJUZWqdxfVXj6EAmIwx11Eiq891x/BcAB6jv6FfICjC/XGT7SyOsERGx9dxqWHhmUUGxJ6NLjexXl4jMwUCgUE2WPojNGFpNhkYTzE9K6Xl1ZJYnHMW4HxcWwr01tjAPbBk1rXC1HfF+EFwrsCdm3rXnNra3eU40PkFgqrviCVQMqhc501lZ+jb0DhZ2dhg++9DjBos01O8AM7BuRcA3Yf9BdtParYcT+xitG/nJpvWraV0ueU84aX0KMvB9b9IBqfmlRz9qdViVvrCxYsMLnEtCErv3LlDh7QIrFUXkK4mRE7RJC/kIzIpwZyAOXeYjAr31jixrFFoECUrE0ubRfmPwFZm2+cAIyErkiCHB/Xhhlnj9UmBq69s8pzRewTQxXRxrTLoetSgGxgBunTTUO6KF4A4lLeCQXcpXrMVZ9I1qThXKzXnwKjD+Ol2uixBw5xH5rOPAeqXud6PNsjSZHsaIJIbKriQO+gLYE6bGYACSgBNJQYcoAvHK65LrO8QSJRIPQELnxdxL9ggoU/gmulO2+mcqKUUzgu4Hox9AmOByUTI0gs34nqeen7Fvq8ooZv10oaT4AzK5sFod+Z6FexT4okO0phX3ZV66riIWuHkfvMLW/v7H1s8+LUdfnDfJpcOLY9zq/fa1rm3bq3tdasfrls2QPH3Ixtf3rHDP9qx0eUBS/+aD1q2/G/LVt+9buO192x08W0bvnbDeivrtps37X7Sts9GC7bzggE6lLOe375v1x99am89+JVt2OcWXX5k6fl9S1fBZgM7NqVzMe6jsd2whY8Xrbl52Sx/18bn37PeBx9YgnLIvT1r3/qtLf3y7yxvf2y7P8T9Dy0e1KhBt/7jdWtuLtl4o2njCyMbXd6ydKEA8MCaG10ZWrKEZ2bWutuylX9ctXj4jvW+86c2vPFtm2xsWNbtTj0elWQjLpW2K6sZXBKBkgoONrEfuOnT1DzhZfNkNzmzjWtjaMageOeEWVfmEOhb20hojUZTZmvqx7puXDPGGuNPL1nn3FGr8X6olzwaFXGsNLcCZ+uwhDcs2dO8qRJZ3I/mG9yCgHP8XtqvYtxz3nNzFcYCjQbH6+OtLTsAQJdMqEU3trEltYRzP5jUCd1cj9w7y6YK3VGDNUGJ8HkJuiqbrgTyAiOp4+aBWckIsfdOYtuG4JwAQq5nzuxFnwXoHvdjq+/XrT4q3FxrebEmLHS6duH8ecYeoVZgGIuxzzrzEedgnBRo04VzH8C8re3toirHrCihdVdYGYcpltdxlTgu3YMD07Nq/0e/XV5d5a/3d3d5HlZP+DiaaktnJ+r5qd+U5hDFJF2WOcuwq1yTvNoGfRP3wdJa7BGDvlHu41CCOx4X/d8rmcp9n2vIPUkgVDKm87zQoPOqhhex13qS6zzpsyGD8ZWr60mt9e/3/VMDdF3YuWJdyF8x6V7y7hL95mc/C1novFwxqDApy3Vnlmi6mEYIdMRAE1WegrzD4ZHIpzMIqBnjk3PprgYdGmewUUw1KBnExXGiDUtYHdiQ1TzKB8VyAjBW1XCTFhl14+SC5XpXKmMEECFzCWZrETBBtBe6dR7YAHCZYg+5Jpmo7LgGgFlywtOmAIuaFi61FT+LhVJAwwvsKFrcEQjQrTaOqcmHjRNeYlSUJU+unTJvAx0CusrsSrPsaW7rtBs03YeeFcsnAxFdPBf0QbQ9qPUAdATOiqYvJk/1OglUocR7f58BTIJMpgOqaCcEEeibDPLDfoKA2sELBHjQsiJbr9Eg+xKMPrTRLAadGFkCTnFtKg1/mo29SrIB0gFAx71r4wKgpGQUBiWr3FCPx9xQ4wUAGe0mgI7lGijBdVBUgWGoxUjHZne2Wzt3ju3x+NEjlrnqPggUznDwxDnHWWQHac3uT5r2yaBroyyyi/WRXbB9644eWzvOGAzjHDKsQV9GoDgLoH+aPnjSd8hocNe7GvrFxoatrK5SwwttzPKMnR27/eWXNuj1bNEZly+CKXvStc97H/0EwOxBv2CdjtNx4XRaS7hpB3siWUwsbRTBvMDuWSALzhFq/xRxvAN5fgHq7/hnyWw4RpMOn9Nmqvw7//KVJawor0SJ6wHKkqZLXKsA3X5esJ/B6YPeHJl08aqt27ItRV3rQBLcHVvxEwy6OIqt2+6QNSEBawECMoXQRkygF+dP33AyMRAYZcx6JmpXbKiW4CCaZWRjYj7ihik0VvHnUZ0ntPEKmStYx+Q0HoIH+Hv4HPQe5gS6/wVlutV5s3wCXnoW6gJic4Z5FNfCEr/gONyoBc9V7BW1hzbXVQ1NJbqYRHOTCQK9zkqRxiHnaWe+E4hURcAskwiU4U4m1vn8E1v72/9hZr+2nR9t2uDNPgGr+kHd2rc61vmyY+0vOxaPYpusT2z42sAO3z8ge64G19Yvl23plxfMWNr6Rza49rolq6s2bHV9XmvbJ6MF236hAF1uGzsP7Z2bv7I3tn9pVya/tubKXeu/1Sewlqwk1IOLh3HhetyrWeth2zqfLVk0vm7Dy9+18bV3bfTaa5YDXHj40Fp3f2vtL//Rsu6ntvf9PZusj62+26AG3eo/rZEZByAOpaz9b/VsspZYlJllMJhZKMCi2qGX0P7rRcvj79j+D35ow9ffsqzT4XlmvbShZ4zp5liIsVipAUkSjyFPAvwxR0v+gqw0j8moFedss+PWXZS2wxAIIPnDBw84LkvTrBml2ip5lyETrg/xIuYEvIfxpkRgKKTPtcbjDKxz6NvLAcCssYB7oZYyEqvB+6zwgDadG8qgTWUAJrBQshX4id+ByYfvjMYjGyVjJmqSOLG0ntqkndhkecI1IZKbq8/vU/N8MLYV0wmgUzJh1vP9yrpxSqa1ADGV0ZZxpJhzM+bbrzDnXAtvimmHvAZYdP3I6jvFegJwrpZD/gDyIV3GSVj7ZQYR3pcALzx3MCm5D/Fy/5CxjO8wrhoOWcUgpiSuRRUfs0x0JFFA3WKvDBEjVP04vB70WyQTcQ0Hu7sEhfU8wuekmA/rjBIvYTVQ+Ayn5CikCysGo5cMo99ibApELNdLVCCA8en7QEqyoJIJDDpJEjwFQCcNO8QH1HJ0bfKnjY++ru+RyYm4AckzMIaReDjGMOvrus5X5/16W+CJADoPoF8x6b7eZ3bS2b8C0IlBAw0qvAhczck8hMypEMjD5IFJHeAIACB8jpMzFgan7iPwwWIEwEKlNWXg7ro1Wthou+3XQ1dVB+hUkoXARs6kszTFws+Ryu/gCl0lVRrrGnsK6sKMUchMqG5G8Z6Oz9IEsGcgEuubqDLwcX03MLLwHTAN0R6hCcNJD+us3tciLACKGg9ByaXce2kC4awEtdvMgMoZIyyJHgwKl7xAbPxJr1vAG66TG64Z7JxiX56XpS1iOur3ei4IMhGklKYgvpkXk+e4UhZpFyIoxn2h36CdmAGUXgvc1Bz4kiaaMnTo13IOFoiLvoK+KsbirEBOjBPcg0R1n4aRqPahODoYLHluy+7qyqA/SaYYMtQ4wX0JSAyeozbOKifBsQTk4z2Ma+kxMviEQPXioq2fO8eAVCYJYbApbbvq8+2lsW1OGmTQ3Rm3DSpWN1oDO2f7Fve3rRFlR2L1bmoxBbz6/PGk/e60n9dGgOMEZcALC3b16lUCdAJiwZ5TaWsyHhu0MwWKnPbMXWrIAAAgAElEQVQ8L/pz6OMobQJAB/AR+nNk0NUL5z6wa7CxTmtpyVqpGuLomtVGISMhHHOa25W1/4pA+IybDzcRoR6ZBMbLrzhIBICu6S6utRkadGLQCaDD9znfWd06YtJF67ZicHeF6lCjcHglSFe3TrNFcA4bMzJNfZ2kaQhEt1FeHrgXygmdTB/ovDnLYV7JDTPnzrTodLvcYN+/f5/HxrEIeFa07MSCDdcsHAfzh96T6QLaUA7H3JAGoLnm0VIDzHXAtIkKmZBMSBw9+JJRIRBP+qchc53gjJs84LxhSRQ3+YF2HeYSxhe+dus+FBcAIKH2k8s24LuKBySgj2eB+UoAxywX1wggzXBonc9/Z6v/+68sr31o2z8qSjexqKPkE1pUja2mte+0LR7ElnVTG29MbHRtSPS4c6tjrfvnrf74dUsX3rHD9z6w0cXLljcaNo7r1mPioW0fjxZs64W5uOZ0jr5+/zP7k5//D7uW/pvl796x5NpuUbK+ULgy435Q0tq837L23bbVtzoWHy7YcPWG7X33BzZ+41tmq6tWGw6p0dd89JHV939mycpNO/zggAA+HF+7n3dt8VfLZnFeaM290Sd4CUCH/Qo5rHpOdivasQmX24dvWLr0nh380R/b6Oo1y4/ZhHJuQcwRPFNsTvD8yTRC2Xkl0TsvbhH7EnM5GU7Q5AVj1CsBlGyd9X0AHZjzMd7v3b1LxjSua57ZiZj5pTadM6oEzgFUQb/UGoL7wZqBaywTbD4fqCQV18VEues+Yoxx7Q3c29VW6PtTrpZe5SEWlhLROCa+g/gQ7TocDwsGHdRI45wMutHKiJp06PRl4kWMMwfEWN7qsh/SkgtLTueBdKfRpjsNm05JDM7rQRyp75bgnOsc8nMC8QLmLkPGLLeoH1tzu1EAdGBUE6SDOV6TyW2wHhkfzjAz4CGc6UvHXtcZxk/Mvei3aCOWQqMPBSXQSkLKQAv9C5+XK7BiOTA4sefC5/DCHBhq03FeRZUPrtVLXA+gdTccTnXvKeCtog84BbT6txSvKwGCc4TnZRzqCV26KCOODkx6xPzEGoD7EvsT4/FZSlxLgA77m2M0R190nPVU50PCEeX4rRbXTfbhVyDdUzXl7+uXnhig42L8ikn3MveHKYCOC3kwkc4rsQsBHgBnCLYJyLTbBUPGwRNOkHCDciMClNIxg+IZdCwke4EbFX4flhxyYkeZTQikBeL6BDIODhjcYwMsEdDq4q3P4XhiOwhgAWAmpphYQCdlXqc2oVnGRZEASJYRUMGxZQ8ucVdMptKqw/vPwow6qw5Vase5GYaAT5ZEBCK0DCDcJn7WudUfKJbvz2PRN1SzmJcnXb+0O/ATx8bzCMsww/bXucMNu4ApAUg1aL6F4rQnXYACD/U/LwXGcfU80ccQWFOEFkCaa1EhaKKmXaDxh7ak47FnwecBdLosCjVL5NnFsJ+FkViOk6AEWQB5yKwjCIjr9ow9njs18BrTYubaIPF5e8Ye418bC4ItGOvdLjO1uPf79+7RxTSk6xMccF0TBY/4uZ/W7O64RXOInbRlnZrZu92BbeQHNu7tWC0qzFvmmc6c8vE+9cdU2op2gnMrykWuXLlCoAYvACiPHj60vd1dGw8G3BxT7PsJ3Zmf+gKf4ot4pkhWPHKALsng35cUGnSNYhNPgK6dWhoXJa54zdL0qY5JbeCqQJT6kcBfMqBmlcpK11FAkDYNx9wnwX0w6HrYUDVsFkAHk4g76aaFAF2xfkWFJp117CLcXW2pYNJFLQJ0cO/Dz3ajRRYdNmbh+of5E+MKSSqAcVgPyWRzUA33KFYtNbQARgTMX61fZLiCzQPgPI7J0Nnc3KT+nNp0qlRf2q+B1p/AOQFY3Mw5c0jM7tD0ZdbGV4AeS/Bg/uCM9XKDMAugE6NG8YA7OKr0F+dGuwikF7sQ18d78xJdsooAVIDB59pd5dwaajvBydLXWPRMtB0duINSL7gUKiFXutViU45EFJKIBwfW2Nqy9r3PrPvpzyxZ+sx2frhDhhxfRBeMDDOAdPEoIrBVlH4nVt9r2NIvl6yxdd3SDkwO3rHBm2+WWmqTPLJBBoCuZb8dLdIE54W80KZ5bm/f/dB+9JP/zy7E/2b7P3xsw7d6vHbcA8fyQZ0AW/t22zpfdK2x1bF80rHhyiXbe+d9G126ajnigH7fFm7ftsbgC8s7v7PJxQdkyCGTAjfWzs2OtW91LVme2O5/3iGDjgDnpNDxAtCZx2aNvYa1by5a7eCq5c33bHzh29Z/5x0bra2VIIOA41n9Ev24NCVxB3IaOjnbE89fJYfzAB3ct4AzaS7j33Jvx9ibYsAGDwzxLuZ+9OmH9++TdQ6wGH05ZIpW40kxU1nBADdg6NpCn8xdW7EOlyWL7TZBLvRbSnXA7MEZ/BwjniDGmoNxKq1Igdm43FLuYjAgww5tCuavGEW4ZlwLmX1ehYAegbEOwAgAHayC8F9m0CIFQDe2pDWxDKKCcZHYkDkDgX4vL6Zra0XagEPJY7uQEV0dCyGYp0TPaYxhQlYc2oRrgZesVhnsSgwQlPL15yvPy80tAGA3d5rWwHqC8lbAdFmdeqQ0DEN/gEmVl3CWSY9KwlDPI3QnRr/FNchEDNIyeD7oC7h39Ad8XvrRArHC+VNAFz6LYxHIQ3/xxAbHgju/wg0cfe7w4ICl2XwmvqZXf4Ys0nAcaf3GPk7GJTg3rpkMTuixgqzhLspYE2XmRYkB7BedNQhwAe2O70niiPG77y/pHj7HdXvenuS0rt0vZA5+xpNoH4T5CAAdE3/PORH9jJf86usvuAWeCqDzuOYVk+4FP6xTnm4KoJtVqjirZHQKyIP7qQNOMoEQsIbAAwGBADAsgJh08XkEGvgcKfnuuiWmnq691CaY42pZatPleeEy6wBh9d5LIMo/p409Fm9qdIFa7ZnP44Co8Li6RxovuPkEFiqaB7RaLIfUhgL3jwBIjDT8Xhv24wLHUz7Dp/7YPIBOGTHpomDhZMauAtSEizr+rtIuMLCetD3Dm1D/EiMPizjdL5E9ciaIPl8GE8XFlIfB70tg1r+PNp8FKMxrQAWIKsWW7g3L59w1TRpNYkRyvPimnMGxCxgryAKghWCRgOGcgKN6/8/KSBQjEj/RltRcdDF7BVcs5XYdJ+rTNRrsw2GmvhyXzl5QaW8I5LFtHFREto/aewAcAdSDVeqg53GlEr2sYXeSBXucdW0Yd2y1ZfbB4tA2rGeHBzDZ+HoBOrQVAHnogVy4dMnWUd66ssJ7xbPb3d21L2/dIiDZwTzg5VKnBf6fekA/5RcVaIcAHdS14OA3wdasCfe+pDCJAJsuLhw5BaRU57CwdDUsY54K7n1DgA2cwHW8P4spKsBdYx23qfOrlHLq1mWGMIoIOpDxcIyLKwA6HfuoNDOyZl63bt62VVu0C7U1W4kLJh3/xA0CdJ1mm0w6zvkA2wDCYvPp4wzzpjZfKt3CRhjsL3TkUPibiQjXzmJboFTc17QRSo6xSRsOC4DMwbiwfUOWSjkXOtil9hJ4WpUDEHNk3maHIEYgxl5lHldLXMNnpZJ/9Qut6zJcwvzBxIcnN6T9hGsR+w7thb8L5KbphGu+CmDE96T/J7ABx6CYf6fDsYkNHz5D0w6An5jrBgNrPn5s7Tt3rPvpp1bfu2NZ46ENr23b/n/YY5kmXyp1Q7lbChpYUcuF8leAXDCGWPtfaxb337bDd/+jDa+9TXAO5ZpcH/PIhllsD5KW/Wa4ZJsvCqADyynP7L17H9qf/dP/b2v5z23/T7Zs+OZh4crZLJhtKNnFeGk+ahKkaz5sW2OnbTZetEm8apPmoo07C1ZLUuvu7FjU3bLh25s2eH2PDEIwVhc+WizYd3t1G58b2973d2kKAXADoGbndttqvTo1LWuDpjUeLFnWesP63/6+Da9/y8YbGzas1VheiRfYSOgXVWAF73Ee3tsrzbzQj9Cn9Afj5zh3yzCG0BwodhOOjX6qMclx7CxNzT9iIqE/gS1NUX/X8iIo5GAI5rRq7CgwBmsFYlC8CCq7/h3LFR3oYzIQSW4lzJypK8fRsMKEmsHuKq35VsANfuKFuSpkkJbMPmfJkmkKF0CX7hiOR5ZGWBGKpA2Yc9APZMKmnnE9QBtQ0kPggeZ3nwvDknexpRlfyYF1jhN1lU3HJEeF6TZ3znLmFkF/Z/fp2eG5ktUmAHGO5Ab7hTPsaqOatfZbBOjiNCaDrmlNa9WadB0lMIy13stMqUeNxNycBCf6itiPctXVXFgCWM6SUolpyfTEs5Q5hK89OBaOQz1uv7+SUQlihM+xXKsA/AIQVMmtA9WqHNI6ofYKgXL1KyXyS7MKM94vjh+uY+hH2OdJD5lJl8BwgokoxJvNZhmX8j7dbAj9Hv26qk0+N24PEus4L+PnoPLqKcOkl+JrSnCz1PUlTvi+FI317+winhqgQzu9YtK9lL2lBOiUiRMjCICDMi/VjWWp6ebaL9IMUPAshomswCmo3e2WgBwmdkzgWPgwaSOQmqXJpfNg4cGigEm8LFH171J0/wT3RgF5KuUMmWJ0zByPCaDhfZkccCKsOFyWGwwXU8WGRSAfFkb8GxsNZNKkpSfGAlh2eMltaVYpLsdJQCln0DynvPMsetM8gC4MVpWxE1CroEagJq8jcPLEP0OX2ic1OcD31c7SYsOCLgFjlbzOy4jq2vEspr7vJiAC+RT4Kdg4DiglQAcjE2jeQFDXwVx8RwwPlSSEIuVir+gZCtjBNZ7kdiuAEaXmGC8YjyyRVKDpG29mRY8RUkd7lm5iHnDjegB4KuBhSR5KWRykw/tliZjrD4aZ63D84/gUmQ4YYgAoEQwiUMV9IEMPYAEMFo4ZF/nmRsoBGpXJgVezn9bty3HXdrKWRXHDNpqZvdMd2XLULxl7VfMStEFYnnJc8KaNgT5Tgj0nlAxobLI0/PCQ9/ja66/bxsYG50rOoaMRBcPv3r5N11qUFAPo/DqB+JPmCgHyYG0+3tmxw0Gv2IzlwYZsJaH2UBIXrIlQq0xgzVTJkJc2aZyGgE44xwmc4ybqlADdFDBY0awLtXCiYcEKqg9qBUA3yW04GVvfTSLAoLubPS4YdGIPuBYdFgMKgac1W7KOnY9XbS1etMW4Y924Za24ae1a09r1lrXqcOQrmDtiYYP5hjkT6542aGpnMOEALIhxLd0nMm98Q0dgAGZDLpTPkll3QqUu2wlj/qRn/rzeLxMmldIo3KveUwKCZV4AIpyhLbZbGG/gO5Si8I2kzCtYiuiJI0pFuG4Y7kubXoxFHF/tijYDmJEniUHdrJOmtjgaWetw15o7D635+La1HnxqUb5po4sjG742tP5bPbLjonHs+mwxATn8LmsXwBaC2yiPrPN519b/9pxFk/ds5z/9V+u//pblmBccoIH5zTiP7X7Ssg8HS/boBQF0gCJqltl7j39nf/qrv7a1wa9t/Npdm1zascnG2NLFovwURhgAHqG119hsWnOraY3dhtX26xb1amZpy5LGosWTyNr7A0tX+3bwB/s2eH1ALb7GXt2W/m2ZZbI41ujSyA6+e2DJcmKNrYa173Ss+8mSxb2uJasdy2uLVuut2GTthvU++EMbXbliWbNpQzDG4Crs0iVaWwUSMEbA+u7SJxgPYNhg3SGI7escfk/AINCUOymeUrwGtg/6XQi0ldfhCRfM+V1PNIOJhDWO6x2AF9cZY7+cAdCVCbuDAyawxLpnMsKBG/TXUIsOxwpLd0OAROYSBDJcAkaxEOIWMPVkTIbjMJ4KtIUVy+CY1LIDc67fZ3UIdOhSyxygQ8ImpdEHAbpWalmtAO/RtgIxy/FeBd6UMJA+XThPFAHwzKmpBPN8XTlura8y74ija21X8kYu1wAWvSQ3BPEUi4cMu9q4Zq1ey02HIqtnSNYAoCvAOQJTKD/0vYOMINRvqn2PEijOXgT7EnMVYjw8G0kGhQxQ9Q0xG6WfrfPgeNik43PqA9SX83JXHtcZdVxzkoQMSTlsq7+E4BzD+1n7EC9fpoQLSnYxpwIQR8VFFUB2Jpy07gQIo93VF8P7RV/CGom2wbWX+8sZBIFZnUXxLgE+mK4g3n0CgO95rY1ncVw+C2gSOvNezPOzOParY3yzW+CZADqPY14x6V6uPkCAThOyAARcotwQZ20EqiVzAs0UWEuTDQsG3itLU1xUH5NmIUA7ZmsgwN6YwSgKtePITBNY4OWDuA4EElgQV13zbFbzstR2hsmENgoMYBAoJUnJHBJAoaw+NwrOlsNP/JsBCbK2XtKEf8tsAn/H78WcQ5mlAEbqmszYYClbpwCNDIE5bmRn0Y3mAXRhcII2ol6Qa8IIhKC7qW+SxOZAcIKFlkwFZ0Y+jaumAqySQekBNxZeuY8qcKUIblDape+wJMDLSnkP2PzClAMLteu6sKzsGLMCtQMDon6fi72ykwRyHTArg2oPrJXlxXMm0O1ZcZXE4nrQTtVxU32mAjpxL+pzYhAyuMHxdR0nuR0GjMKyJN0DKW5KXI+OG2EB4mDwSBw+cL1lCa5voDQuw1JmgBNduE7Cnc6BOeiwkbUTZM2ZPQ+C8jQ3GkI8Gtfs017TDie5dW1sq/HILjWG1soK4xlcv0qNCYKirMmNOI4rqdY8J5CQgIGXtZymFLsEFtLUxihnX1qya9evMzuL54INI8C53Z0dMgYBBNCx8pSB5VmM6ac5Bjd6LiS+vbdnvWHfC5pSSwHStRMbr05s0i4KnfAAqGkWsBKmNjRo16Btj2PY8T1nKeAYMxl03ke0dSvBvnngnJd4RqPI6oeuGTSpWTbJbIgNUeDiek8AnTccgUL+PSLoAqYEmHTUpIvBpFslk64dF8yJVg3lrg1roPS1XjCjwc6ChAFLlACgB3pq3EQBoNvdLRM66DsEqiAaHzAQ8P0FaQWpFCnYYD7Ns35R39FYE/tEJa2av7TWkXlTFXGvAOUENn0TyKQf2IQotfXSNawFYEqFmkzlOuAu1lo7yPKHscTWli1ubdmFu3ets3/fovquZZ0dS1a3bLJ2aJONSeFYDLfKNCLAxD/bTeox9t/u8TPsKXB5TADQLdja3140y9+37f/6Ixu88ablLneAz2ElRZkrXFx/BYBu8mJKXKHZ2YlTe7P3wL778EO78PAja2391vLaPRtf69v40tDG50dkRUEbjv1+FPNPNInpYImfMdwrBy2rH9atsWuWdsfWf6dno4tjy1sZy2NX/3GNTDkYRgyvD633Ts/yRmbt2yh7XbTWZ6uWJhvWv3HdkguXzboblq+dt8m585YC7PJ4SnpwZamnJ9jwjPGSbAT1jcEsgwYqkr4uaK8kkJiqJ7lbhuNCQLqYeDTMcR1ljG2Wr4KF5H/weYr/O6BXJiC8tLMaQ4fAGo6L93FMzDsEF91cTX2WpbRuYhaClAA8mBhGnO3xcVjSPVVKORzyc2GshPZCJYvGTTmHZxnjDRx7a2uLay5WakB0kyixpAFNUpgG4U9iWb0AquVijflcZmglkBY2cGAOxbapJKYF5FfnqhL8d9BoXtKL8ZhMcyrJjHJecmafSnOr0gqan0KGXX1Ss0a/QR1KjI16WrcWZQ9Qfg9duIVCQ7Be53yuBATWNLnyhiCdEg9KgpeJLr9+HIclzYEGeBhrli7EIEo4aI3fId5AqSj1CxGruFYj1qKy9NQdwbEOEViuGHGUchReRo15mvsSLxkumVzOfgs186S7GvZzrHkE3HxtxpiR5iL6bmgChHahVE6WHVsqPm8tY0I9qIyShmmVyfii1sKzPg+eDYkKiC18D3LW53h1vG9eCzwzQMcF4JUm3cv05KNf/8u/MORXqRsmUgFNVUqxFjcAFXR5jKKitFQbfV9oCeDt73PSD00mGKSi3LPft8e7u2TsYGKWmylLEAPWWlmi6CL0ssnGxC3wBYsPF8A5Wlm4Zh0HC3oIGIWLl1yTMPHJMUk/8T1mRl1rAYu/NpMS8QWwgc/hfvG7EPTAZ0vA7xjATZkfGR6gLUItkbPuOGWJcKBBdxzTh8AG9IvcDQ/XKSYNS7r8WeL5ADil1klgPvGk168gSWYeCmRUgonzlRpmvtEPGVohIMRgF6VUzvQqN/tBqZ5KxHyeKtiMKOdEkINNnQcnyujhmeL86NMK4vFT5WMscXHtJPQltAvdqmS+Ua8XJRASffUGUjkZ9SArQGMYoOPvKNPSOQiiHvOSqQuZnh7Qh0xOuoG5K14YJKOdxULA3CCADp8JS4/1LOhut7rK8dADkOtlefMCb10y3Fv3k9jujev2+WGdZhVr1re1aGDrtaHV0kIEGS+Voos5x3GrPw4msozFA0KW1Er3xsv1dF6WEs5gOlSbUq642HS3XF/vwoULZEnhmeNeH21u2iEcK0cjbjyeJ8D+pONp3oaHmmRu8IJERW80YGlrUdSUEaAbrY1sAs2hHHV+Vmr6hMy4km1Q2ZhqTpnFsBN4hfYjUBNoEp7m/kLGnFiYWqfo4noIBl3h4ppVGHQwiTgWoAPwkkYFk84Kd9fztRVbqy3ZUg1MujZLXQHQ8U+9Ye1miwAd1hmVxWlcasOiDTiuV7qtofkCNi7oU9jUAQTGK9QKOk27vOjPlOPMnfi06S4ZktoQg13im7p55j/zrp3t58kKCqb7mMa4J4sOxhsBIEomv2s3heV9dWhh3rply5u3bX3rM2sm9yxd69nk/MCGV4YE3sAqo7bWMLb6dsNad1vWetQiQJesTmz/j/dseHVINl2coDS0Zu2bq7b8s6uWNd63nR/+0IavvTZ1KwDo4F0KDbpfDpbs4aT1Qh5TO05trTax69mevT14YOcf3rLOZ7+zWv+upSvblq7s2WQV5a5DyzpgBqZk1KEMFaW7YMPhBQ05gHNwXgXLDp8ZXRnR2Rmvzq2urf94neWt/Tf7ZNZBvy9KYlv43YI1b2+YbV60fv2K9aDNd/UqTSdsaclqENb3RIZAiCpTiCCAx1Z4nlgn1Zfw/DGPc+32OR+fQVwmppG+H+p2HRfvKCGD4yBmRV9GDAowDeOTazcczp3xQ9ZcADZpPqyW8KPvMnHr7E6VYBOgG40Yr4amD5gPIHKPpFQ4lzBBDfM0mTlJA9oBbib4+n0CIyFLnPflvyuZdJJh8HgIbQiQ5OHmJsHHJE0KyYN4QpOgwtU7o/RB1irYz/rDmAmutC4FwjZ2IC5sbzKhBWDP0hedw6Y7btAoAcgY3ZPoUywj7xt6f16CNnx2SlCDTQ1wrtaPLR7UrD6BHmnTGlGD887S4pJd2Nhgvwg12XC9JCo4k1NsRbHncJ3oU3i2ejb4vhig6B+hDqLaUN/HZwUm43fYM9AUDU7IzkCme3WtZqtra7wOsOcgOcKSWC991vMI2wTXrgSJYlwcM9R5xPlCKRSNPwKDwyH7c8hGJYCbJIy51vw6wzgC34E5BPePgXTRcWM17BNsF7jgBiXq3Ef9npSEkkX3ytX1hayd36STnAlAxwWsyK+PB5n1t1MbHKQ26mWWgk+VxRblUGiuWQ1VI42mLSwschwjXlWC6LRj9ZvUvl/HtUY//8lPyKBj6R4mNOhgADiYMaGVAYuX+2HhA1NAQF5YmgiApqqdpcyWXCXJRvJNNfU33N1O+gVYeGSzHTL6JKKvUlnSy2cAX6JSM9Bz4DG83tKt1DNQEu/GgxB1O9TKEsBDTRSVwKJsxq9Tiw6DKDHsnNlDwWJ3ypvXeVVqiKxdKIrN8ofn8MJzAGMGz4UurnPcenVqXp8zrPTcBC6hnUp9DM84o1+cX19nYPm0r68ALA6u6LkIDJNguej4DGocwBNYSk09z3KrNHRqg1+xh1f/wb3SddH7GI+rZ+k3hs/yT5AhBMCkDD6BQdemUzuiH9AsJNCMERAMwIRBnmfYQxAO90gw11lv6B8qJT5uYpSWHthSCNDQBiGwLeaAgE1sFkKXZQFeuH7q5kBDy5mAEtXGPaKMYmV9ne8f7OzYaDAoy9uO6wele+uoYXdGTYsts6uNgV2ojWy1NrYoGZCZieNyHHuZPEtFfMOO4yvzLO0vAY/alGjsigHGDdIpAjg8TwCE0NY7d+ECHfwAxuB43Aw642CEYBis0+dcov60Y6rcxDoALWYw1gAAtIPJsDCHiBLLoswmEAVfHtoErn1BJF1usIJNKTfyczSCNJYF1HJDh7nNGQP4rkCb0yzwZSmTTBGctacSUJS1ElAAQDeOLR2DQXdU4koX1+yxHaDE1V+8NhArYRMBgA54JBhFFru7a9NWa4t2sb5mK7VCkw6lrgWbrsly13arXTDpAOIG7q5khIN5ilKmALiX6zk33NDMASN8bY3fpSOgGUt+BAA8y3N/Ht8tEykOiGiclXOyl7VJTw7jUlpZVXbRsZvvYG5VrIFzCawr5zNnWSneQHtrbUIbtx48sAu//a0t9j6zaP225ee2bXJhaMnK2NIOQKkiAVfr1Viu2brTtvatNks+0ZdGl0e2+yc7dCeFcymMD6A/17x33poP3rR08T07+N73bHTp0tTtkOVCBl3LfjFYtgcvCKBbihO73BjalVrfrtihLff3rb6zbY3tB9bcuWP1/QcWDx6bRQeWLY4sWR1RP44Or9Aa6xaADCY1MAX5ZwKU3mgaA5ASY6XzWdc2/uYcAYz97+3b4K2+jc+PrXZYt6VfLFtt66r1Gu/awfIN61+5YqOVFcsBDKFUFMG9SuPk0O6MnZIplKblXIHf4XlLq6ssuQ/GsZJ1Ylyin6BPkNkeuGAex8QSWBhqf1ELzs0ApLuM+R/9LAQ0FKOIzUepF1QYQHsZWojQxsX6H2jrEnT2+6YGb6/Ha8b3aLDm5asCquUCOosJx8oQJMqzrGCYon3FtHKZCRwH9y+X5DBhh/UAQAmudTAa2igZ09UbAB3NUbqFOUreKXRneexwjAKU92T2PCAsTN6E6wlLZOUAe8pJq7JpF30AACAASURBVEwAeSzGMVxhes/StBPbm+eXOc0MbTqwqWvD2GIAdACpx3XjfwDoanVbXlyyi+fPs2+p34RMTpWa4jzoT7g/lQWTRQYAKdDolQagDETEAhVIq/iU7GIl2Xo9HufcxkYZdwtgw/NHzIJnBX1cxKZYU/C+XiGYqt+VEiluyoNrlrajEmpiRuM7IXNOQDOuUZqQTNz2+1zrV93NleuAnzAE6LAvURLrlN2ACWTsU7CPQn/WWntSAvu0x38pPvfK1fWleAwv00WcGUDHDcIrJt3L8Gyjn/z4xzkmYNnUY6GfV3p3kvaUMtaYIBk4SJPAM6Ml5d6BB2VAFdRgklamCCAIzqcNC0T1cV0IAEjth4gw3DNlHjBDq00LBenmodaNXw/FS93WXNpwdE1yZyyWWTjYhHvCxoIZHTjGOWiGc6jUVi5aAtQkxh+Cc/MeOhZ0HAcABP4uu/Fq4HmWnaZkVKVpwUDwTF3IYtRmnvfpWkAINATMSF9FuoN0VXNwCaASMnn4LJ6tNigIBzJugs3qEQwXTndX2ggy6EH5asCiwBG0McdzCoVqlbFjaZmXhAAww/MR24Y/KwCdGJP4HFxDEcTOKsGrXr2uMwS4ECQwc++lzwCMmTn1di8DXNc1JEDsgtMoo8ZGXYw9BUF4Hui/CuCpfxJkslWGoHIFBVoUgR4OeS3SwgvvQW2C9gKAi3agAQuu3QN7bcJZwulOiQIukUnZuHiRz2Pr0SMbwIFOTMVjSop3k5rdGrbIMNlOGtaNM3u707dL9aG1bWzpuChFx0vusgQ0HaDjRsxLPBDYITjj5s4TCmR8isETMG1OYtBpo5+g9Adtsbhol69cYbkIvotzQOPnYH/f+uhfKJUHiHuCpt3pev3ZfUoAGfoBxjM3QdCM9AQGgmkCwyk2YhNL4oT6QnTtWxpRHFx9KVQKIlvKL1NjcJbWk0AVfFSlRZwXfFOHn6G20KxpQeBeCKyrv05ttPCcx3EB0KEkaRxbMs5s5ADdQT4wAnTpZgHQhRpFOcpuAc45QEdf1wKkI5OuJiYdNOm61KSrgnSYS7udLtcL6pF6X0TCCdcbMgM0x8p1Dm0A4xGsbdq0geWAZ/Z1vrQhFBM11O3jJtA3iUz0+XossBb/FvMdfxcggPvDZzA28QolC04CacU2EZBBYHOG2582y2Jktb/80q7+679ad/w7G75zz8av79n44qgoZ8UaMI7JEms9bNLNtPlo1aLeOauNFqyRRpauHtjhm3dteGmHAAXYNO2bCxbvQ0PtA0vOvWuDN94o3Vv1zApA2WgS8XMCdO1y3Dyv54pVd702sTdamEdHtlJLrJ1PQNWy2va2Ne/etdbjTWvs7lptvGfWOLS8C929Q0sXB5Z2Rpa1x5a3J86sS6m9F7q/EtBOI2vf7Nj636+zHBYMQ7i3AuBrbjZt5Z9WLT9403au/wc7vPSWDdfXbQQDIbDIIHbvpd1it4XALcGHIK4gmx0MHDCFPAE4a75Rm/L7wyHnOZ2P8YG06YKqjVnPQfML50msZVg33RSIySxna+m70kDUOGDci8SgWSl3gNigLDl00K3sJ67LVmovevk7pRycQYg+j+uS/liYUNc6jzYDQ4rzydoaxxzZWw4C4RoAAOLzkqFB+zMGr9fZxogvANBR5H80IECXxClZlUk3tXQ9sbxrFsFaXaYLga7cVKmpJ7VDUE6sZ60J2DMI6CuSJUVcVv0ZloNKAzk0o8HcIOabYvVZcdrUXCaZEJdc0PeVyEMfR7l3rVeYqcA0AgBdzWpWj6C/tkiADskHnRP3ICanYiYRHaTNLWM5AUhaD0MGKGIrgU16Rrou9S/0cQBTrFwBMy0wIUObs7JhZYVtub+3x9LWk164Flw3QDPEVmKjqmQ3/L7WB8Vc3AfIbMXHOGImvAAco31DMwzFcjjXPky44rhg2J3SvVUJO7abS7BoXxeWfp90z9+E99FWNGV55er6TXhcL+QazxSg45z7ikn3Qh7cMSeJ/uq///ec1GXf2AJQoU34DE2rUHuOwJhvzLUYIQAGwISJWpRusuEczAqZbyw38Dp6BejS+qJWRq1W0LNB2W427dzaGn+y7C9g8DED6Rpf1fsMGXIshXDgRqBSeT8ooXWgjyyhiqORADhcz6KLfnPhcgaTypNoa+5OSWHp3ZTT3oyHIQBADAoyq1xTL8wszQseual4CjBAgCqAHrniaUELGYkh8yrM2Ibi9woqAGLInAHPldopniHOLLZRHtkkg1h2RKHuhVpqTS+hOc1gULAstlq5OQ++jGeoP2wXDxilRcgNMhhYLuwfbqDCwE8AJgOFlRWWhZ6W8aFnKtAIx9IGW31R/Zv6TEEZNYOpQHCem1ZnA5bBrfc/afHIOVdZYJXXhuYNZWbTNf3wmVkmHlWTDrQPxjvaAc+W5SvI/jqzEL+X4QN+Lrg2GwLne7dvk1lGxqW7mzHArLBJEYs/njTsN/0OmSXDvGbr9Yl9sNCzC3Hf0vHIhsM+GV44t8T4xWTEGMO5e2C4IUBdXeU58XmxBQkgBpqFakv8PK7cju0G/RToSHqQex6Z8oUFPjdsYO7du8fS1ghlV/ic399p+vSL+szU84eGl2s6SkMT8wCTGdmk0BqqJSxzw2Z8sjyhzlQIZIktoc1VuZEJSpqmAnjfGOJ3oXmEAG2Bb+rD1TmtHPvBBjAEpDl2lYkHGwI6QYdFWdJxAB1MIqbOhdskOFc4dRYMOpRwxVwXUc7aiZvUortQX7PlqFto0sUNZ9EV2nStZmuKSYf2gjkEXlVmQAkiYePeaJBBR1DPwQj04ZDp8KL6THgejHsAFNp04X7Cl+YcMY0F5oqVASCDYDpAc2fuAJjB/Izj4tmVCcIAQJ93r+oPYgrhPGrX6nc0HxM8v3nTzv3DP1hz+BsbfOeejW/skemVLhQAHTbfKGnt3OrYwieLlqTXbO+171i2vG4LuVl7tGnR/q8tye+wHDZK6ta4u2Dj+DXrv/t9S6+7e+uMjSVaDPMbGHRIREDxcLoVz+7J4sg1y+1CfWTfaR/axcbYmhE05lLLkESFQDxKyQYDqycTawz71u7tWmuwY83RrjVG+1Yf96yWDyyqjciug3kGzB9GV4c0fyhfuVnrQcsWf7XEcXP43iFBTzCt2l+2be3HG5b237at7/3QBm+8a/nSkk3imJUbKtEj8xnajZ48U1ypjT/jisNDfqdMxIDF7DHZPCBGkhEhk1LMdJwLMY/67HF9TdeBstbl1VWuN48ePmTsJE1U9EHGDWCuQQJicbEAuzxRhGvHC2w4xEXzSu/KeMrHC8YM/3hSEteCa2aCzd3pNYeRqQvWW9hOAUCHccbjB4ktjWm8R21bX9sAlgCcw/1Am3SCxI0lhfwBTCI2MssXcssjaNT5jk4JG5+ntU5wncW66LGq7lGJUbLsqmCpjhFUJ1A72I8hvV8lOLWW4N6oL+vnmxUfz2LTVdegKeAX60IScT2p79atPirAOUog5DXrttoGyQvMQazQCCU2koQgMQBTlWfj2Yely2H/1Xwldlz5fNyVmn3e9z1l6b/H8WKqSa+Ra6TL5SwsLhZmffv7ZWnrcX0ex6ZpCDThRIhwWZaQkSYgj+MZZmOux0wJIpj5uHYjxhruSeugADpcA/drYPDDmGQ0Yv9Wqe5pZsUybvV2Rh+AkZfG+O9LiWvYFtSjQzz9ytX1NF3k9/ozZw7QobVeMem+1j4T/cV/+285FnQs+BTtdEBFZWBaoPA+2BVYYDDhhyWnylx8xe4dTLNA0yLUlAu1q/B9LARi7CAQYRmpU8ELfYdFbuqlBYZWk0j+PBF2BiqgOkNs1DOmoUbNVInnMVoHAhaxsJQiu254ASYSFidqk7hrn4Cr04JmYmoJKMV9kiHkpTrzeggzZ15WQXv3EzTIZm1asJCKQYO/49x0kgpK/qR1gfdxTwU7pHAVnfUKgdrQRCCJaoYyxn5a/GzEuV1oTGyhdkSxf56jYZ5ZyLxz0q3TA22WorpzEhlDweb0ONBOIJw2FQS24NAYZMIlBo2fGCN4jnj+MpiY91zLEm53ApO5g1hMCEhk0oLnSncsF01HMCNAuSqeK6arNEdY0rOwwGbCRlragwS8xUb1zcME+nYLC3YJ5V15bvcBXLnVfVnOjiDcAUcBbABvH06a9qvegj0aNyy21C40x/bB4sA2bGC9fq8M/LiJDvQHNVeRoeOalJjH0PZg3OFel8BAdKC4FEA+RWcTEE83sGbTVtfXWSYCBgXaDW0FU4jbt29b//DQOkg8OAB52vF/ist45o/oPgiwuJuuGAJ4nnTtc9fLJE9sEk0sqRcufdyILaWWQ2vIr0RJDJWYl8zSinGDLnxKG8ifX8jGC4F3AnRiRM9iUAS/wyZMyZBQQxLnBSgHbbBTAXT4gm/6UNZq8wA6sECiwuG7G7XtXG2Z5hGLUZtGEmTSQY+u1qQmXatROC8iUYHvYPyh75LpVWHOMB6Cvg9MD5xpAF1Dut8FLqgeN5WM4RC0JyuyUupb3FqhEXXcawoArZwP35MWKJkgQXvxr9g4NpulC3pY8lT2gSBRAsYp+l1ZshdoLuF3ZcnXKXq+SqLwUZRMncS4qN+5Y4v/8i9W3/2NpeduWnphi2ASTSG6qcXDGg0POl90bPGjJRvnr9ujt79rk4uXrbPQseVJzxZv/9bs4I4l3YFlec2SrY4ddi/b8A++a9nV62aBe2v1FqA994vBEgE6aNIdjapT3OwTfITmEFFqlxoje7fVs3N1GBIclaABkFfshzHUGI2svb9f/Nnbs+bhoTX7fauP+lZP+xY39i1f2rbxtV07fP/AxhcKky+96vt1a99u858wiIA2HVhHnS8WbO1/nrfx5Nu2/Z9/ZJN3vm1xu02jHTKzUGont103VSolKjzRgb7J+HFvr5BXkOZtwLxTIutYoM51CTEPYu5CnyV7DHN2IEMyr5mZPEOSZnmZ4/LOnTsEFVR1ggYW448JMJgGOHtWAA3jZ5XuBScSgFUdp4wPnfUu103Mp+jnAnhCMJMMJABBLo9Bl3U3thBDVfNrCKxgfCs5zrUSJZcwwECp685OYR6EtSGHHl3C8ubMATrIIUCvVKzacE4SEMd5PQDomGR1FneZlHGGfXl9xaRYls6WjMUA5CsTbA6I0XxqRmltdX0I56Uw4av5siQpaE1zVjVKuOFuXB/WrZbHFucFSNdutMhcEzta8bviNCUSlJzA+6yUCQCvWfN0yACVfjFN0rzfcm/mJiBoNzzvcP5kfAT2Jfo65qWKqUmpt+cgqGJbPTeBtDiOGKvheq41J7xO/Y7jpdkk8C4gGfeP0ml8Busixp9YhUo4cw+IRJXP5yfF2CoNF4ED1ywQG2NTIP4TTJ/fjI/CKAnJbx+vSoZ9My7+1VWeZQs8F4CO8+8rJt1ZPqcnOVb0V3/+5zkdqqDV4Ite6ZQJO3bXBQEQJGctvE8NAgeQphg30F8SA8wzPMoGqYRT1GZpnoXfR2CBz1PbKYpKUX3clIADbAapz6PyujkabTgfShpxvBJgCUphAa493tnhggXAUSK81Q18uHhoIUR74fcCVOjaV3EjOs2DUOAJ5mEo3i8dvnnHwPcEhOEz0tY7aRNWPV6YqZO2mABHZZxYsgEhWQcip/TQZmz6yLSAZpIzIQEeIqBIoobtpnXbmdRsa1K3dpzZW52RrdWDTPxpGu0pPoN7YgkZAGYxWGZskMNDSxNQDCw8EzqyxnFpBKHActaGVMdCP5Eejdy9sDnCNbFExXUK8fwRgCOQFIB9XEltuKFWyaL0rKShiGNKk42ZUzBcoWnjY2fW8fW8cQw8c5VqE4za3y8Ar6C0HPfJgFiBoAPV+Pz+7i4z+WIxKFgVUElzhkbLslrDHiVt+7C/YLtjs27et/P1sb2zmNqSFdpz+A6BYS/lVd9lcOYsRNwr/uBZ4fqlYSmmAQO9U/YfZeOp0TYcWnthwa5du3YktIykQr9PgA5MislwaAtesvyk4/CUl/RUH1M/4QYXJfRZVmgwQRMRGpqjEUuZaZSTJixvHRsAukIwHqAF/uTNaa6P+rU2y1VX13IDVNlk4Z/V0n1dI1mmAaOxNBkInGEVrFcZc9Xn+iQAHTdlxc6sYM+hnIl5A2fRocQVDDovkaZeqRUOr2DQwd11OS406WQcQYfXOvRRm4XjoxuRYKOEUp+qCZM26NhEQZMLbbG3s1PoWB7tJgsnZBdgF8DN9REl2Ei2IZEiNoqDnZqfjuuXfJ4uByGWrMdnnAeUzMGx1H/C0mZtBI9jo3LdQj90JgmuR/MLzoV7xfGl3XeaDv+kAF1td9eat25Z687vrH3vlxZFd218tW+jq30bXhuSSQeQrn2vYITZ7lXb637bhudft/zNG9ZdWbIL/X1rHe5YNtq3cZbbVtayg9ai5RcuWry4hA5e6CvOeMG9FS6u0KKb5FDaPO2MdJrWOPpMN07tfGPM0tbrjYEt15LSKRQSIegvSDoxaYl+guQRnNknE/6J8BPlysOBNQ72rLV9x7r3P7Js/bbt/ukOQbjwBV066PGxL3YKNmI8iK1zc9mWfnLZRtm7tvv//Jll77zL9sEaCGYW1lfpTMmdV8ZEckLW+o3Po38jCQSmcgkwIukFcxUvJ5/Vz8MkgNZhMZOYePTvh66mU/fnABPGMs6PsbL1+DHZRXKNpK4YTJVcOF9gMfVkXfqDCThPOFeZ9bO0n7nOOZMJzCOupwDy4daJONjBN1yrAA6VwCqJehxjUGuyxj7lQ9xEAtfP+wRA1++ROwdwLgGTrpVavpJbupBZUiuYdQLGSsDQ520Bbpq7tbaS6SatuCCJUAIygWQHr1MMQj+ukjlVQE/Hl44d3w/K7sO1SQ6lmMtCdl/J7CuvASIHRR9vbDeoRwnJA7Dn6jm0u5vcA0COBKWZknZRglvPWnMe5lS0Na6NEiYVkxtdo2KnkgEaMJCl74zYFrOIpFDE4GPbqnIIcZPHrjCIADsb/UqsZrE0ZYKn9VAMPTHaAFDjuckEAmOJbreetEbflOacAEjuZzxuw7nRn1ht0e0WGr7jAuzHmoh2R/ktfk8X22BfNWsGVIWP+i3jaicr4NqkeYr2/X18oZ34vAF++zP+fbzPV/d0fAs8N4DOg8A0zS0Z5TY8SK23ndroMLN0YpZnMFIDMxqsYRB8WpyHlpaWOA9qbX+Z9kTflL4U/c1f/EXOTLaDaZh0McGJ7UKmjy/8WCjwe5o5eNYHNxpqz4mFpQCewRqylr7o42eVIRYydvA+zoFSUm0epWkm3TFMuKtO7Rd7JtRNU0fA96j5M8OlFPcIVtPW7i4DVQIObv4QsgcVaJQZXGhMeYkdzsPrBWAZlMie1BFF+VfWh25boYlFwDysdiQyV7w0QVpiuEaUbApMfdrOVzIknJWnIEkbN2bDgiCCuhgzmHvoA7g2LJx4ickFgG4vrdvjSd0ejhvWjjJ7t9O39SZ4BM/nJRCn1MXw5xWahcw7s3T1pF2jbKDA2aq4MBZIlTbO6gMCNFTKrQyfNEXQH2hmAoDOn+esUvOTWkolmXgGCObJ2FleZsADEAYvjC8F72ojBnNxTGCLpaEwKxG7AFprSVJqwEGTr9rfwEBoQafP3bJQ1oNgTPpZLHvw0gexMQlS1Fs2jFr2MGnbp8OuDZLU1rJ9OxcP7Vons1ZelNng+lG6CmAfr1IoHnp9zsDQBodzh5ug4LNP4yZc9h0EowC1ULp77RrZc3ihbbe3t21vd5faczm0HH18nPSMXuT76ncsEXNx5lB7EGySR9vbZNElWVHiOgJA10gsc3COmlP1CkAXlqwGzIivzFlBSSqD+BklxcrIS4ssZHjwO2KFBa7LJ82z8wC6Xjqyw0CDDiWuenHOKwG6I3AO72NzRuanys3BfgJobC07V1ux1XjBFiK4u7ZYBluUvDasETeO1s1Ohxs3mSTguDynB9l0IgWTp9Hghn5na4v9LLxXtYcAvdBoA+MA75cgpgN0IRskvFdtSLkmOdCtTVso0i5QEL/D9VF0/gSG97w+TsAb5ZXO3MfxwLBAPwUAwQSKi4czNvR+JpZLqGuHfoLjEOhxAB9zCjcrAUgZXksMNuzenrXu3bXux7+x+t4tS7uPbHJu24Yod71QgHQoj+5+1rXGvXOW7rxmg+5b1vvW29a6es0uwbUMm0AwwNLUHkWR7aENAcwF68CsNniUNO3DwSIZdOO8RhbdWb7IjI1yW4Fza3NIBh106MCmI9DliUuck3GUx37zxlOt37fG1pa1vvzEFn/3z5Ytfm47//e2Da8PCiA7iVlOHuVmWT23vJ4V7raj2Bo7DWvdXrfWR1dtUH/XDv/Lf7H8W9/i7RJYRcm3azLieYlpLnavWM/4N9YfulG6dip+4t9hzErpA1+zQlBo1pwk4ET9EJ8PmUlVUBv/BuNOuk8ATNCPwXKF9pfkH3AcAROU0YDGc+DayvjZjbNCyQiBhGIPhnMgxiQT3HDddLYpWVHubEsWvCdt8Vlt2tEeSvx9hTHoWnMlmObGU6FrLY6vxFx/0Lc0zwjEsdS1mVi2kFnWzejwDW06AnQ+/2jOKLXcgmqaEEAjyDZr/XB2tOZHfgcsL5+ndJ5wrtNz1npCJldF8zSUMfkKkOfADhnLfjAev2QhwyiiAOjoDp7FBOcahkRr0TcQg7ASCeATpDcArnqSUn0T8zv7D+Is1wCkTrH33VkJXwGp1NyE1IebIGDuxlhC3IU4D32rBDi9JBbXgnUXn8PzlXQCwUnXpGUS2V24uS652RPex3cQG8JVHAnSUM8Y40h9TiYjaFeMFeyLaKQSPHtWSjlAh30k+h81wh2oxL9xnWUCG3IvqOiZUyEkrUbK9DggiTkN7UJNvjnapGc5536dxxJIzbik0eBYKqVIvs4Le3XuF9oCzxWgYyB2SiZdXLcG3V0XbH19/ZW76zP0guiv//zPmfeABhupxp4pDzPpYM/h3wTGvBQ0ZN6IyYVJm7oaCmI8gxyWmpJ95WUFs7Tp5AapEleyAiTy6wsBN0sBE46U7oChoIBDAB0DUb/uMOBHoIpMPu8NE5sL6OK6SnFRsEyUdXKXOhwDCw8mRNwbFyMPdsIFKnwuCn7xWQE/zKpiUXHbcrSNSiVmZoB9syKTDLkB6nu4hmd5iSlIzQm5tQabHF6T65fgPpjBdSZleL0CXJWJQ3uyb8V1G2Q120nqdn9Ut0aU2xutga02itLZs92mFBs7AatkKAKIhubMCQt+GeS5uyRLExAYu1FIuUEPBO7Rdgi6VEo5C1grWULOVAnBKgZJzl5BW8mMJAy0TvtsFciKMSXGII5birEHGmkCVHF89D8yd1AammWl5mLYN6oMWl0XAjIYKKB9ELQlAOXd3a5kLwRgjcbxIG/Y5qRJ8fS745ZF2cQu2q6tW8+WbGhRUjja4vo3VldLsWuNZZVolMAP5gYAaMMhAXi8AOyBNfgkL82FYHs0221bXF7mgqPNFcqtUOIE7bkGSksAsryE2nOhuY/mKjJN3CQFoN3Dra3CMCdPuQGjSUQzoXB+4eJYuDWGr9D0ocqICz8noBM/Qz3OKuik46GvTQFM0rQL54gT5gtuymZo0E25uGZ7pYvrERMsouYcnSrxk28UMxMBOpVnBxtKlDm1owaZdOfiFf4Ek64JNh0Augg8C/SNYp0CKwAAFDbx6rOYOzA3gZlDRgE2YYeHLC3D5q58hWYWgdaT2kwai9WxofEXPkEy5YMSdbFa9Xuto2oBbZQJVATask8ypvBZziVYy30zz8RGvc75dRfjtaIlJ9F9mQNgPWac4DqdOF6ojSeghXGGsxbDvgadSLDDar1Dq29vW+PhbWvf/tji8S1L1h/Y6PKuDd4YWNZJrYayzTuL1v3wnGW967a//rrZjbds44//2JauX6fm5GA8tse9HtmpCJJRFkigfs6GcjMA6EbPAaCD8VIrSslAfqtVMJFbUWY1K8xhwFwDgw5jkUD9HA1fPdfa4aG1Hj605v3fWefeTy1d/sL2vg/dvhENMlDaCodbgHUoa00XCudXMI1Q8trYvGDp1g3rLb5tox/8wKIbN3joqlsjnhWuT+w2aa7hs5ImKeevbpfrTLmGupMl1okSIJOkwRwm4yzmGMYdvy+ztEALEX0eGl7or2D4sD+6i7BkSjBWxTzn5xcWCs0vuI97pYNK/fBv3i8SWa7tGjLexeQTOFc1ucD3uc6CVSaQxWNZJQAwlnH+KmOw1JoL3GzL+ET6Ya5VK0BoPBlbBoAuT21sY2dYZ4WbazextF4AwOEfzh0VoLxcN6qmQLNK8ANN0TAW4jm8DF8Jieo8xM/4LxVbhvOAmGkl0OfltZw7Q0Z1IGlCMGRYAM+1fgHQNQjQNVniKnMyJflpguNO5WIKo1/gONwLuKa2dOloWAW5HLm6BjdVxlAOpKI/SPMN/YCmKdAadHKDvspSWmg+Tib24OFDagKH7rokYwS6wEzaBO2O84Alivm51I7161flhsgbNHvxeVd7oirQjDGCSgx8lxURToyQRjGuW0aD6LeIqTCOZknqKL5HLCaNPIL6zsrD79HWYcLnSderb8rnuY5CF96Ziq9Aum/Kkzub63zuAJ1PjKdi0kU1azZfMeme9clGf/uXf5mTco9Mh2fEBbBgg0tXTheqxsLCUlAXpdVmi6K47q4oZkYI5kh7DgshAwecJ8hKTWnTudZXmEFSySS1b+QGGuglUCjTg/zQBUzAIN6neLQzb8LsD85NDTC3iSezx7NO5QITRfwMFlMuUt5ecnAUrV/XgAVZOhg4HhYRvbCIYNERHVuZIwb0mFxDN9qKyK7KvWROgbZgqaJvluaV1JQnD0W95+kRIcOOAN41TMRM1HVhsRVYQzFaZx7qeXMMe1ZO902mB4KUuGZJHlk/i2x3UjPLU1uNRtxM8DxyvnwKuDS3hQAAIABJREFUw4upgRBolggMpQi5A6slCDoncK8OKm5oPEBBX5LLGf4uMEwllujb2GzTAEXPctb9IDjzjWrp2Op9Bcen2Qg2z8/QFuz/2Big5PwYTUP0a4lXI2DCPeHf6LUyxqjqls3KaAqgQ7tgA4MsLbK8Gh/zJquDtGb3Rk2CdPtZnY6tV+JDW7K+xZOBZcmY4w+BGsANlWaGgG4ZvAdZd4xVuiJjwwzGrwfGYbDOzYN/JzRAIKiEsQrGEEoSV1a4ORNdG3MRgtbNhw8JpnQRlAIgf4bn9ayT+bzva/5kWZSzLkIRazGJ+8OBQeq7KGNKLW1gs50V7o2NnM59xav4GZpEFH19dklfnhdZerxQJlo8q6OrJUEO/5EhUfzEb7gZwufjQmdOQFnwzeJqyun1aJ4lQDeJrQ6DiGGNf0+TzAbJ2Prp8IhBlz0uXFx1EIJyKnEt3FuP+ouLmPt6E5piAMgDk249XrKVaKHUpAOLrhHB6y+m05/0O0H/p6QC9KEA/kIiAaCpM27gfAx2DvQblcThzQbApOZhMt7kUu6C+aFuE1knFX0hbkq9XBd/xzHQZqFbIOds6fJ5UoybrRmlYrP6HseQj38ZSoS6g6FeFUFJZ8JxQ7Wywg0nrlsbUfRjbZzxeTKRvERKxhPc6HrCjEykSuIsvM4Iaz2SLpub1v30U2s++sTi0ac2Wbtvve/s2vjikIyw5lbDFj9csvqjczZMLlu6+rotfvcHtvTuBxZvbNi40bB9yCfs7dG1Oh2PbclL8We1CwC6j4YLdn/SphkO1sSzekHRrhNntlYrSltfaw5sFaWtUcG8pyu9/2EcEzCp2Z+C+Volbs39feveuWOdrU+sMfiFJWtf2uEHB5YspdbYaljrYcvad9oWTeo2Xo0I6sP1FUBG8+GC2eiSHdbesN76G5a//77FFy+WiTNsoKuALOPPABwiE9+lFphgcz1hXD/noRnMLwEljAfdGCgEnMP2VoUAgSjXLJbLa8l4QhIY7NfFRX611IYUuxeVJJACcdML9Ee88H2BCOiLs0xMVKKHvkt2nDteqiyQ5a2DAccSJTE8kcvjwnnb43Q8V9wL2kdATQiOhIxB6d6qnRCzhPEKjk1tYjAE+30Cz+OkqK4hwzof2QQu383Ukk7KvkATIQezyFxz1nMMk52sZnGGeAnxIeZ5lLZ6wiM+Xf8XU0h7gILR4efhGnLca/rdcs3JwOguSlsL8O7oWoqpr/i31iSuYSPXNh3VLE7FoHM5A2fQa85l7OtVRyjVVMm2rlQgHdsXc5eD0Yj/EHfMfDnwSFM5Z1SqrxHwcmCazxNa3dBgW1zkuN989IisMjECybT0hItMtATQ6dyI46RRW1bFBAxlfY6JeCdnCHTTAi1QFoA29z+uY1oyxp2ZjuvCkyJw7WaAWG9ozldtD4/z6doKd2U3pROzm8QR35dSMuEpGd9nNTc/1+NoPfeKplcsuufa2i/lwTEOkOBEzIh1IUnHlseJxc3Mmp3Yuqs1Wzpft2Z3dpx+6pt6xaQ7dVM96wejf/ibv8mViRaFWKCDSi+xELCMIAjgQxdFUrVRhuOlltTpCuzcuZAEGVvS5pU9R2DuG2ncDEsunBKtm2MGxzVTqOPjmilaOPF9itf7JoULjWvEifUUAnQlo8SDKC2gBJ+wqfAFBMEqFgpl2ATAKUDCgsSNh2/uwgwffs8Ax520sHhokQpBna9Q8IMnys/5JodAn4RvvSQA51dQNYtxF3YOhicVY4N5nUclyWRbBRtCtI9YegxAoduiBaECdoWgJMMcifpaZIiJAH6kaUbwxfICIBUzbV4gfdrOXrYvFnl/hsyy+qbuuDLUWecotZ2c2aOgRoBomNlkAAPB7cAoYN6zUQkIXWb9+XADGoBMp73n6ucU5Ij2j3GjDU31s3re+D3Lw8AYFaDiYHPJFHUh7VnMPpbcAASHULaYc5V+N+t++lls25OG9bLYUrKRUlsH68MmliXYdBTgQVlmUjmIwGGZBZDl5OApxj/uJQSL9TwI7AeGFWUfdWAcfZTMSBc5VqkGGQ3OoMB9Yly+jMw5NZOeL9oAc1fIdmPCACX2AFSxATMX5AZUV8ssb2ZH4JzvXYqtDoC04qfG9zwOLI+JQU+Qp9gEKRAPj+P7uYJKHzzvueLefm5dR8VUlBtCAHNxErNsNUkzG2Yj62Uoce3bVr5PBl1Z4lrggqWDK0tdA4hOiSD1E47TgEkHRaK2NWyJTLplW4461rSi1BXvNeK6teqFeQQ27tSyardZMn3h0iWCv2M3ccE8oj8qG/OGLns/N/bDIdk3GOd0dfTS8/LJiNESzC9ytVbSCW+FAvscP765CwG6ch4/Jdu5ynzDsUqR+iDRhnak0yVK670kCYwH3A9BCweU0P5y3sZ6j+9Ro8gTfgIEy7bzkq25JblYE6AZBt27vT1r3/nCuh/91KL0Uxu8vWnDawc2OTfmxFPfaRBsatxatXjvvLVaN6z12ntW+973zF57zSYLC7YzGNidL7+0Ya9ny9AFm8No30oa9vGoAOh6WY06dGfxAjgHD/q12sRebw0I0K3UEmvFhcodza4C6QJqqgKYcaALcRTiLPw8KumLrLu3Z+du3rSF3mcWdz625MI967/VJ6O2fatjnZtd637RtXjYteHqgmXNyGrpyF2QF2ywctkeX/mWDS5es+aVK1ZbWipkT3xjTSYfNBk9gRqu3+pDMieDCL+0gr8yXwfOkQJqaXoFZrcnaGa1s9ZvAd3U1vJ5HW2DcQlAnay6TodrAgA6rq3BpFPtf5QgcWBN18AEUwUoKL/nbDocV5pciIXxPs1lIKXi8TGuC9MVQFecg9p0KAuE/ApKLF1TmUzXAMjUPZaMuoBxqKQbxj6P7ax+jDWI+qNf8LlNhjbMhnT6TmsA6BJLV1PLO1oZiliznMORKBnULBpFZhMgxZqdClCsJAUfLSfFYwKRyx/YERNOn59+cyrerOJ9wTpVhiPl148BB8O3/DnznhI4hHtpN/WXwI+OrR4XTDSRC9BWmGPRv8XmBcikJIX6Ip+/tD/Rp9xY4TjXUem80UDIJYm453ITMjHiJJ2geRNAr0C2KVahdPZmDBAlSeQgjI+E8bqSnIoJq7GhxrPYrlxvPN4vK6EqawqBSwfp1B7V+LXsoz7ucV7GN74XkfQS49pjSmTPYu59WY7BtveY9qQ94ctyza+u42xaQPEgmdbEa1KLGhkUhM4WoPN5+hWT7mye23FHif757/4uRxAwS/OAIvnQinFwTll5BtTOEMLBBSKJUaVMRahNhw6DcyBAEf1YWXuVXeCYYOBVMx0qocVCgbIggQ3c5IHtA62p3V1eJ4JO0sp9scLvpHnHSTqOOfEDOMPxcKywJFcZLZS/4rwsIfCFlmKjrg12knh/CNBJHFbBUbEPzAvwKElZNhC+QkZJsZkq2jjcDIuxchrCzhEQFAQ9x2yyGDCQdXF0TlwfRdJrxWaCzy4vNMu46T7lpq0MSuYw7aYymQyiptk28zpzCHAxWHNwU8E3j8TLLNg4p2WBFAGda594oKdMbhhosaVoBoFnKfYPzvlVxtDzH9bFvgH9CiAo7lugzFGge3QVeM4wB1DgheccvorjFGLOx/V7BYM4BzKlLLvzKHteGIzPjrPYANJpowr3QQic170kS3AN7qMK/B5dpz/f8nzYroqVddSXw+AxfI7FcyqOprbjP9zGvgj8wNgoWEFkKyQFO5ab2fjsS7TPqp+QITLj+RXDBGO9YGAJlGW74b845yacpa2FHFvwEkBX/OqkYDAESL96X0fH4jMI2BDHH9c3hNMXVh5eTDgwOODKCvfBXjqww3xoPRvYdn5g97MtO8i9hNTBOWwgCc6BScd5rbh5JkTcTKlghQKgc+Yg5hXXOloQk86gSQd316Y1wZ6jJl3TmjVs4upcdwA2oGz6ytWrZFegXBrs07Cfh38P20PMG2zMwbgjQ2dt7UQX0xCQQD/Ga1Yp6LP2PybCkKByMXI8JoHnoe6VxiH6KJgkaGMADPgp5hAZcw60oO3BDMbnVeqqGAbXTDOL0YggC8ALzFnHurtinsKx7t+3xV/+whrbH1m6cNMmFx7Z4EbfkvUJx0B9r26dL7rWvL9o9d01q7VvWONbf2SNN75j0aUrdtBo2pfb2zSU6YCV4sYLkUAcAB+1mm3lLftkXGjQHaR1G58RQCfX1ov1kb3ZGtC1FTIScVTMgzTn6PX4dzDn2GYBYx8xzw76n6QcfKO7uLVlFz/+2DqjTyy98rlNrmza6OqIDLmFjxat/eWaNbYvWm7nbLCyYjkY5N6vJs2mHa6t2eaVKzZaX7f2yorFkFoIAGjGjTM0DdVPARA93tpidzx/7hxjwBCc0/yjOAfMG3xHLDaK5DuzR8DA3KSZEquubYdjc4xubLB0EO1FTTEkhP0eq+NEgJtcWyVFokS4mJ3VRKRKbqlR63E3rlMxKe4BwLUkFhSXhO6gTB76/ZLN5AzS0DQgZAxifCgO5hzgn1flBO5NJYnSgu4P+zZIBzZBAi3KCNBN1iaWdRD38Gkc8dDAnhtFVj+os78AoIsK8tz057wRZ8UnXJP9/SNSW7FYTwN4xcJRxrvSjZtatbReFQedYvYGAYCKY4t+UlmUsE4gD6s1AusE40tn4wdjCsfHt1nyij1TvV6ygjXvqgxZzwW/F3A1VW7q7aBxweQ+1iHXGcX3VK0QxjbSTcX7jNs9+Xra+V1MebECdX3HXSOP7SAtr9cZ3IwJPSGj/j8rNgzBNxxqVtzJ/h+UVFfjcpV9z/v+V8ZtpZT5GOj2tE339XwuMFYpBsk39k6+nvb7hp5V8wcxBZr2ZVZvmzXaAOhq1lmp2eJG7dkZdGqfKpNuP7VRP7N0jIm1ZlFOSx2rzdGkOy4B8Q19BGd+2dFP/+EfcrmpVo9OMWG4ZrkWlTQApBOCQELunmIDkJrtujYhsMayBBe0xfcBkJGFog2CG0+E5hK6HpXQYkJWxlyBJX4nF0JcJwA0TObS1cJ5VBrADVG7zQUcQQcWCImYhoEqAyUvC2J5ARiAgUi9yv7mBnkO1gi4lNsRSiW5sc8zm2TIRI4t0WAKGr8sHZMwujbAAQh20oY4fJbcbKN0LGQhnTBpF+BGUUJQBELKdhYBY7GZz33D9fQMAC2yKokgiEaQpQBcipK4MBSbPQZ0jyWj0b+vYylg4MSl4xJUOd3iVR7fvw+wZtYzKIOnoEyvAAWfvo2eZtSH7aEAkcG+GE/BfSvQ5wa6srgf3U8BSEyVYIcX5m2KYLDYUACgk1j9VMg+dTuA8FDiNSR7roglsKmEZhL8DekO5uYVx/V53peXSupnyKwKAaKjTO90vz5adwrGF0A36IZJcF6bJTD65HKJJehJxuLTPMtn/Q7mm4zAcQHUhtdbBM4FkIufSh4wvsbGHuAcgLopNkGRYJh+/AGjYUbkO9Xv5kXk5feq2kEh32764EeH+upBubXCJioDwIY+Nrbd9JDsub6NbDfv2Wa+a728cKOk3pw+j2kiAOiKMVSYwOBVsjI5D8SW+zwFXkvDYoJy1KSLlsmoaxGga1obrq5g0QGsQ6lau22rKyt27fp1Ag/QBwJAV/ZF34Do3yHAXAUC8B438KfQWpyep46As2fta+H3MdfK4Q8DuwwgHSzGZ7VJU1mjzJJQ8ov7AWCHz6BECfdF5hBAFHcyxOcxJ8EVVxIWfIyBqD6eHViK+P7MseoJHWitNR88sPbt31n7859ZXrtpg+/s2/Ba35K1hGOh1qtZfadljUcdaz5ete7uZWt13rD4xts2unzNHi8v2z4YyDCtQcIQpkTOwgdwlXa7tlVbsM8mi3Yvadt+2rDRGQF0i3Fil+qFKcSlxtgW47QE55QEZSkYGGsuJRK2BzV7A+1RGoTBuf3OHdv46U+tmfzWBu/dttGNHQIyjd2GLf/ritV3XrPJ+ndtvPY6QbgMpdvOgBkgyQuxdsRkiP/cBV0mQQRd3fVbceNU7AL2mIvKow+JQcf5KRgbGhdloixwI5aWHbWs3C1zVkJa51U/FcsMpYnnz4M12SoE9l0vTmDIrDGjsYlzq69SBsPBcMa5Fe2/EHjBudG3UQIMgBubGQCEmCvUj8WMVjkwjo35BC+B4qxygBbePK05LyeWBprAzJBxSAkML6UFk/Gwf2jDdEgn19Qym3QmNloZW9pJCvYOYgiXCsB8WoMWaA9SA7EZtD3dHXu28oevK0Gsq+Qr5+iZcauvPaEkDNY7JCZdeuEIeyuiYCX7lHgs+kMRoyHm1bMtGV5TndIKkBH3iLXF9UkVa5YxVKhp58YZOI9MbfA9MUenQLegX0vzrTomdN0Cpdg2FQBP670Y0ZoXQ9bnaeZ7gWW6Rp2zCMungVK2X9GIRWK7ojmsZ6jxd1z0fZLGbXj8o5juiJ2vMVi2wzF7HoG64XOvMh1P01YvxWcC/cAnJU68FNf/6iKeqgWK6j/MXSnj/bieW2PBrNGNrNWuWXsptu5azRrtM9yLohouOXJ3PdxKbNRDZRwIK/GRu6tr0oGFDhY4E6ZuZvNUN/vv5EvRv/3jP+ZVxpomNpWmYvKD9pxKEBB8CpyjVlWeTzHREAjhOyypcL0Dac9hAZfmlTJyaGsKi7rwM3VDVGbjTqnQuMN5xGALNyoMLPf3+cjgLolAD4ERMotiAKrsEMEgATq38a4y4qY2r764iKGH459zhoKySdyo+eKo0kd8TtpzWIhYAuwBDs4LLY9hMjYIloO9IvCgqsU0zcR6cpaa+rAWMpZvqaTgFIw3XY8W/68cTxlKZ5nMW//C45THCuoaihK4ogwxbH/9XSysY8dkkK1TEFCy74LMKDWunOHGtngChp6ALAZkoWZJtRSjDEzKRPERE+cYHOOs5pyjAOmIcSaGF0GrEgT1oM6ZVCGIorZnUFaCeug/R0yz6et1ADcudGbStHCTLJ739E0rpCvAoIjAHNhzBAgttxpKyiJsZop+wQAr1GasNFRxv8X/yr4msM7fm86IHwX66gNhKl53XJQ0wjocWlzO7PLgXQzSoh+c1ZM72+NMM3GL537UbwumoDR8OJ+V5VoOyAHXIjg3h6JWznxne91ndTSObTd6wK31soE9SHZsLz+0cZRYz4a2n/dsmBcsMn4W3Q2bLgF0Skw4OB2WixVjCX0bAF2xMUD/BaEYJU9g0m1ES7YSL9hi3LFO3LJ2rUkW3f9h772aLbuyMtFvme2Pd+mN0sqrSiVVqSiQqrpp6nIb1xE88EDACxEET0TwA/gHvPDCAxG8EBc64AIdHRTmNqaLQlLJq5QpL6XP4/32bu2Ob8w51p57nXVsnpRS3NyKo3PynGWmn2N+4xvfkC+CddQ3HBnBkSNH5ADeIPPHZqOL57GMYYNem/Ha/yhYpQ4nN1TwsNrxoM/RA50C/xIqxTA5mymQdRH2iGXcCpBhky6pM1AkKqz2rYIP+lw6+AgYcNyS5RTLX1jbQbLgapZQR4PWtR3culGPzq/XkbtzG0PvvYOg/Cna0/Noz6yhdaSOzlhLBPEZ4saQ19xcDoXrBWTrMwjHzsGbPIfm5HFUg5zR8Gw1kIva8KOO0WsMsuhmS9gMhzGLYcwHQ1gNhrEZFtHM5tENDpbkiS3IxBAS2pqtgQy6kaAroa1qi0hCKptQQLQ8He05bQM3u+s4IxnoaCWz8OYNTLzy7wh6H2DzW3NonC2DWZ1z83mMvTIOv3kZlSdeROP0ZXTGxhBZkEiSWZXLJlxUmUSxA4e6eCZkOY5gsOC3jm/tJ9FSLZcF/HE13JTJzPKLXlsiKYcCWCwHy8A5FGvT2et3A+oIlFG2gcxUlocZuznuBKSwzKXdHDQiFUNGHpmkNgRRdfRcRp8+R5l0GlqqCQB4D+eAatMRhKY9qRnMOU8IrLGtJRuuZa5y/9L7XK05vk/WD8s4VF0wtkncTip5QZC1UsHy8jI2K5toRS1hJDOpUDtPgK6JTr4DMIEkVz8ezrq+SAwELR8hddvaPsCsv7Kwbbdp6l6T8AjFEzXFEWN/pYxwA7CZ5yjA1u+j/vONPWciA+h8MfILllUeO7RMBIT5g7NaGP+07BkC1DngYexYTgB0un6bpAvmvDI8bM5VxlbqOxnVdjJgYn/NV3vMbgdxhMbAGm3tTymT6oVa+6W/x6et6n3quguKpu1DSZ06l/YeN5Pajgl9QJ07cbtuMxSMVqHVrhXt08ELpb/1/OU65G3VzLlnUPt2oNb6OId1qe1uxs1Bd74H4T47Zr7alXgQGvKrUwYS1+w5mutfmOshP+4hV/KRyfnIFQL5Ocge8sCWeQg06xGqqx00Nrto1XvoMqlyxOzulkkXZJC12V25n9IJq5I7u+2hX51OONySeldef12SRLgfZZ9ppjUaESI+aplxAuDZrFEStmkzb+nP7H4Vx1Xvn5scQpII2LBR1SVQfQMOMPEW0hCxGdhoOJDJx488R9N220InAToafG6IKZ/tGlPqnWQ9aNAQtON31i/pMeM1EvpBQ5/ZIEdH5ToajXqgcD2jNHw52MjcYz3Fq0+wstUSIVOK1lebddQ6TbS6hk3nbpquV1jMmBgIureOj8ES4/Y60MP6RkMyvM0ANzt9+veaq5JAqHuvG2po7CIFetyyu4acKU8cXrEbOzAGInYPzUvWaad6bK3/YDsl632gTtjXTa5O2GCfpy2Ibt1cgE5fud0iOuBJdbL8us9L7UPVoeoRiuOXBTgEQOUodUMfDzZmZfwkmBaDYy35XGWa9gHHfltYg9ABsg46l/bVjfdw8WCfbp37GgY8MLed90liiK1NFM/KLf7ztG5K4ns7dWXfurel2EO/73DWi23wHrAWlXGtM4e1XhmR10PX66LNZBhGFClODmFCXE1bxf85upC6JvNv5ljVH6c85OlhLewFyCLEqF/ETDiOEb+IvJcVTToCdGTT5TN52VtprHCvUN2dHWttD2zKbGB5uEcLi91hsN/DsDm0W/v7Tj+hjjlkmmElIIEyzi1znaGDKqvhZnV37RQ+Y0Bc3yaQ4j7OdlQnnQvQ0S5QJ1AqM8aGuoabm8jO3kV29hpysx/A695Be2YTreMV1E/X0RnuiK4hGUEMe82sllBYnkRucxKZ+ih6zQyanRYirwNPsh8z9Qq9FiHQZAqcEjbzI1gemsbd8ZOYGzuG5fGjqOWHDhSOlPUilPwuZjJNnMvWMBm049BWdqREIFQqYryzfWL9YEc3lu1CO2rdZhslQFeghl6rhfzNa5h45d+A4AOsvbSI+iNVkPRXuFnA+L9Owus+gfXv/Cwa5y4JONez2nvyvI0NsfXiyAjLpNTso7FjwNmTlfWhYYG8hnWg45ZMSNVl4+8IGvF6hsimOZoV7NLEXArUSbgpAS/KnmyjFSjvD0Nh/fFaAnPz8/PC6FNpFMkYuU22Xp1EWgaO1wHtNyb5sqHGbgiqGxrOnwfsaWecKxDHOcT6u2HeGuUi7EHOJ2rNOQxCN2QwyRhUxiHnnjD2GNobhsLmu33njgB0BOc6/OJ/uQ5awy208x10fSZZ8xC2A4StEGEjFIAu6HnytfeYhcQSlIbbpaxSZq83VqO1NGNpk622nBMhYqVI+vaC3ROc35v77cpl8TQB6ewG6ZqdqeuLvZJyIo1GU56Wz3P8EJjfzgnmvNI6Ug3wpjvEThtuMhlT2jsclMo2kK7ZSVtXp6geIVxXkXny1ucnbUZ3P5AddidWWwpD1u1DeZZ1xMYgpn1evw6Ok9xYlDa62mk3J/JCbZ09kQIObZe8nw8yzvE9WFH3sxAPn/0FtIAbMSTOqGEfI8d85EcChAFD7H34IeWd7kNhLJOu3eyhWemiutpFsxKh2+aZiTqdAXyPZAcmSsvKvkfHNJl0mnjvIUi3tV+89998s5dsGPHwuGLCNFBSPJT6ODGUrbAt7yXgpCLtPHDQWFammsvg0M1QkzbQKFeRfb5PM7Ly72TCcdMjky+ZRCIJ0Gmoi2YvZBmU1cd3ahZUGjGxZofzPjHMNDW870vdaGjyw/fTIKN3U7Nm6WGDRh8BOm4Oyvjjv2kYCZuwUhGgsdyoodZtohVRwL4rWRN5UBQzXjZ+PRQPekH2u8j2t8udgY7dnqubr2tDq7HS9+Rtb3qZKg1u3vG+7OpNmR07puorI8ptj/4QHnyeW47tAyr7JlYSsNytDQbMD03qoFBnCs2/f326Vtde3nevy2i/3XWE9p+4hYljDazYCBswdGjUGAZn8tPHey1UIzpxff0RV4fEdm8/xIQGU88TeER707CP7L8GgFS5e09NkoYnmf7euR2MXW/mngFhHO+5HcPikTXUKSnL3kq0p2IfykUDs8Idp7aj3PL2wSXNnKpFsDNeTgKJ8NZDKeWX85C1bhnXunNY71XMwSDReXH21m5fcM8F6FzWjMsgMJ5602a6v8VjqQcM+XnMhGMY9YcwhLww6QjS5cMcCpkccpmc7HU0XDRRU3yAduecA2zZGC15rwjZk4lkZSR2Awy+nNbf21sVeCMziPOMxptqyibtFAU+hClvASjJ8mlBOu7zFLcn04ihFbRDeI8whKzeVlqpPIalVqvIzs2i+PEnCNduAtkFdEaX0Ty2hvZUTbJWRrkuFyuEmyHyt/PCKMssZxDUAwkLZwbYKB+hFxoWqtcO4Fcy6HXzaGWGUctNYTl/CneHzuDu5DmsjBxFrTCMdmab7I2JwnL4cq1kaCv15hjaeiLTxHBg9ER1/RegzGYzZGirSpq4ThgB6Gjn2EgF2i0Faj/VaijduYaJ915GL/8x1l5aReNUA17LQ/7aEMZ+dAQRnsDSi99F7ew5Aec0pE6AQc3SSkPcJoFIAkKif5nIdq/j213P2GcEotiPErLLJBMVM5fdUEGzz/SlB9RBI0kpqtV+MjGbEVU04WxWSneMkW2mWTc5z6gLxyyYBOg4Jnm1aNuPAAAgAElEQVSfq/OW1JRLji2tN8uhGsiSPEBtTxs5QrtVymk1FjXRg0SeUPvO2q10AIvusmrTJUK4JcTcCQVnHZStqHUWbVoL1CYZh3zuFLX3SiW5Zm1tDTdu3sRmedNm+iZI10Y710F7qG0AurArDLmwGQg4F9YyCMmi8z0Eov1rEgV5ISUk9rYm7OcqBehcJ68s9VtsF86eZPIiax8OAEPpTCpjJph9QhiBzvNlXto2VWeEayvQoa8saRfgdR2J7rhXR4YxT1Q2pO/YiK0RE7cbh5jGjiSnbC74lrQV4nBI1wa3+1rfNtpZFCa28+0ztN3FEbP1AHHPAF0a4BfXMbbn0sucXP903XC/72fsPdjXPkTpHuz+OfzS5YY8jBwLUBgmODZ4ljn8t2mEEdCqR6itdlEvdyXcdQuTbhtNup3Y7PelvF+Bh3ofvPVWYp22ntRESOmOIWYOo051ZzR8lUayJmlQXQvNsqPto5pvNBD0fk2swGtkQ7OGCBlsSY2d7QA6SXJhgUYCfpphic9036MeQzYEk0hIhj0aTtZ44t+VwUeAjh8CcHyGq5nHAca6MpREAT0mvaD3kd5XhvvyPgJ01XYdzaiNdtRBPWpKJsGmDbUy7WIMCN18D8Kkc72JZtNiWntzKjX6YHtj6KnhwCcMJEawHj0+T4yunZhrTsjhANKv7LiUZArxwdcNzbWDZqt3zwxjDcHcrSzJpBv7Qu9tXTSkIm7HbVxVruGl+if7et8BFxJpPxsCYPqtnwEt2VVJzzMX9H7osbU/B8Lr3KQM/XGlRmTcP7atNOFI3D/M5gsK9ytAx8AYE6olAB310AYMuq2hpIk/x4ycpPfTbYd+SHM/aYg2b9xPEtpqDi5xP1n6uCTTcIzkA3bN/bktHpf9dUONzTSPsBm/hsHbH6NOQgjVnksJcdVN40EDKHdq2EpUx0K0jlrPhKhtAejo6SM4J5p1yp/TEG2zvmlyJHf+DmygekhymBwZL0QxyEmoa1+TLoO8n0Uhm5dQVyayoN5hnppc9C4yO2kim7kALo6kgl3wZE3W8ZrO3Lg/w+1+PVXtAc6zWKsoZW/RMStZiJmdkMAFM2hbYIWAxuramuiGuYmjuLeTGaQhs1vqQSYdM8IzYcX6OrLLc8jNfo7Mxk14nVl0RldRf6SG5pEmOiMmrC+oGY0tv+nD4xiSyDdqOBqQW8Yasz82mM0yA6+VRbBZgjc/gXLrJO4MX8KtyUu4ffwCNoYn9tS01DvMeV1MBi0JbZ3JtFAKImHPyR5vM8ATeCMgJECWzXo7MH4twKyaw61ORwDjfLuN0sYGRlduYmL2bWD4Oja+uY7WdAtBOUTuxiiK7xxH07uMu994DuUTJ8UZKWBzNisgmmr3utqI2m/KnpMx7SzmOs4lNNRGIijjjYAZ+1iAJzqFm01Zp6lNzD4WbS6bRd0FzHQPEBabvZc/s41YXgK4HBcuqEHm3NDwsPyOSSEa1E1m8jD7paAix5tmZ90LI0iThWm2WALIHOea2Zn/Zrvxo1lb+VwF+ESbbnNT6iHRJoVCPJ6T/cp6a2SLaNU1GiYzuU0kwfZU7T9tIy1fNp+XBDZsB+pirqys4M7duwLQSWhrr4M2AbpsG+1iW0JcmcmVe43MhRq150KEnQAhATqxEYGAWQWHAD8Vh07uLHvfabT8uuepLWLs060HVPd6/buGiLnATxLsjb2JTIBhw1sdHl0MUEtIvybIsTYD3yOM0GbTJM2zYV7ST52OkQBQsNp6nXVsyLnJAs98DpnGdE5wvBBMZjn1DMW1k9fECUmc5EbCrrTh1i5gp2SFOKO3ZTernpwLBCYdfXpNbEtZkDxJyEhd2LYao3KZazdrqK57v/zdhsAO9FHKPqkAo8FSaa8y7M58dL2JbSW3PP8BQkSNb/arZKntaft7eNEuLZDJeyiMe8gUqAsqatn3v81E3qivSbctk85q0pFJxz2OIa8PmXRbu2cAoFOPNA06gklcXJWxttee5aIpIaSNhhhQNII4LDRBhGpuxAeKFE+nGNw2gYQYJTZrIp8xOT4u4a/uRw1L/o4adOqpFSZgtSobompw0BhTw03/zvrqpqg6cuIhtRmtWAfR0qOBS4ONAJ313Or7XMOIm2asiTc6Koc6GlUECwWgq1dR7TTQ6LaERbcZ1bDQWUOt1zTZINWDZTNxioExAGDtPNEGwtYS9G0ppwUbWBHpBwveJPvYfY4CfMbIMu83Bo4BA2ItLs16mDpgzLVmY+2LyIrRFmuA9OtmADpXQ0J2Gis+SyZTn8KkoJ8yvfraYFvbyiQUUAFbG2rltPvuvKi+1lkMPDlJNEzzDNZjAKSzWmB9Adf7s3ASfFExezFK4jE0aF6x7QwzzBTbgFgmHEC11owBpJ2qzE57LY1vGoDSN4YF2j9wmXZWLREVbearqD3XZHII21Y8cGb9HgJySWNtxh003mLtvMHkFm5ZtSwGqOx7n80c6z/bREuYfiXYTIPXGHGaFMUIr8oB0Bq/XwTImr7uqpdczctYgs8Jt+wD8i4oOWjgajIcC9AZSNacP6z+HJlAyX099qbb6zTUc7tRbOabefNe2my/15tWGIDJBowRLS8dIOWojhaM5IFbLym7A9CpTpLOBYG3eeBhJr7UkLb+8waS/NjDYegHKHrUpBvBqFdEyTLpCmFOwl1D+Aj9EDmr0cF9l8aLq63lOkoGhL6d8Fuphg0V5c9uNsa97uFftes0JFBsDQtWst1oRzDElfs8D6p6gOW+zoMxHX2u025LvTXkdW0NhZs3kZu7hczKHcCbQ3N6Ce2pTbQnG+iMMINlF1E2ErBONBtVn4p4EdcQ/R2TkJBRVPeRWc5KmChWplFpnMPdsSfxyeXnsTh1Ch0vQBu+JNDh+tgVGQA7h9ivXg95r4uxoI2ZsInTmbr87GpiqkYbATce/DkW0rTndFzRsUg7R8IqqQ9XrWJ4YQEj69cxVL+K3sRtlJ8uozvUQXYpi8ztSWQ+P4N65hLmn34a1SNH4vZXsIx2D59FaRINQZW11+pzbdUI6x/MCSYRiOJ45lxQBy/LSxuL/cuf+S4x7gGjNcfQQRu66h7ctX85Tng/7VM+g9e4mnBc+zlGmByCYDnfweQtHEecd6pvTJBFxhw13shetVlTdwKVtQx8Zqz9ZjUnFSBReRbWi/amaj+rfc7oDQLP7CfRpVNtOvv+7dpUZFbYv0zM5oTFu2y6eH22+oDDIyNSv2q5LADd/MICNitldKIO2lEbrV4L7UxHMrlSl7BXNPuFAHRV3yRVcQE630Om1EN+Agh5bdwg5gfzG8vYT3Let99g5C5Zd20CGgLF8jvn3/0139qvVmpH1kkLYIm9ZPVYzZrvMumdZGtSTWrtGZ1TnZkqpcN/d9rU6m6CWRVj/VALonHsZDIhxsfGkc1lZRxpKLKxMfpRBZy3YYbnkYx814QWnB/r6+tyb6FgEujQRjHAt82WGpgQbUksYkG9gfcYHoC0nTL/eD1BXxP6bWx8td+2zqe+c89YHP2zgYyDVJtz9x1GbQC1Iw2xYHAA9AFWgpH95FcKSvMZmpytv3caG1DPG2of9t9jgFwXoE0v7cGB5N1rf3hX6FHEzGvbfvfnuHF4hX74pENpAT8EMgUPQUYxhS+o483x+iGT7hB6cQCgU8OFBh0XZBoprvbcXt+XZMSJrg61MMiQs95CCcmhQcHQ2YQWinp+NZMqjS6KDXMDYpIGlsk1dDSEg8PPBRRFXJihL46IdB+QMsYcmXHcEFW7h8/g9cqqUy0PGrgE2hiqy2cQ1JPscQntEy7s+lyWkaLGvH4AoGOIa6eBuoS5dsDQq5vtBQHqfMaJWyH+AeAk9vxs3aiS/SIblAU4Bpgzdk9RIGI7YMxt2xjYsKDN4EapyR36wE7aRrp13PQzxDJ7JPcNE4KcjHlwQ3P5FBcYNIBLP8trHzA0Bpd6THeADWKA0YRk942PvS5kfePEGDjWM5cA6NT0VENHyq3ZzrYBR/c613a6Tg0Yo7th6re1fyyAZkWRTXiSGWMC8KVkUXUZkFoXPQDTQNTMv3pdbOBZINaAf0wM4QlAx0Mo3yjZW32TvdVkKevFySEMyBLbwYZfGmcTHjQE+wDpYP/w7nSgux+iyDHIsROGBqDjh3NJsrZaw7kfMrPXcXIYvek+wwLjiQyfLrja/7k/b7auEyZ7q4K4Bp4zAcdy5iCDjgBdYlrG/a8GeaIZkq2i1+shZjtnbnxcS3S2e/3gNY7NHjNw+kaolkPf32X2bCsl4IaomutsggiKmDuHLpnTDmvB1W4a7JH+vwayzznJjjIIkPMyGPFKmPKZ3bWAHDLI+UwakUE2oDYd2dtGE5WsHldzVaaAhhxZ0FsZQ66GlTIreL2bjfGwR+GD8jzuzQw/ZFtwHYpZKlajTAEithFtHNojeq1mcU8Fjs3pTbKxMuQ13FhHZnkemaVbyCx8CnTn0B0voz1TQ+NEA52JNqJcZDIf8wAvjDlfxhN/18v0EGUimU9k2YmG3WaI3O1hFK8cQTV4AteffQmLJy6gHBZQQRblro96FKDZC2Sd5IcsYzLnJoI2TuUamA5bGPI6kvnanSsCXBJE6hoXCOvP8FYNox4Yv9Zhpawy/i2zuoqhzz9HbuMTBOGH6E7PonapKiG7+VsFZOaPwF+/jNbI49h44gk0pqcNOGzbl4AQgTCO2RhotolB2E8SImojG5IH/9iO2tgwycGs9jBtKQ0B5XviENFMRvpWpEUY2WAZqGnzVQ/wqn+sWVbZRgT61KtPgI5jicwmhrVyXvGj9q0LqtDmUyafgoN7DXlVbTraqwRd+GE5RBs5Bkog9RNg0WaRlT6yutCsA9/HiA7Voku+PxlavF12W9Hdsxl32b68r1atChi0tLyMcrWCdqctOovNXhOdsIOoEKFbjBCVTNi3Aeg8AegC6tFZBp0feMgO91A82kNmqL+p99d119GSXMvT9tt+SKc6RniVOlHYx5yLateIjWkfo+0hc4qOeydqwIBqfeBO1l3LaDPWkUkOwUQY1CuVZTl+j2/ODwR/mVwoDGL97larLX1crVWljaenpuQ7QVf2r4nCCeUeGWtW31sZd2SbcH/g6xnuzKQdvE80CJnlOgyletzXzfyry/Oo9STnEPsetoe8i++x7MwWQ69rNVkfxshoyTHhiAH8jD2mDn2b7dZJ7ibtY+e28e7JKcPuV3Tg7jPEzk3ytY2dQSd/h0k+erZccXSQtVtpk8eJOlQD1YClct5gFIclANjiO+HemvV+d+al7svq3N2LE/KL3julTHEEzJdlt37Rtf7/9/s8vweP01uWvN1xg0NtrYdMukNpzgGATgEtHthUBDctO9Z+3qyMujjklV5PbohOKEQya6vL0OL9BLdWNzYEYHAZdEpNJlhGwywNoIu14GwIgxuqK0w3GoDKvLPMPBpkfCY3OBo+mgyCm5p4loJAjF7Nhsa2UmOIm5kwEFUbhSGuCYCuwhBXh0G3QvHy9pwAdYPATd+b7G6AaRtAfHCz9G4NbZSjp1rtjiaV/t4wq1xwyvSuepw4FvjRcvUX+cGyCUBlqeNuGOxOY8U9yEoZLO18tw2uDzw5WSmt10sZTv2N2dY/JWtt/Bw93DtZ2fazhbkMsdh7nVJxZYPyvW6W4t3qu5/5ljx0SR0d49Id/8osGmDcWEYly7RdmvvYG2kBIglrchgqGnbgXqfjQ7I20ovc8+TAqQw6sucyXiQAnWeBQTUIk+1j8M9B0Xl3DCfXD20D4zndxuCyFloc3mGv08OcaGtSv8oZpwftl4Pcp30VM1AdcI5llAOuZXnpYXe3MazjUcN6DORt/k8ReNGfU0ZQotC7e5gHb7jf18eMsm3QP32/MgVcQGAAoOtYgM6e4hSg4xhn3/N7cn1z+0aZufoeV+NJME/4KPp5AehGUEChl0PByw5kd82GZPCYjIxkPJFBoywXPdLq2hUzU225hJlKxjlF4e2BnYfs/8gfzRbKevOQynqz/gSoeHilfUGAh23If0sGegVCLANJs4nt1E5+o4FwYwPZuTnkr32OYO0OesESouF1tKc30R2uoZftoMfsqTyvdgP47VDAuJ7XQS/TFaZdd6griSaEcdcDCjcKGP/RBKLWY1j8xveweuoSyvlhlIOCAHS1boB6jyCdL+smAbqS1Z07mW1iNOiA62es3WkrQUcrQ1sFjGQ0gBzICUQYB4mMxwFH0WDtw4UFDF25grD8IbqTn6J9bMHoz3V8lD4uIVw5CQTPoD31OGoXL6I1MSHv0kQIaj9xjLrajPxZ11n5HmeaVEDG2CO8n45Z/izJCqzGGvt7AIjLZsXGIiDC61W7bbckELq2czwIwBtFAqSUhoYktJP3E5QTsMVGWbgtpACPhJwyGYYFBgmsaWihO/+3G1vSZu22OHYJkEjEh2XkaaI09pMLTLrP5/0EXkRjzupQqn5z2vt1feD7ktlthY3IpDV2vrAsEhJMnUey6NbWRPev0Wqi0WlagK6LXi5CVIxEm5GOHQ1xDSrM3uoAdKGH3EgPxRM9AeriT8I2ddtqN/tI7QyX5RU712y4aGybOvu/1o3vUmCfPyd/L7aQDcPu760m0zcBOn4nWCRAkWVyCaBLhqPVxGQ/spyiP1itYnNzU8Yss3fzO8FPtjOvV/CaZWFf6T28bnJyUkBbftjnCwsLcg0BNZHbkbMIQ10j+fvq6qrM8enpaXkuf8fr3fmn7+HfOI75Hl5PoJoAoTDyeA5QKQW7xypjUSUyVGqBtreGvLr70279uN89agtwSNvS2rvJSAdlxbnl0b7mKHTtR10X1P7cAnS7TE0bdqzSE3FIb8p5Y7/1O9TrXU3Ah+Guh9q0D/LDNLLkCwlvTTbEQybdPQ+NGKCLPZabm7HHkoaGAg738iaXUUcjhhuOJKGg8Wz13jS7WNLjyXJpFlWab2SkqQadLsbCsCMglmDQxeLI6oF1NEZYHzc7q4SqWoBOKO76ZcMpaBCKnh49VHbDVoYh24mGHX9P41A8odSY8H3QQ88Ny2XQpQF0N7oLAtDpQVKZfrHxYUGk7QAGbQvX0yeHuZRMSHqY18O+GOrOwdN9J9shBjYc3QYdDwMbYuxh20WPzt4cHzJt3fTAkPSmp8z7WAxXwRp+d9vANda2BWZMAw2EYMZA4T422MGQv+2Xwi8coHPrZ7V5XAap28+DHlIb4uow1Abus8+VbxrCZzPhCePOgrpi6PBnR7NN5g58Yc/plxjIXg8ZRAjFHZ3O3BMASkPiB7S++ppr7noVA5BuiG0CYNE5IIltrGaLhruo4Soi5p2OjK8YqL6XBXGf98agnA294e3aFq6ws/7eBdF3epWOx5hBx3aS9KUWoLMMujiCZ8tEtAesPRh8hw3QbXmeJlBIK4uyziw7emAcKQmPVSFzThl0LkDHECMCdEkgQdcxZ50dWHdSwA+O36wXohDkMNQrYLxXwjAKyHsms6v5yiAjX2avkSzqxWIMgrtgpOsY0kOk6LBls6Jnx8M296n/yB9xtK2vx0x4tgltDLYd93Rl6ushTSQzrH4Z92lhjOykSWcbzyMTjUyleh3B5ibC1UVkFm8hXLsLv7qAsLkJr9uE17MhbUEGXlgwe3CzDnht9AodNI81UH2sguZMU1h1udk8xl4dg1e/hM1Hv4PqiUtojIxhIwIWV1Zx7cZNXL16Bcjkcfm5F3Hi9COYKvoYzzIBSQdZJqDQ7IROR4sGrwXoxNHqHGAluQjHIqMYUhIk8DHZ2VmMvvkmgvr7qJ+/gebJFbSnW8L6G/7JCILNR9Caeh6tY4+hefIkOiMjVvbC6FrGB3ulp1hbhOuNsuxUM8vdQ2kvsU/4N/Ytba6J8fEYoJPQPutYZXIITRrG94lD1TLRuI4bxtH2ALUexpVNJ6BKoYCZmRnDbKpU5HlJnTzXtmIZCbDQ7jOsJCOPstesymoHxdEadmzy9wy31UzGLKNkrbXadKpRybKx3MoEFEcS32+1GJVlN2Cz2T5QwJrzgM/htcyuN3PkiIwNqX+zGfcF253gEoHfZqeBFtroBl30soZBR01GskWVQedXnBDXgA4OC9Adj5BxADq147asUylO5a3bkEZymP3IsOUs+90CdOrEcgHL/QB0SVta9lqRRLAMWaOREQN0BOHYtmxLBdT0GQTCGC7M9YgAHb/z36qV6ZZfxyfBO/Y3ATruBbyH71hcXJR5NjU1Jb9X+5Xv4t/JsOO1BNxYDk3IovNO56iMg2ZTADz2O8c/yQjCqLVnAHV6K9CmAJnsO2oHkpmmEVEDSaoOHyJIAnQxCGfXHj3X8HvspFYb0oKIrt0b10sBuAQgqePODaVWUoGs8bpPbKN5+KXvwSlEjC+9TA8LcF9b4EsF6GTBe6hJdy8dLACdLnRkfmm2VGpfqJbbvbzAvVc2REvTJ6DGxZ/GjBogsVfHHob0sE3DJ9Z0czTmdPNKllsNMjd5xJitj+vFkb/b7KwE/rarLw2wlfX1WMtGPNDOgV690xK2xw3NhgWK+DC9XZ63A0DXwWq0iZvRogB0Qsm3DEN38TdJDbZmCdTDuyvkKsaDBTDUu6XAhuvhUcOQ18vh0/V8JYA9NyRMnm9eImWKPU6WUq4AoAsUpHnPFCBSYE3Lre+KQYg9DsAk4OQCKmnMF9dgjbXanA08rsce37/bZTFA52hDJd+xXyBjt3fy7wqQp2mnDQC7GkZt6fAD40OBrRTgkuNGQ0pcgG6AIamhBpY9R+YcAToGX5H5wfAsgnO+aNj1RcMH2seON/GGO0BMDEIntLjs/iAHD2WCpgGUMrOsMaYZ8/gr1kUNWgUd4/mzl4Y/hGvU8HPnijtPdgOzdyqCrsfGwLaakCK+tkeAzkx+84pdQLp9j+s4ZDX92cnnbft85znxWukCvYYoKOFKZEJIeCu/YjUdw7pU7dLUdSwFoIvXU3e+OOOT6ob5XhZjvSJGvRKGvAKKNrsrQTomlqBuHa/TpAfJ0DVlLLD5ZZxalgfBDQGm/gNkdd1tCrHfuT+TKcK9V3XlXPF/2hdJO4TtRacZAQfaGVMTE3LA3dOHY4oslHIZudlZBHNz8BcWEG5uwu+0kGGfMZSUbL5CUfQ02wy9rK4hqCyjPb2CjedWUT9TRbfURW4ph9HXxxBUL6D6yLexOXUW6/k8lqpVEeW/dfMWbl+7Bi/M4tTjz+DE2XM4c3QK02NDKGQJ5G5Nh8l2UU05tbMEoDMbgnyFPPQ3GsgwhFeMgABRLme+GGK5MI/J115D0P0AlWfvonFmXdh/1J8b/fEYgvolVC9+B41Tj6I9OYlol/bTNUwZY8q0E7BAWd52LYlDSxsN2VsEiLMOVGVM8hpx2BYKsW4U1zJxANNh6/vmPps9dre+1f2Z4DZDAvl8ssY042byfq2PAIabm2IfioPZ6plpIgYN49Xfb8ds1ue52nTK7iHgJvp3DiNUtenUBtP7RGPOOktd9q3reNJ7ZJzY7LbKwOM8IINOmKiNhjinuO4pc5G6gGzfVqeJttcxAF3YQ7fYRXu0jSiIHAadAnS0EQjQwTDokgDdDvuHru2676X1A8e42nvunqg2jAJ0bkbo/QB0WobY1pB9QwE6wxhTgI7l01DSsTGOT7MGiGodnfW1GpaWlqQaCtDx32xfYUwmHCpaB/blqHUkuAAd/05AjfOAdoqcm+Q9BPDMe/TvHBsS5m8zJ6tTR8DtVmsAoBNAj9IeNvO1gJ6xPrZxbIu9pw52jVBQR9ZuE+4e/67nVs4RTaDhAunimA/ILTa2nDiKBxJ/WW09e53r5Ndw5m0jLhxGpcylhC20U1LFe6z2Pd0u9ouj+35PD3t48wPfAl86QGcnx0NNuoMNFQHoFDTjd354GBHtmkP2vEvyiHpdPH38CGPFvoObA8EpLrqSmSqfN5tVEMj1aQCdGlQassLniaaM9ZgOAHT0ZCUMte2yvyabUpl2fB+fT4NLQCnruVTvq4TUUGOPobA0cElvz+Vk8d6eQecAdFEl1npIhpS6m+AWZpBqY6iHRDMTOSDbltBLgowJMXH1QCloE4fMOQdQ9RK55Yvp7A5TSY2ptNBDt32Tho8CkQrC7AeAUENGtAuVcahhtymhjVqONIZSWkjvwaaYuUveoe2t2QkTjMQB4+8QN1FtF22TtHokAVdhFtoyi6FjjT4XPJXnWNBBRZlTATqnvgJiR56Ea7UZR9kzmkp5P0IIzn8DULsgr2nAfoIRXTvSQqnTAJQ4BFmTO9h2jwFEm/mRxpx62GV+W6YNAfcvI3RBx4OC7FpvF7RMq+9ex6muXwLsWIBOMk9q1sndGHQJo3Sn9+4boLMPk4OVHWdbnp8SFpVsj4F1M4VNLI+2AB2BOQHpbHY+Ue6g0LVvMlMms4+nrmP2l2nrlqxpPDD0eiIgTqmyvMfsrkVMB2MY8YqiUZflF1PRM2kEGXVkwuVyRhuL+49lgruGtobYKFtVx/FhMOD3Op6+6Ot0fjCcbNVxoClzie3mavPF672d2wT2GNLFQ9vE2NgA02XXunBcEthiqCwzjdbraDPTJ7XqQmo4TWBkdBSlkWFh1bRp93z6MfxXf4Re9CnKTy+icXYT7fE2MmtZjL4xirB2EbXTL2CuMINPKhV8ePMm3rtyBSu3byNvNXg7E5M4duEivvn887h44TymJgY1ec2UNGA77RYms6IDk3OIY4KsqizXu3Yb2eVl5K9fR2F1FSHF7HM51CcnUZuaRm1yEqXNDZx88zWE4UdYf3ERjXMVYfzlb+Ux8cNJeO3HsfHN/4T6I5fQLZXQSwChaW2oZXP3JJmjzlzWgzf7h2wt/jupxUZQjH3L7LBk+qj2lrIjOSbEHtyFQeeWkc/I2uQS/D2BKYIm/J72iR3bjUacdZXad7RZFXwkIMJ2V00810G0XfvEz7WMJtqpmrGV2WJZX47xJFnfl/sAACAASURBVJAj9jCTDdiEAwMacyrxYsFDdy7ofQGz0Q4NiQ1LRhfBGdGgZtikE3JMMJKhxO1uCx2/i67XFdYcAbrWOAG6LlADgnqATC2DsOMj9Hxhz6UBdLvtYS5A57aZy+RSgE5/p99d+5K/0/WAP+8HoHOBKLVP/B6TRAwy6HyP2mYGoOM9o6OGQccQWNkTmHCjWk0F6Mz1Jrt0EmTk3zie2e8KtCqDjuXRkFS2gzhuwlDKQIYdP8oIJQNTkp1YG0tJEXwmxzqZoPzZBfTYhqLZZu2mgTnsRL/I2mOd90kweNf19AAXxA5vG6Gha5+eW9SGV1tOAVyRR9Hsrw7LXUj0llyx07nFrb/87JQ9fvch2u8HaJodb4nH1h4iHw773Q+f98W2wAMB0NmF4WF21/33vXf1jTd6BMA026mGmrrZTvf/2K13cBETz6bV+iBYJgY0QxmiKM6qxZ+5OGrWVx6KaHBIVln1mFqgjddKRiJqZNikDZLu3hqKuzHkeA9DV/mRbFnbhEKkAXm66PMZ9FS7mjcsJ9tR6hCGRnuCmWnrdanHYIhrH6Bbjyqx1kWcTj2x0LvgXBqgo6CF0s5lI96Gcp0UM1ddLzWeY6aSZQwm35cE6VyPmrmXWQ9DUFMpn2EYcBZZCuDSiFH2HTOFRl20ugzRaKHebqLVaZskF06SgLQxqO/Q7Ic81Aa+Efs1tPYIFIbvdJlxjOCpyTymbKrkM5W6LkaGCsPvY6OVbFs8WFPwPTSi7/y3hltIKApZWb2u1I+Z0FpdJk8h+8WA0zEAus174zqzXaVt2aYmHE7blfXmMxvtJqqtWtyerlZe0tAdAH0obExQwjd9lwmyyApAQf0tsjWMAHCH84/tKhnduqZ9O/S4GpBN54iy0/idGkqaHCKy7DkF6ALbV7w3DvF2CqrjUo1LF8RV43Agu6XtRwWc4/vsMwUosR5n9Vy7hr0cdqg9p5qBX6BBo4aferi17IfpmZX102H8CjgnCSJMYghJECGA3b3vAPcC0Gnd00qRPLwdFKAz4JzJcG0Aur5Woczr3QA6W7iBptLx4ugDci3gIYD7BtcDsuSG/AImgxGMeSWUvIJo0jEMNutnIFleuW5mTGY9ZQTJAciGLOqY57MVmNvt0HvvPfrlP0H3I9HOJWDA8FOCUNksxA7YZj9XBpeK8vMeN8voQWsWh172ehgaGREW1uTUlJSF46f93nvo/vVfo7v+NqqX7wgjjSGjwVqI4TdH0No4j4WJJ3G9W8AHi4u4+dlnWL56Ff7iIo7yIOh5mGWo6smTOPv88zjz6KM4feqUhLdRN41MSwlZs44yTRIhjle7hhWYobHZRGFtDZn5m8jOf4J8fQkBGoj8HFqZo2gMH0Vl+hiyjSqOfPQu/KFrWPveCupnasIuLVwfwsQPpwE8hbWXfha1cxcMOGdD25SZy/Gdlq11t7GpjhHaS6opJ4kXLBtGhfPFEWp1t5QdKJpxFqAiSOEmAdnJ2ce/EZxjO3Ie1Ws1sekIzrE+aR/uD+xz2nbKUuT7OAc13JRAIftDokSynMeZWP9L7QL32brHsQ1Ek65ale/6fI4l1SmTsPsE4MZnDWjMMUmHzWpLcEeAvUQWatlHfV/qXyyVxBa/feuWJMZwwUDOLzLnONcqtRranRa6FqCjNEJHALoWumEXXs1D0FCAzmjQURtNALpRoHisKyGuu40FtSOE3bTNxJR93DLo0vpY1wn+zV0f+XtlG+6kQadtyuv1+dJm3CMs41o16BSg47hgmQjMEqBTRwnHkiZ34DOUQcdQVD5fGXfK9NO6abZhl2HnAnQKqCnbkfdTz9AF6ETrbm0DUbeHYmEI+VwB2YwB/Ni69UYNy6tL6PW6mJyaQL6Q72dKtmHwpgsIcDGah/ZgIA4sfufHzBXTTpJyqkeGHVNPmaRfh/lRIFv1jY3RaW3XMGdtbxHRtUnzaF+bMnUiZoAm27AvxxPbq47kT/r4VH69D8+I9dq2IHPRhvLSbhInN9nB5kuTp21tA82yyQSBxsaWcSRgr41SEgcqy95BV55Hxmj6urRrGztEjt0iH3Z91sMLHugWeGAAOntAe8ik299w8d559dUeQQPS1vnhAYDg2U7GzP5eYdlDzG5KjzVDPSwgRqNLw0VFk8TqvtHAooGjXisF4rg5TTgadCKgqiK+NgPSEDV39gjQcdOjlgY/DEVNanVoPbdj2smC7ujVxYw6zRRn9bfs2ARFm7k5V5t1J0mEA9D1qls10RIeHjE2HIZYGrNHjTwJj3BCC5Pn7GQIomyq1vuuwIA7DvR+N1Qs9ggnkjRw4SdwVMwWMFYYwdTwBCZKoxgtDKOQyVutDmbIjFBvN7Be38RabQOr1XWs1zaxWa8IyKTMrTSMgIARAaSR/BCmhyYxWRzDaHEERft8AkflRlWet1pbl+dvNMpodFr90DxnMKcx6bbTnUrOAfZDLsxiOD+E0cIIJktj8n04V5Lfc9MlcEbwsdqsmfrWN6RM5UYFtVZD6ivmT0qoZv/3vjxvKF/CON8zNI7x4qi0Ads19AIB/TbqZcyXl3Fj5ba0qYKAaSaStq2CdAT9hnND0m8TpTH5PpQvxvUQw7bbRrVVt/UwfVduVlFv1gWo0zGvhxsTauCjSYAuMqGt/Ij2nHz1tef4+wGmgZvkRMdnIilJ3HfJbGvWGImBHNWuU6aJDY9gWJMedtTwE/0VGxrxRTKRXA9tHNq+wzze73qs1+u6qoD1/QTolCGzLRtuu0rspC2n9yS0btxHucBgmkND5hVBOQvQiQQfDW4L0Klz48AOK8uacEXyFSDiOBO9OC8UDbpRv4SZYAzDXhFZhMj5GeTDHPIE4cOsAHUqfK/OJAVkWGoe/hWw+KJDsQ86Bu/1Pt3rXK0kztU05py+i8CLOAqtBi7tijTgYr9lE8Cm2RTwle9gFlAyW8YnJgQADG/cQPR3f4fG4o9ROf0ZmieW0ZpuwVsPUXh9BHPzx/FaYxIfrdQwt7iIofl5fH1lBefrdUzTyed5uOZ5+KRUwgdTU4hOncLlRx/FhYsXce78edG74rtVJkNCswkIWckQHqFDaqwtLmLkgw/gb3yG7uhdRBMb6I414NczKHw+haA6g1bpCBC1kdu4ju6Reaz/1BqaRxvCisrfGMHIa8eA7NNYe+l7qD9yzoS423Vak40RLBM9Nidbq6sBtl37JgEm7ksyrhm5YEEAN0RPHWusN206tRvZrwS0NJOxru/JQ3cMUNnMySwXQ1upveauGcnysq9pN3OPYPk0nJRzT/cQ2rK0eykdw2exLPKVYm/quzRUle0oawTBMydbK8shSdxsgpPtQiK1PVRvkYClOKITkSRsF2EOWvCQ9WbIONlWLAPXQIKCbHMJbaVTmmO800LH66BDEAIROtRXHGuim+maDMWNAKEw6BIAnRPiuhtAt5NjZ2CftCBqGmDpAi/a12zT/QB0CgAOOEDItu56iLEn+rUEXDEamLyHY9/IDVAH0SQ+IbCmTDVNErG2thYnleDY0GQ3kqDDMilZZs5xDfVOAnSa1EHqGASxRh3HCwE8Oq831srIhUUcmTyJ4eI4chmG9Xtoteso19awtDqHRqeK4dECsnmTVIfnjf68pSQJpRfogC4gnx1CJsgh9BjYTxuXoa8EkNpoR000O3W0owY6EedSJ86gu9+1Ne362KGuoasiCBEgG+RRyI5IPVk2gl3mrEZneAPNbg3NDpPCtNDzjKQKP662XHKdUmYgr/NFfiKL0CMImEeGX0FO2leyBBOWY/27TbSiOtrdOlrdBiKCgikgJe8JPDrAs/ZZeWnb0OczjTwDAbkOn8eyd6vSRyz/QT8y7/ZBPjjoex7e9+W2wAMF0LEpHmrS7WtAeC//y7/0uDBpem03CcO+nrTDxepR5aZOryg3mjTGmm64EgrbaMhmpjRmblQ0uCYZimK1SCQhA+n/Vn9HxLQdUezdGHQK8InBQ890wrOoVYqf43mQZBLbaJqoIUBwUcISbLlij7Zl0VVbDdSYxTVqCQNpNSqLBt0GATq7Uah4aeyxs4WRNrLgAn+VqpEQe7IcgC6lf9IAOplD1gOfNI70cO0arSpKGx8ImZUuk4+BHQJWE8VRAZJ2Aug2BKAzQNpqdQNr1Q0B1vj7eqdpQ1bNNpnPZAXoG8nzi88fw4wAgASrRlDIcHPzpW0VoFuurmGVXzUDivHZtVZd0rRrqnVtIrddBsAyC+7IdQyXoOEcZFHKGRCSgBzLRcBssjQuP8cAHQ3CSIGtmq0ry2IASQJqG7Uy1uqbaHaaKvJn2KRhBqVsEaVcEcP5kjyzD9BNSJ3ZFoUMDaU+QDe3uYjPlm7i9tosFsurqDSrUtcYrLIVFqAzyOxYj6EcAbocAgs0EvBzgUa2K+tBsHG9VsZ6bUPa14RPmnHYpeFqtecYuEjIjllbyaDjzzSU9HCVBOhcgFa8ylarMZmVVuqWzMqrmozOHBoAvmwWWjXaNeRH5qCGQnxBxowLEutcF8//DiHaB1mndY7rGmX2TsOeux8MOu2T2NDdKxtxFy06rft2B7l7Buhs2yeTF+3W5moAu0xod21XQCkOpekBJT8voa7UpCt5zO6aMww6J3EE5yoP5ypBEb/HhpELSMBMnVYvSHUneTg/7DG0Wxvcy9+TILU6pty9b8veqPuilXwQoG6A+WFKpEklVLJCGUlpjKZkHbRcCiy4AIPu/xI6y2RbdESOjgpAR6BueGkJ/r/+Kxrzr2Jz5n1UjyygMtZEddZH5eUCbt4awZXVAMuL68iur+N8pYLvdTq4HEUYYQQCgNsArnge/i0IMEd23vnzOHLhAs5cuIDJo0eFuafhjwR1NIEV96qQYaErK8jdvY7C5+/Cww00zq+iebKK9kQLYTnE8HsjyM2Ow2tNmSmbWUbz5Bo2v7GB9hjDcTPI3RpH8cMz6BWfxsZ3voPG6dMDzUTmFZN2qLB9nHGUTgbL+BpwCjnZ02WfIHus0TDsXpU8cQAt14FCW0s1tcTuavAgbGRSaC9KNlRr28VOFtWFtI4wAlOxZmMuJ+9ncoSdtOf4Du1n1kWTjLgOTQXiJVS3XJbnCovNgmsKnuq4iyNCbJIIvoP7oII8HF+afIC/1zq6z3HHo9i3NlMrv/MeOuBdgI7Xy/OLRfm7gKPNprDnxJnMZAfUW7Rhu/pvYzs3QXiOAB1ZPe1CG83RJqJMhKDlI2yGCGthnMU1ZtBZgE6yuO5Bu3Q7p06anToQ1WFHpTgxrGYY75FrLNtzOwadC8ixjdQed+8VOQSbVMgY5X2ATsck3ycAqJUl4PvYtgQ/2e5poaeiXWhJEsLilwidJsIwI+uJ/i0NoOP7dAzq3wkYHj1yDLlMCe06UMqOYmLkKEr5UWTDggCwrU4DteYmVjcXUW2uI8hH8DNMumJA6jxtaoJQXgaBRyApJyASn5kJ8gIwEbiTPPCWoUYwrNUlQNWIQbpOrynAUvdeGGAJO47vZj0IlAWgM6uIfGbIAHS+BejkTNQWoExBLpaLwCEBRNbfsOqMpMagZrXkchewLBcUpL4xMCfgnAHoCNwZkoMB6PjspoBzjGKpmbaIFKiDtJl5FoE+RtswoqyArN8H6HyCfmDkCSNVGF1URb2ziWprXYA6tiXb+yCfhyDdQVrtq3XPAwfQmYOG2BateoTaahf1chfNaoQu8WZKBtA5DiZlo3MvKyxkZlWn/ALX0S8ifP5B6WXvb//mb3pqzNOYux/JIZSpxo1eGAPWcEx6/hQc0gO4bqwE9jarVTlgDAB0TDhhgTD2OJ/nauftBtDpBs/37sSQ4TsoJk1jYieAzgW3lFnHd7D8zKZGEJSMvXqrgXrUQpMenZ4B6G45AJ0eAlR7Kj5kWmDILa8aujHgkDR4dshGmgxxTR424sOvo2uTdmBRACGUsMsMTo0fw3NnnsbZyZMCUhFcIutLQj8ZimlT0SsowPBOAj5kfpFhVmvVBOS5vnwbb926gttrc2h1uamTceLjyMgUnjx+GeenTuPYyAzGiiMmhFbCPe3z4QkYRQCObK9muyWMLwJ2N1bv4N3bHwhwRdCK73U/yfbn32RRYPiIBWw4XkrZggCRZydOSHlOjh0VEC2fySMnoaHcdBkCwAXH9FRcpg6NhTaanbaUYa26jmtLt/D27fdxd2MBnV5H7qFhTADykclTODt1Ur6TncfQWQmjHQhxNWF57FfWebNRxWJ5GZ8u3sCbt97DrdU5Af/Y3u5HAdUD1YN9xr7rtFBp1gRYvbZ8C2/dvILb63PSnzI2/QBd+GhEvrDnGADR154z4Jw7H2Oj3NFXjFlIFqBzjVGtj45hF5hx9UTiOWoNWQldVEDDCcvV0Cb3IHm/F203fF2ZhzsxYA9aHn2Pq0Fn4DkL0jG0lZEhGuJ60BdtXSz6mc72CtA5xrhZ/tLjbe8NoGP2VhMeQwadCWDxxR+vjIv9AHRyQLKajTHr2DI/dYwLwKyaiLZOQc9HDqFo0U37oxjxS8j7WeQJ0PkZCTlnGDvD2QkolKhJZ40W2TMtg4uMHs2kx99LsqJtNKgOq2sP8znSRjaTnui6WkFzTYThzg23X2JNIidsnfVOJomgk3B5ZUUO7WS2aYbcnTQGdd1I9psLyOg1mqRAwpgBEdw/duwYJstllF57Da3F11GeuILV0VnM5eq4/n4Pb/9/PSze8VCqA6frLXyt1cKFdltCW0fYh9x7CC4CWPE83PY8fJTP4+3RUSxMTiKcmsLRc+fwjW98A2fPno21w1gnZmv1GGZJVt6HHyJc/gQIb6AztYj6hQpa0w1E2QhBLZCMsvnbJRRujsFv+uiMV1E/VUH18QqifITcbA6Z2WlkFy4hGn0K5WefRfPYsbj72XcK0BHUYNty7xR9YasxrCC9zi0FMDhOaRvyWoILAmgxLJSZZh0H6gB4a4EXjhdNHsF+FUet1QrWcTEgF2AP4Vz/9QBA4IPvJPNvJ+05AacsiKaZW0fsPHTXJwKGrAe/x2Cy1b/iuGa9OYdlfFqNNzLU2E6c3xrOyOt0bKrGnGg2WwewzG8+x0akaBk09FuZXEnGna5T/D1De1kGydrKxBA2QZKw8JgVt9USQJKgnWrpNqhbSICO4AG6aOfbaI6QQRch0w0RNgMEVQJ0lP5giCvNAJvF9UQPAtBt99mFOW0kTPpJCtR+d5OZDTiUndBvvpL9zrezr/lJhrimhczqHqNF5g4Rh7lSB8IB6HiNAs3sq7h8vi/95mZLZV8ry5Fzh3937Rjeq+HJEupt2ZRJjTlJcqN6bE6WV4JHJ4+dwVhxBqVwCqXsuGG9BRkLKlm7tMt+rqHSWEMtWkO7V0GtvSl74WhhRu7LByPCUBNAzoa2mrBeUV+TpjF6tgzHNOGkZH/xq9GtoNJaQa21hkanjM49MMC0Dwin5cMhjOWPoZQZRzawoJzslYbR5oaJ9stDWZ06Gu0yKq1VrNfn0ehUYq1hna/iXCZY4GVRyoxhrHgMxcyI/JuAnIb5yntkH+c4EJjSAnWMDGsJk67e3sBmcwnNTkXaKB8w2uYYiuGIgH/u80yb9p+poblkAfL+cmsF1dYqqu01Yegd7EM7xfTZdnbVwZ778K4HpQUeSIDOLBJ4qEm3+yjxfvA//keP3gIaADQU1OMoejbW03Svk1dCAcpl2XhocHEz3EvIkBpicj+zctFT6TDYVKdDvFsE/sJQyi8aG8w6RY05hu5aYI3g3X7rwjLw/etWq243gG7rmdTcz6y1BBkZ6sBwRgPQtdDudbHa3cQNC9C53kIxhDTDmaOLlmTUiOdegaN9pNLeAtAlkxaYE4cBTlyBdZbFhgjwvWRVMfxqrDgsgNnlI+fw3NmncXr8hISbomuM9tiotIY6Hy/jzPEGS0p635Ow11trs3jz1hV8PH8NZIMxZJXsNAJ/Xz/1OM5PncHM8KSIqvP59J6LbozNLKUHABEN50EhE4oheXd9Ae/cfh8fL14TkI6MOoJlrtaMgBVOUgfx/DvMRG7I08PjUtfHj13EMycew9Hhafg9D1HXZMTSjFlaHt0I1Ssumi/FIiKvJ8yzGyt3BNj6dOkGFsrLUqZiNo+TY8fw9IlH5V2s+0huSOYS3+F+KSuHz+dzw2yIKACur93Bv37yY3w0/5mEpFKbzv2Q7XfpyCN44uhFPB3Xg4K5+6sHmVcCgK7ckX77ZOEa5jeXsNGsohn10IqM/pyy5xjWmvUZ+Nr3cLth1MbaM1526UsnXFUBcPeALOaRo4Mk7a0hw5aBJmuKBeLYp8mDn8w3GvPOGEqHhHZfXPd7hTvPFHyMAbr9PmyH67X+MVPQ6sYMAnQ2k6vo0h3SZ4dQ1N3ekOakcO/Z7u8ucKf7ic7DmAVFYI6hSjZBhOZwFdPe7oMDjM4dChsfxB3GowsouOCTMkulHArgRT0UkcN0OIoxfwjD1KSz2V2pScdwWAJ0XG8JLHA/5OFcQRA6gVSvSBK9WO0xPeAdRijnbn110L+7zFVlncc6Q3YtHgBZEsxS3QcFCLIOOwEu6HW1tgznE/eKJYrgdzoCcHKtFLthl6RYA/PFyeKeZN7xucJAIlOmVpP3k0F3tNnExNWrqC+8gbnMu7jp3cFnzTpuXe3i5itt+EtkywFPRT08F0U4yXfEx95+qxJS4JHsM9/Hj4IAHzLjKwHYs2dxkdp0ly/jyMyMZDgVLT46mGo15GZvYejqW/Cbn6J5ehHNk5tonmigM2IkCfyWj6AcILuYQ/F6AX4jkCQWrSNNNE42ZI4UPi8is3QcXvtJdCaeQPWxx9Ceph6dk5yCWU03NgwAOjQkDhBNWBDvzWYSDgDgagew/cgwYn/GfaMsuB2YzNz/ydzjfUwOQXtWAS039DUGCO3cJoBKJhOBj/LmJhr1+hYbwpW6iLOlEmSzYcQSsmrHj873GDBkPezfxXlmIyw4P5URoAC7Mt3IFkhmbdYREIdSN5sx+Mdrk3a1OLZpt1IT0WrXuaF7YodwboShrHOijUmAiAC/M4lZXo5lAnRsGwnbJTOv1UTkGU1dQnTtXBvN4RZ62QhhFCBohgiqgQHoJOzSAHTZkR6GTvREg267z3YOF71eHJEOM04BsJ3se72ez9BoGWXGue3iPtd9nzvGZb5YgI4gXaxdyt85tobapLqfCzBowWT21/j4uIBvGtZN0I3jS+pvbR9J2mfXMT2Xsb9E83J9XYpIvUsNfdU2MH/fQDE7jJMzFzBePIqR7BH4URaVSjW2yTWMulDIY2R0GJHfQrm1jHqXURDrAhyNF45hKDeJQjiKAGZesZyuzT3gOLFgu7CTs9RdDNDu1QWg4xfBJQJiaQwwdSBKxbYlGDCChQ7qEkqZCYznj6GQGUPo5dFtRwKMS3SVzUKrfS5yBnljd/shBOxiWVZrc/K922uKbpxEgLIvud/6BRRCytVMYaxwFLmghCjy0GqarLcC5lu7Mel0YP3DTACP74rK2KjPodmtyOgphMMYKxxHISA/2kO3Y+ztpE2vY5T9QyZRkIMAc+XmItbqs2h0jDzVgT77OC8e6PkPb/pSW+CBBehkMX3IpNttcHg//uEPRQO87XjMeBAWoE5FbbcJ/dzt4bqhMVyVhhP14iQbXiLMYafncLFWA4HXqcdRN2gaC9zMNJzFDWcQUVsnuQQzq+7ElEuWYzeAcC/15zX0oNJQJzhHoE6SRHSbaHTpWWljpbuJ6515CXF1GTPKttCMQ5IxM0WLaiBUVdkbOzDntNxJgC550HB1vdzNVw6hDtsoEzLkdAjnp8/gpx55FpePnsfU0LjoJ0WdLjbWN3D37l3JDMaNk4cXbmr8cIzRuOVhk2LXJ06cEBq/HwZodJtYqa7j04VreOXaO8IKe/rkY7gwfQbHR2ckpJSMvWq5gtu3b2N+fl7eIV5eOyZo/ExOTgqrYGp6GsVSEV0vElCOzLJXr7+Dz5ZuSChtEriKkypYQ0nsBdt4fP65qdP4z499B08dv4Qjw9PI9AIRUGZ9WQ5mCBSRZ4brOJ5a1pcHCB7aTp0+LZm+OAkZEspQXAJbrC9DchkafH76NL5x+imcmTghmn69TiTZ7Wic8T3Ui+F3zdDFtjx58iROnDyB4yeOY61TwcvX3sSV2U8EkNysm8Qo/HCun508he9degFPHGM9pmw9Ktiwz993Pdp1rFTW8MnidWnfT5duY7nRQLXdgSaGYGgrtecCCoA5nnDVHIwLmGx7C2YIK8/xFuv1bv8oqKxGk47Z+GBogWHXWBeDzobPSn/vYR7tdR3Y7bqDzuPdnrtlXTMLc5yFOk2Djln5wCyuh4xOykHFNOx+iz2Q6XH/N5s7RFDacXZIUZIAHf8tws9mvRVwh6GSu5XZ1Y7UJDg2xNtlX8QOFSccyew1BuRgsBBBOcnu6o+KJh2zu5JFx3BX1aTLZ3PCGOeeKBpnTBLgOHQEoLOJQHi4puNKkiFsI9Fw0DY9rPuEaW41rgS8tFkXlUEkfeAAnwqYaduqs4eHRwKV/K6gj4QVWjYW37Oyump04nI52X80O+5OddG2JKNImVNs+6R2rfQvWWC1mtg9nF9ck4+22zh2/TrW776Ot9fexLurd3Blrg7c7OKxxQiP1iNc6gEnAUxQrywFnJMxbNl0Fc/DkufhehDgvWwWnw0PY3ZqCsVz5/DEk0/iwrlzOMskEgyZm5tDdv4z5OffQ1S4gcoTa2gdr6Nb6EpmVpkHFLzveKIfRmCFgByZdVEukgydDG8den8Y4foZdIaeRfvI46ifPYvO2JjcH9tLBAboGO31TEheNmscfBpmaOul+6uytfSQS3uJNgI/PEjHictsVt7tQrU1dJnvJWDBvtV3usCuKyPAvmH/T83MyFyZn5uTPVzsB5tUQDUKabtyP3CTgXAfTwJpCioTxOJ45j0679Smc7PNcixpllYCxiyP2rFJhqa2M9tKQmgt+/mWQwAAIABJREFUUCL2lLXbOR65xvEdyWy27vMIzhGc5DOWlpYktHUgdN5OBq2P6KER9KtUQM00hrjSKccsrowE6eQ6aI+00cv2EEQ+fGHQGYAu8AiKEaTbG0Cn4FTafBxgxmkWUWdt3mmPSQJ/7r9d1pq7XqsdoG0f2xrCuDZfMUBnNejU5ojvccLudQxwvVLmnupK6xxw3zUQVmv11gj0yXqUYAC6eysdrJ1OV4Cl46OXMJKbkTDQtdUNfPLJJ2Iz03bUdfDUqVP4+te/jqkjY6i3NyWEklptvpeRZxBQItOr3eqI/UmbkzY3xwJtbpaFdRPtx6EhAR+psUdQaXhkGJlsIKy5eruMcnPJAHXt1S0MsHh/3EbCx2RX91HMjGKicErKRjaah4yAXKsrq7hx4wYWFhZkLutZg/OKZTp69CjOnDkjCTlImWfYac2y2zYac2h0aR/TNuVeO4yh7CRG80dQzIxJSCoDUAhULy0ty3uY4IP1537DvmL9uW5p/ScnmdF7REKGq601dHstCWuVEGEpdyBtyrOC2vL8znZlO3O94Ydno29/+wUcO3FUwmY3W4tYql4TsC6ZHG1fe/JDkG5fzfVVuviBBuhkkXvIpNtpPHlXXn9dtjgaReIRscK4qmvBjUDDSPbLqFODVgwV1bJgONluB51EiUWTTg02G7oQA0SOF42boho2LKsYKI2GGEj0IFJnTlOFG4vUErMdho4b36wbKen9DD3gcw4SAqzlJ0hHJmGZAF27LgAdw1wFoGvPYZ0AnQJsNueRGJjOgTJN/Fs3NPXSbTmAbtPeuwJ0DnNODBaHsaAhBjwQEih7ZOoknjrxKH76/HM4PnwEjUYda6trmJubE3COxgA3MhqsmuGKXaB6G9zQCdDRSOBGdPz4cdngCsUCFirL+PH1dyX5AAG6E6NHJMNhvVoTA4HPvnbtmryHGxuNUpZXmWoK0D3yyCOyMdNbzgPTUm0Nr9/8Ca7MfiRgHZMpmFBhc2DRA4fLHpRDoEePcCDMuV/+2n/BozPn4UfAytIKPvzwQykPjRduruph4+bND8tErxrrS+OFwCHryzKNjo0iXyhgrryElz9/E4vlFWEMnpk8Lm1LZg3bk4YHDWq2p7uh0xjhHGZ9n3zySTz11FPy1c17Eir83t2P8OH8Z1iurJqyiIZeBo8dvYBfeOo/4/L0uUOtx3xlCS9fexvv3P0EHy3NYqlGFqwJbRWATrh0bGeT3ZYfBaBjdlOc7dcsCnK96Rz7Cw1g6C8a7gFMABnVOLIAjegHkjXsOAv0UC26lzYUP+1wdL82Z1lr7MGedUyKFB/me9MZdIzw7Gdx7YUWoDvUFzuMiX3uAXExHBbeQYrmSgHEY8zVEqLx7wJ0KrC/Bw1AGS9J5pwFJbSsbtvrum4XG7Pe2DHONabo5THlj0jyiCHkBbTLByZpBIE6E+KeibO7qpC+As66fnEPFIkGq5WlTPL9sskP0t77uUfKSUdeqxWzgZQVxLmqWSvVkaQaXwRZlFXO/YS/p70RM1HsvqWaZFyL2R58D5/F9lBtLnH82fBalxUhoIfVouJ9PEyxrzWrblo9NYkA93+CRdmVFeDKFczffBtX567g+sIi1mYbOLIS4cVuD0/3gFOA6M3t9cPxsuB5uOp5+Inv422Kw584gSPPPIPjFy/Kfncqm8WJxUWMVa4jCD9Fd2YO1ccqaI+2JayVTDmy55gthUAcATnqiMVh7rLeQsJfR98ahVc5h+rJb6Fx/DLaR4+iNzwcRybQ5pOIgXJZfkdtNgJ0OhbVRhnoQwsyqW6XtG+tJmu9y27UTMruHHNtHQGPNjflvWI7WK3itLZUm0miOvJ5TExOygF79u5dOdTLXmPHjdoRWmaOK+7r/D2BwOR7hEHpsPlZbjersO41Oi9pr3AMc3zSvnTn8U5zVJ+j45F7qIKI2t6SrCuTERBfgWTdD8ngJ0DHcty5fVvsJgFDLZs0mSBLgVTOnYWlJdSbDRHZZ1SCaNFlO+iMdIFsz2TCbhqgN2h7EmYdMMw13EOIq+OUS+u7gSgTV6PUXpwE4fQZe17vHNtix3nIfUOSC1lwW8URbLijOgeSjm9jvmxlD8Yuq8TeGNuh9qwj41IdRolr9WwlDGIyzIKSAHPTxUeQ84bRbLbw+eef44c//KHYqrRTOV5pj9JW/MVf/EVcuHROQDMmeeh0W8IiIxjWqLXFxqb9SduTNijtb67ZCtDJGcwBqGjXMrxfbVzapmHWQ62zLiDdWmNWQj+ZOVbBBAWE2U5pdhBBwkxQwEh2GlOlsygEY4g6PWEL3rlzB9evX8dnn30mZVOHD59Fu5vzlWeLixcviu3Nn4eGi0xxgkp7BcvVm6i1yaTrIOsXMJydwUh+BiO5afS6gTjdWffZ2Vmx8/ku/ptnGs4P1l8knAoFeRdt/PPnz+NrX/sapmYmBFhjPamN1+t6aDbbck5SggHtebXpFaAjwMgxQJv+137t1/DEk4+Lxl25tYS58kfCdjwMgE7XvL3uPQ+ve/Bb4IEH6Kxt8VCTLn0see+/+absFLIo2g0gDguw2UiVUSce6B2SKSRfodpzNFCViSAhZTYMbS/DmwuTeu14PUMm1OBTD6x4XJlO3qazlwxuNquoaJ9Y1oSGLerWGNORLUsiqY2nG4UYQExuoZ7QLING9v5JA+iYJILJD8igW2aIa3cB6xGpz4Mf16DdLjPfFqZbSlhgmnESA3QWzBoAL12NDzFWjR6C+bJMMsvQOD1xAi9d+paEeZ6eOA60Ity6eQvvvfce/v3f/128ddzYxBC1QIyGE7nAFTc1Zqm6dOkSfvqnf1oMBm6imWIWS+VV0bSg5lsGIWrVKj7+6GP88z//s7yHwBUNBfXiKdDK99FgoKebz/2Zn/kZ2SwvXLiA3FBBnnt19mP808cv4/Olm6LP5iaNUOBEQh6twcBkDEx+8dSxy/ivT30Pp0eOYW1lDe+88w7+5m/+Bu+//35Me3f7Txkf7GHWn4Y4vYssy7e//W3ZgM8+chZ+LhSmG8NFOVcIgJ4YO4L523P4+7//e7z99ttiKHEDd+nwSucne+6FF16QZ37nO99BfryED+c+w3t3P8Rbt69ibmNRBhl1AakRSP28//uJ7+HU8JFDr8ettTm8c/dj/MPHb+Lzlbs88yHjR8jaxBA8+enaEwPMiZDWtLEbz+GUaajAunuNG/rKn5Nio1IGCjLbrGX3I7R0uxXDPbzqWrUnxtbel6CBK/V9okEXh5vb0F9NEhHaENfUvGP7f3F8aDJW4P4fsNMdbujsds+31ySZwPJYC9D5PGzFAJ0V/D5EgI7jUZlEAwxQB3SOw+/IB/BDFP0cRvwipqhJ5xWR9wjOGSadgnRMmiOadKWSMHXI6HHZIMr44Ts1q+VOWU4Pt3P2/jQF6NhHGuLHuepqSLqguTvPXaCGv9dwf2Xgq9NGWFU2KZZoxEWRABIMB2Ub8vmcE2wzfvEaYR5aaQ2uCzwwxZq0KQCN1lgdlHwm2Y23330Xr/3P/4nbn7+PzdU5jFWqeLbWwaONHk73gClAWHMmb9/eP+RXbHge5gDJ8vrR0BDem55G7cQJTB8/jvMjI3ip3cYjhQVEF2bRPbOK5pGmMOTytwvIzeWQWcmil4nQONVAc6aJzmgbUTECgXoC9wQi8jfzGH95Ap3aeSw+9i3UTl0EGHJVKkn92AdcU9g+BEjZbwQwRVfO6gjy76KpZcWetQ8lrNCy7BTY5N/IKFPQVVljCrLLVLd7sjKKJNlZGGJiF4CO9yogzv4fGR2Vf6+urBj2nrVtOBbUHpbvVk9O5FS2YV5y3FBaRZiTNnw6TeOMTmcCmaoRx3bheCSzjYxOlmu3iA8F6TRjK9te9fFoA4nGonVqK1Akmn8MibWMxGajMcDA596j5XYBEu0rOqsXFhdRrlZE49ckijAMuu5QF8iRCuzBb3kOgy4B0B2PjAZdChhllvBD2CMch4f7nrQnbx9sa+ZhanlIZXVBur5yqWFfW4a+6uLF+7wd6yxHMmmKfVnyEBA7JeNnOPIdsV1uzzG8hnZMPhjGZPGksL9K2Qm0Gz0sLi7ijTfewF/8xV+I3cyxyvlCpivtxd/6rd/C17/+Ncl4SpCKmm20/ckc+/Tjz8S+pf1JUErZXckwUneccU0lCPbEE08IO+9b3/oWjp84hh66wp5brt1ApUU5l4bo1Ml2bKV9+HMaQJcLh6ROBB6Hs9NAJ5SyvP/+B/jHf/xH/OQnP5F60omiH9e2ZF2VLfj9738fly5fQi6XQbtXw3pjThhpBNKyfhGThdMS2sv6Ly+t4MqVK3j33XelDQjO8b2svztPdZ4o+eCb3/ymaddnvy715ocacwwz5rnl3XfelXJ//PHHsnam2fS8hzb97/3e7+GFb78gw3mzuYi7m+/LdyUV7H3XSFzpkFUO3T47cKEe3nivLfCVAOhkM37IpEvra++Dt97asjeJxoWmUre0ZRHwtV9xyMkOGnUKrJExxp9LhYLxzKVkVdtpEPJe0YCzWnKiQWc9srFBR4ZbtSrMFzeLncuycw0tbgDqhRIRZXsIE4COmglWS0QNbBo8LAMXYTGcEgCdGkmSsdJ6xvSAz+/K5FMGnYS4EqCTtNkdrESbuEmArlc1IRmOh003FvWY7WS4KGCpz5CNwDI6ZBNPGBrKFNBwovjw44QRmjpRMD50GIcAJXapL8qnPnrkPH75mf+Cp45fFobH3N1ZvPzyy3jllVfkOzdLAmQ8dPFLQjhsG3Iz0qxW9HZxw6PX7ad+6qfkiwDT6TNnwOzlogflBWJEf/TRR3jttdfwD//wD+ItY9lpDHDzVdFv9h+fTY84wSx61Z999lkxEggAEvwLMyE+X7mFv3//f+PK3CfYqG2iwSyqzsdlGvI9DDMls+3J45fw8098FydKM1hZWsZbb72Fv/qrvxJAUkWeVehZDxDcgLW+NCBYZ9aXZWJ9CSCeOHUSTYZAd5qot5uiOUWduM8//gx/9md/hh//+MfSpjSuNDuYhHVVq1JPPu+ll16Sr+9973sYnRmXbK4E6H58/R3cWZ+X2jGxxlhxVEJ0/6/HWY9pLLMebx5ePcgS/cnsp/jv7/4zrs59DqaK4BfDW8mmU3aiO2YHxqqCwsZKHtDG2W7dkPlIXTUbDpL0uNMoVoBODUI9QGp463Zg+L1umGn3bwEU3VBJ54bkQn3QI0wMOjsAnW7kcRbX+wXQHcbBK6URYwBwh+drO8frYmy9e/AlGx8Vv2zIq3VKKGs8GVaXug5rvzkOKNUyFBvEYSQrQKdjOu5bda6IEW/Ca4f8Aib8YZPdFXkB7TTcNZVJZ9dXZdJxjeWhWhk2yooXVppNkLLfsaQHRQU8Xea5eyiKNR2d0GINRU22oWqI8X7RVLJgmjg26CBJZFRWB5sAn7r3qtyFk/iF9RdGHcPBrNaf7Gv2oBwnl7IsOT5LownIDJF9f3hYQAvaFzyQMXSVn52AIA1j5LpM59Hnb7yBq//rf6F68xpGKxVcarXxUq+HixFQPAAwl5wGNQBLAN73ffzvIMDNsTH0jh0TZvpzHnBxfB2l76wj93gN/miE3HoGQz8ZQf7uGPzGBKK8h+YMs7WW0S3WERVa6OW6EuqOrofsfBHF96fR8i5g7qnnUD11Fn6phCCXizW9KLqv2VS5zirAphpwLLMARASHVOrE0RYVe48Al7Ub6ZBl//CZoulqk024a6GOA0neYLOVuqHcatdoyLoy8PTfogVbKsn8rJCFbhkrGkLId8u+3WjI3i02gBt6m8kYoMUC8Ko9JwDl6KjYlO5YFw03gr8JDTmxmZ1QVUmOYVneuwF1bFfNEEpJGYbgsZ5sf9EBc54jsiLFovw9LgfrZpNAcG0SxmeG2mFbmaucS2TQbZY30e6YRGdtr41OxgB0DHEVW5OhrZUAIb/7ZH2ZENeczeJKDbrkGiD2rt3rd91r98B028u+kPqelCQVW9b8NICOGQjteBYGnT3vuOtlUnojtjX2YN/oc9S+UbkOOc8wU7OcXXwJ9aQ229HhCxjOTklI5cL8koBXtMv/6Z/+SQAhlwlKe/F3f/d38a0XvmWTdvEsYlxGtLtff/0N/OEf/iFeffVVcbRrghW154XtnMnI3/hcOuXJ0ONYoq3NBDY/93M/J45oMumQaWO1fgebjYWBZAfbA3SGIMBkENOlR4TdxqQQaysbwgZkuf7u7/5Owk41SkW1+dhuLJNG2PA5ly9fxi/90i+J7U2mcWk4L+WgpluzU5dEGuP5E/C6WVm/adf/6Ec/EoCOLESu67IvlEpyplF9QVefj+sFCQG/8zu/g+eef84gEZ7RL6ST5+aNG3jllVfx13/919IfIiulUgzNpgChPL/wmTwb/P7v/z6++93vSjuQQXd74wo2mwv3DtDp2XAHjc9d5+PDCx64FvjKAHRiID/UpEsOoFSATg+4PFwoyyIW+aUH1NGoY9ioHgRcw3wAWHOSO7ge8N1Gs25GmmSC92qSCN14YyCQosLWY0kALRaUd0IVRcvOUpG5mNJo0Q1UjTw3eYUIt1qDkwY76ymhCjaLkpZfQhqs51IZYpqRTNl+EuZrQ1xjgK7TjENcmcV1E6Q/24OckxZey5bMRplsPw39246RJM9xFmD3wKjtKexGK8Ar7U/xUnjoIBT9MH4Yokhx/1zgS4bBJ45dxH/72vclRLLZaOKdt9/Gn/7pnwqQxA2aLDFugtyYz507J/9m+wtbodORa+iNunr1qoBu7j2//uu/jueee04MaAnR6PXwwQcfCBCm7Dz2Cz10/OI7SKnntewzbqyffvqpGCW3bt2Sg9zjjz+OX/3VX8Xzzz8vOnBr7TLeuPkertz9SHTTVqprA00bG1f2cMewspHCsIS4fv+xF/HI2Am0ak3M3rkrBhBBN+pciHGuIdm2TVlfbroMyWV9X3/9dTEaaLDQQ/Ybv/EbYshk8zlJIsJwVHowj45M4e7NO/jB3/5AjBGOZW7kvI/15yZOw+TNN9+UursA3diRCWEHMsT11etvS1ZcfhjeyqyzDHH9/uMv4uzo/anHB0s38P+8/U94b/ZjeN0GvF4HPplaNpRMQ/0UmHMZoapFE4d+79GIlQO71bHic913xJ5tC6SoQLNkv3QNld0WqEP6+4D2XIrGZLyukqFiReGo3bdfUMVdnxXMVwYdgTmzRxrGzKGFuLqhPPcJnFPwa7eDna53vF7GU9wgHvwO07tbLSHJxGZYE64OnbAwVUtoO0NW77G6rSKKb4Eld1zrmhIz5hLPcxlhoRci72WEQTfljUjiiByZdFaTbguTzmrSKSOMezjXC/XMC9jFzKCZTBx6p3NvL0Nay861jM4rcY6kJFlwQ/34M6/juq+hpsmkDEmAjnunvoNsI2EvJRILaaZO1k0zrCoDSZ1AylzmM4TZ1O0aLVubPIJzQZIL2X5S4X8NleV7ucZyLScjjPXn4Ypl2SmUkmwuhoF9/tlneOv117H+0UeYXljAufU1PN1s4lwUYaYHDBO0kmP1vX3IzaBrac3zMOt5+CSbxdtDQ5grleD1Ipya6uJr/zXCyW93MDwKjC4UMfqjCWTWT6J58jKiYh5BbRFebRl+fR3oVYFcGwgiAeii7hDQPYHGkctYfeIpVGeOCB9EAQcFJJVRowd42liuVpayYtQxqv8Wu9NmSGXbce4RYGIfJ5mnauvwHmE80v6yX2xFYehZRyvBLZaBzxHQydqs/B1/FmCBOnl06FWrcVkV0FdHpoakckzq2ImTk+XzApAQfBOmH5lwml3VceiqXcxxyPeR3RazCakb52rKsR65nPmyjMOdRkisFacJpCyoyfrzPRq+SuYf7SnatkuLiyCDTth6lj0qWnMUvmcCMEdTS+1e9s0iAbpKGe1uB21mqUQbnbCDdqEtuoW+7/UBuk4gWVxjgG4UKB2PJEmE2p1ar50c0G7d9wu8Hcb1W/YX7hFxiCs3T83/bTTSFDAT+yMl0ZruW6ItbWU49uKENHa5ZYBaO0cygivw7eeQQR5D2SlMFc9IYodupyf25l/+5V+KjapgFUNCufbRVt0K0Mlb5DxAxterr7yKP/iDPxD7+/Tp0wJq0Z6nvc11UB3jXMdpwxPQot1N257jiaw1voNMPdq400cnUGuvY7OxiJX6LRPqyjduw6Bjm7IcZM0dHb6EocyUtPkH738YnwforGc5+I6nn35ayseysc0YmsvoFrLgyB5kv5DVR2f9z//8z+P8hXPoRBz3bXR6bcnemgtLWF5clTbj2YShwVzTeW7gs5955hlpCxIPdL+RPavZFGc5I1143iGodurMSZu51oQfV8o13L1zF1euXMW//du/idOd9jyv53f+m4Agzy+071mn+wnQuZJPD1l097YXPyh3f6UAOgvSPczu2h89qQBdciMcMICo0UR9A2vwSFZWxzunoaWa6YmAmISGOqEKGsalYJ0ehNzNyQWqVJOEhkaaBpwCeLxnREMDUg5QwiSoVsXw0HBdDYdlnd3y8N+st2QCsqG+rDOZgElRaBegc0M2xQC0WZtYRrYFvY+VZh0McXU16G73lgSg001bQz7iA6FzcI839qQOlyNMrocwt05bADrzIKO5YwFBpaeLQQwPEb1x8MHtKmK2Ko8i5tQQ62GIWagKQ3j6+GX84tM/K6Ge3Ly42fzRH/2RbIT0MDFU9Rd+4RcEpKMOHDeg+D1RJBsZN3FugD/4wQ/kPnrfCLb99m//tmzqZIVxA6TXisDfH//xHwu4RWOS3jl65jRMlLoPbHf+jc+hZ4pl4vMZhkqv2q/8yq/Ic1m27HAe15ZvC4D1yrU3YwArOQ+0nQI/kOyqF2bO4ruXXsDFybMo+Xm0Gy2sLC8L84VlUKFqPYhKn0aRAHIE6Fiev/3bvxXDiRswDQp62l588UUxADp+V8rC9zLEtbJaFvBzYX5B2o+GCDdyHgiot0HPHkNgWe8kQHdt6Zap3/W34vqxHgxzZXKP7158ARenzqDIetQPtx7XNxfw//7kX/De7EdoNDbQ6RqGYpwl1xUDdtibW1h1CRr+dgCVC8S4oJ94mZ21SueRAnR8X8w4/QJ3WBegU8bWwNiz/tGo56FjATqC5JJgYxsh+Z2Kr+3jhowNAHRMDhEwxHW3wJ/dG2m/B6Pdn5hyxR5BQBcUMwCdidVXcfwBgM4Eu8aaoMkwy50YlsL0TQHo4nXbYdOlhdwmtYi0HCUvh0lq0lkmnWZ3NeGu1BuymnTFogBJqmUloXM2e6RqY4mgNUGnfN6Aa2QBDThmTPigG2rtjhsypWRftMCbZmd3Q2eTAJ3s+1YTi4CBsn/1UC5M+Q3qEfVkn+dc1ZAfYWCR+W42ahkECryIQ4mhiFY4n2URbTirQabADwG61bU1eT610Qi4sZ8Y2q4AIEc8923ey74RkfFWS96ngCZ/JiORc1UYdMw8nviI5ILd125evYrbb7yBwu3beKbbxTOdDp6OIhzVMLVtBj3BL76ZqyXDWAngkWmX2wXQ433M9HrT8/BKEOD9MMQtD8iOBXjkxRAnXgBOHQswszqEyz85Bq95CeVvPI/u2Diyy8sI19bgb27Ab1bQ86nn2kav20MnN4Ro+jQ6Jx9B5cwZ1IdMNnEF+QVcsqAQ1xbV9+N3Aeg8LwaaYqejZte12n/iCLZf7H/RDqbD1YkE0ObS+azJRTh+VAfKDY1TdpFqgunf+NyiPVhLeC7tvUZD6pT2IRuG44d11PBTjcYgeMWxo3pRkpSECUjIXrMOXQXQWE6OK64T4nC2DLu4PgnNZnX2ip3Nr10kYpRxyrIQTOPcUF0whmprRlCO+YX5eWHbSeSJBS45t2PGKcc9s4g6ETB87vLqqgHoOm2RaWn1WmiHbXQKHUQhWZeA1/ERVkOEAtBxTTSZXHMOQCeMVqex7xdAp+/ZzYkTF2UHHbz4GQMAXd+5Y9Zrk81VHNEOiD0Qim+Zv5rsauD8sR9HpG1D2nMEmgvhkIBXZJgN56bRaUDAKdrNf/7nfy624mOPPSZjlTYobfY0gI7hrQxzZX2o+/bB1Q/lfuqvUZaFABW/6IxWgI5zS8EpRrkQYOI7aJvyQzYZbdNf/uVfxqXLF9DuNoUBNl/5BOXWysB5JLn/sAxkzI3mjmCmdB5hryT2PZlzf/InfyK2PT+PPvqo2Pd0ePO8QTucc4uAF8FFgoY8Z1D3jfXmueQ3f/M3BTRkhlfWoYcITLJBJiKBRjLz2H4EyxQApIOfAB+BRwUn+X7VRiU5gAAox8GZs6dQGimg0WHYbQ+5sIh2oysJO+7cvhuzGRWc43ey9P77/2HvvYMsu85q8XXOuTl0TjPdk2c0ypIlWQ6yLSwbLDDwMLHAD34uTIZyQfFIdhV/UFBkimC7wBiwwX7vmfjD2NjPxgaDn5OypUnSaHLP9Ezn2zffE16t7+zv9O47t8OMRpZk6apa3dN97zln77PP3t9e31rr+9//WyTJ3CNRKvusAnS2wuqZMOm4TjPZxWoaofV0izeS9SWY9uW/u6oY8KUP9eyBFxxAJ0HyS0w6vZmbAnR8o2YQpWKUKRHPIIOBgMoV8ibLpxRnerYx0JEskgGqGMhJdTUTvKm8VP7eVaEtyaRQ3mLOy8VOPejs0ZgAdFEkf1cPnu7FXr3seN0iuTVZSft99s8KvPE7J/hECmMys3agqFlTZa/pv9W/RHxBKOek/MBvi7y1ycDGFIlYA9DFO7nEd0J8eFRCYUAeAdRMxl+ruyZghFbFVOCDwa252O4+SVh3hh0WA3XxxBk6HnwD0BEcUM4O2U8ECIZyBewcGMHtkwfxxuvvwaBXFuCJWSYy6Jg9ou8bpZsE6Ai4kQ6umSbtPwKnBN6Y3eLCyQWXizszc29961tlQWdAwP7nMbnof/CDH5QFjO/hQvmWt7xFFkvxCrICXgb7BMS4GJNxR4kJz86uAAAgAElEQVQoF2pmvgiEkeK+a+9uLDUqAmB97PHP4Nilkz3ZSQrQxSwODzsGJ3DXrttww/g+7BjYhv5sSSqsMlASWQk3vV3m8rpRJsuOwBwBOgYMXPjp1UHGINtLY1nk3MQXb8fgdjGJr1Wq6LQ7iUSbfaksQcqJ//mf/1lkOFsB6GLA1hXwj1ViKVXeObAdfZniNW3HQljH/zn6BTw+fQSXKpdQa1XXBGIcBzYwlbAjrOdANy+yMdeiD5vIGc1cH5/LbOht7zndMClQJVnoZxKYXGWQsBlAJ0qayEHHfPE09PBTkO5KmXTKDCHgIRJEmWti5pz02dcCoNuCPGnL3bnFY9ljSDdDPIcN0MV9GReKsMcZP6sbfUkubLCB2gigWzMmjVcajy3zhJy6990UYItm3eJJV5TiEcKkA6u7ZgRoV5Aua6q7EtwQqR8tISxmtq5JCrBxA873ci1PZITqFWZsKXh+ZeKpTJ//VpliNyMvfnRjRpQmm2Ser8dJKPW4sgE9lQYKs6hAKAqyLvDaWYFdCzWoR5z6RfK6FYxjLMC5hIkhtpvXrYk2Hp/sDr5f/m68+pSxod5mep/ZF/QI43dlfMv8TYliqyXHHxkeFnZS9+vjH/uYsJMOP/44vJMncfvcHG6s1bA/irCdAGQUIbcJuM46puRyU7ZKUwKK13YDGN3Eq04kv4Ck++YdR4C6w2TUZR0cH3OQOuji9huz2BmV8JbWAUTOjVh+zWvQmdoBl4xI8xU1avCrS4hazdjiKF+EOzIGDAzBLxYRmORjAnybRJ8AZkyEGmCIfaMFOxRk0vGuiUEePmEyGwsS3m8tEqFyS/u51THG86kMjACFKCNU4mwV39EiBypv5rFHx8bESy6gfNZ4zNlVvO0YTxmeHCd8rnhN/FlZnvy7SmAZ53BcqP+bjENTPELlvsIwNExO+zzK+OQ4EyabmaOFkWcAy42ALL0fon4xbDqOVz4jBFMItrESsdp/SCErFkxxHPkbj833CxPSeO/ydxzvPD9/t7i8LCB122+jzWJnUTuWuOYChOkAAfUWvoN0PY104ElhrZ4AnWm4zaTbEERbp0jQVoG9eIFbLcbzTDzwpJgQE2bqQyfqRbsCuCdzjQB0jNVN3CKedFa7k4Sixc7eiqRZx78eizFpOpUVv7mR3G4B51iM4Pz0jMTUjA8ZA5Pt9T3f8z0yNv76r/9aYu1eAB0rrjZ9FkxxpJpprdIQlQbHOeNslXeqnYvaHKhFAEElxt2M1z/0oQ9JEp7jj7EpE+933PEyBFEgAN35lcPCpFM2roKWdj9kvaK0iUUb+rPbUFtuSdzM49NTj0kR7hMIzHG/QUWN7jfYx7K+VCoC5JFJSOCLTD8WjHjb296Ge15zDybGJ1AsFaVLqQbi+0kE+MAHPiAgGoEzJvXJuON+huAf55FeXo0qOSfQmc15CNyWVHGV9S87iBTyiHwHzUY8f+l8qRJXsvbe9773yT3jdX4tALo4/ImlxFthc1628DFOYtKOxRm5jjDZoWA3E4WMnQiAMoHJf/O7/lvBui0Hfi+9cbMeeEECdCZIfolJB2wJoNNBwICBAJNICUxGm4uNgHSUCRjJqABxpupqqVCQIF7BPQYCCuypT5tszk1VIl1o17A8DBjFgK2XB1ziUUcGnWWS3b3VsYE88eawMrO9BjrBSLZD/BZMGzeTGsimxAIVk+q4FkBHX7EmF7+gjXbkSxVXG6DrvpbuDV+y6enyvFOGnATohm2wFbN5e/Mmkiwy5xwPgQJ0ZM5ZL86jLiIM5QvYMziGOyYP4g0HXyXVBkkx/4//+A98+MMfFiCMoBnp3cyY0fPBDkzitWD1LjFT9S//8i/yefq50TvnB37gB2RBJ9DHNlHeyb9zQeaixYycHv/AddehE3RQbdWxWF+WjdpYeUSkYAxCGaDQQ4P0di60BA7VvJVmx4+fP4aPPPQxHLrwZM95TwNfDSKGCv3CoiMDbf/obkz0jaKULYhstJTNI+2lN5RwcMEnoEZAk0ED2XCs0sT2sK+CDPDY9GFpD4/NAhl9uRLy6ZywZehNl/JS4htH1iH7hdJftnUrAJ02kn56e0Z2YN8I27FLzhW3oYBi5pm3o+K08Nknv4Qnpo9ieukCKo3KZZIP9Vjs1fE6F0gQb1dl3UQyaTOm5NkwrF+b3aSbED2vgtybLXzX8u9rADqtzqYBfBc4RwYdn0ZWwX1BAXQm8JNmbZHxtuU+fkYAHb3nyPZYrd4ql8p+NsklYddYlUJ7AnQK2GmBE8Nasz3outvD+UxAJgXoNhnPsta6HkpOLmbSubEnXV4KR+iXYdKxcmO+IEw0ldnLuKfcyni6KcNGADDDJuOmTQE1nk+rqIpRPyt0msIJypwT5pDxieUaSWaagmXd7U288Hw/lhaaeEF8rlIpAdIIyKm/Eb8T0ON1D1rFGHgcAmdSOY8gIQvumOtnf3LeJ/Ch18xnXKvs8d5plT31mu11X1RqSaCJ/aXAhSTaCMS0WhLzjI6MJACdzDcGdPvgBz6ASxcu4PEHHsD4uXP4Ad/Hq8IQ4wBKmwxs8rfImCModxTASfMzi0cQoNsH4DrERSU4F2wG0LNm91MAvugAH/UcVHZ6uPOODHZkS/jp/pvRdm/E0jd8A/z9+xMVAZ/RTq2G5vw8IjLGCHixj/v64JKZuMFY1aIkHCOaLGMcxP7RpKwy6G0AV++TeKCpF5P6oBnAbU0CxTxr4jFYjQtsaXERWzZrA14ihaYMlUnaYhHjExOS0CWLjKCVxD9dFTY1puN9r1SrcfELjnPjkSgAYbWKhgG6GK+p57Ky0kQ+SqamKWam7dsonlRAj8+pPG+uK+dUsLI7Zl5v7dTj0GuPzHxeE4ts8T6xzfzOOJdzlYLgfI5icM5Bs93C8kodQeCDBWlSHiRRLwx3B/AjH62ohU7KR5gPhUHnO4HMqZlGBiky6cgo68Wgsy/aLvazzvjSe6NjXvk5VwTQWR7P3cfRREx3bNo7IKQ9IwE6riFcP/gsMtESF1IjYKZAtFpsdHuZ8ri2gqUXm27TtpnngGBcLl0WCehIfhcyTgmNRlMS34wzCfgQcGIszUQwn5nf+73fk1i7F0DX8muotC+JH10hPYS0m0MUcs6J93xssK/FJEI/KSeVkoRRUaqUMhYlgPYHf/AHAogRfGJi/Bd+4Rfw6le/Sp615dZFnKs8IV50iXdwUpDOgEXMD6T7MZzfgb7cOArpAcxMz0pym/Hzpz71KXl2GTvzi/Hvzl07EIRtcuHE881xCBSncOzYk5fF3d/3fd8nnyOzkPsOvpj4Pn36tByfhAACjvSBU29nsvOSPYGJD9awIM2goWS2FdRRby9iqTkjxTAKmQHkU33IpUvSrzJuCGI7tP6J91sEBt/97ndLXM+9DokIzzaDLhnnUhTwCou1cN5kP7RbcOs1OJ0WEJHLzeQvD+aSkp98j/gzvc1dD/HPceLT/nqJYbflKHidKUpVNptFCc/sPM/Kp19i0l0ZQKcAFydRMua0pDv/zQVbg3utKMXJmNXRGJwwsGGgJIaixn9MgSSV/mmAqzdbqfoMBIRBYKpbdXvA8boWWUSCXnddVezsgXMZkGcy7OstgAy8aFbM6yDQyIz7RkCCnksBBW2XZFIoN2DBAkpcm/VE4rplgM5Q5TWgFYNrrbzbZcDNR1E3ClvJxNkAiPwMBx2kjKx1lTln9yXn0XImh+3lAdw1dRDfevPrMJYdFEo3F7T3v//98jOzTVz4vuu7vksWv41ezOSxShQXJAYTLM3+9re/XT7PyqQMKLjI8+9k2rFf7QV5YnKbAHMn5s7goTNPIJvK4g3Xvxp7hqeErk6q/Xvf+17JJjIopbfdz/7sz+LV97xaNnOHZp7C//rKR0WKuVZ4sXrV2lcc4xkvJV50Y+Vh7BqaTEC07QPj2DO8A4OFvg3bS7CR7WV/sb3MLpJqzzZx8V8Oa/jck1/G+eWLIqllQQeCZyPFQTk2z13OFrG0sPSMADoCiQTjRkpD2Dm4Xc4xXBrAtn62YwoD+WfWjrnOCj599PN4YvoIZlZmpTqtboRE8mGqj633HCqjjp2p43or2b0kM228r8TzyEgPeSxb2qrA3KbB8LOwEq3HoDMOMCJrbYVu4j9HYE4BOtlIXOE16YZTGYQCONsedNeQQdctYUqu9wr96JKN2Xqf2wJIp8G0br70Xq9h0BkJsciUFKAzsmvdZGkiJBkrXZsJ/j4Bh60kSvdt0vWNv5eN2zrSteS6jS9emhJ7MunoSef2r8ukS6q7qiddNhsDdKavuGYTgJKkGatr8zkhQGxAYr5PWPCmqiPbzzmY320PNx6HgBnbbUv2erVX/K0MKMA5lGOX67oy+Pg3YfEZNhOPzfVei0bwmEwSUmrIOVySfEZSzHiEx1J5Ia9TTfBt4I5AxUbruDIfGC+I9yyZ++VyYoBO5hE9xHheMugoY5S5xqzHbNM//OM/YvbcORz+0pcwdfo0fsT3cXcYCmuOTLiNXoSa6BJKUdi/AjhiSVwJ7t0B4PsB3GYKS9C/bqMXZbI85oMO8KGUg7OTLvbfmsVYtoj/MXoz6sF1WLj3XoTXXbfKPCODhPHK0hKiIIi9CnM5uIyZrDm013l7Mc3U3y/xEjUfTGI+A/JyHPF3PJ94zxmWr8aWa2IQ83xyHqdck2v4EIFcwwKzk716fxLGHhmM+TyGhodlvFcrlaQ4RDdAp5I1uzoqE7yqBFCJrXgkci6wq2kaYJJjRQB5sjHT6USC3QuwseNIZf1x/AqAyWJlhumWyFI3kbzyegQEpwcf2bSmeBbBObt/VeEhQKX4z8XFPC4tLuPY8ZOoLC2IniKTTgkQymeiWCoBXoQWXei8DsJcDNAFbgAncIVBF0tcOZ/2kLiuM3DXm+8FQIsn8LWf3AK4d9mpbC+3LlA2ji/ia173xfmYLLoEoDP8ueSzpmCEYe+vx7xOFANGxZLM96bwQzdrtPt6dMwV0v0YzE6KtJUAVrPeEVYZ411KJSllZUKbkk6CTPRk/o3f+A0BgnoBdCyYMFc7iU7YEj+7nFeC66SlYATHVBC2xEOu6VfRDhri3cabw3OPFvci7/VLjEUQjQAdE+ScT1n47Z3vfKeAXYyzCcydqzyOpebFhLGp5A07ziMzkNLWvuw4sl4BTx8/KQoUTehTZkugjW3jXmNgqCRFH8gEJGiYdvMCHF6Yvih9wrib1VPZ32984xsl7paidDt3Shdz/8L38fgEAMmUI2GA7yPrjudT8F8TVgrI2/eM/dIMarHXXv0MWgHtEdLIpxi/jwg7kcBcysuBLEH+jSPpOQXorqZoBNdzzoFtsuco5W0hzASI6GEq/r4EsV0DaNPz1/zM70IC6WLUKbOO3znHKYB3hfHui/ntL1gGXbIIvriru26JQacLhg1wabEG9qNWKRX/EQYSxpuGwT4DGS5xLJDAYES8X7hRMJkjlZepj4n9MKmkRr1rWJBCNgZdRRoSgI7eMvTYMN4z3Q+mXj8XxI2APP2cHJeeOOb9Wo0r2XwZ+YTEC10Tms3EYX8wgNQiEZVGDbVOQ1h07dDHQlDBGcuDrvu6ZQNCWS1lRmRcmE2fbvC0IqBsHLsklbqZ3AjQ0A27UpGZb2pGHjoRvRjWf+VS9KAr4K6p6/Ddt70Bu/u3YWlxSRY1pYSTFcag4Nu+7duEEs7ATv1bZAyEoTAyyZyg5JPAG/0qmDFipo+AFb3luBiyuAIXey6Yn/70pyUYZpl0NZ4dGhvGbHUBT5w/hs8c/YIwzb7vrm+V6rJ8L8E9euOp0Stlrj/3cz8nnydd/6n50/jbhz6Or547gnbAMvNxSXT7paCPAkxiZJ0vY/vAmIBbZNKRjbZrcDv6c+WYjaIm8UbyxSCFmUVmNskYZMl2eoSQns8iEWT20XNvunYJH3/is3jq0imRohJEGy0NYbxvFNv6R7G9fxxTg9vQrNSfEUCn7ePxCc5RTktmIMG5XQOTwtp7Ju04W43b8cT5o1iqV1BvN+KqjCop7ao0HMffVwo7XX6flBnKYNKu2qrjjs+SytefC2mrXnE3QCdVBg0YyTYoQEeZK33nCNCxCq560F1pAKLPO+dXAjPPKkDHi7M3T/HNvdJLTkCldeVPVwnQCS7JwFEZdD0AOpsFkcz1OmZNe+zMub0+yEaze/NnWr8Rc7LXnKPH5VhNuR6Kbh7DVnXXhEknxSO6POnK5URux/YEKtVsNmXTxDWKfUuJINdtAlh85rkG8vo5Z/PFTbxYTZhEGH+njCl2pXi/Gelo9zOsQIdWxRTQxfjZcvPD8yogobEE36OJPl4bQQqpEFipyLOrSTOeiwCdLbdSL63EQ854aSlLSNbVLm8z9jHXI/XgksSgiTtEAmxkh8rsYzyjhaBU6sj++hK9nU6fxkOf+xxGjh/Hf2+1cJfvS0GIzCajXyqxAvhPAP9kWHQ67riNuRvATwF4Lfub1bg3OR45DNwuPew6+J8ZYGaPh5vuzmF7roz/L3U9GuH1uHTPPejs3y/9yfvAF4FQskY4T4jiQIHNLrVD9+nlc6bKLZmP7B9hZKklh/mAxkxi4eE4MrboKSXxVl+fAHQ2UBuz+y0Grol31EOQ90cYnAaITo5vQLNua4Qsq74PDMjVVJaXhRnZDc7xb6IcIcPOyLW6GZjKoONcqv0n4LbxMBYg2sRufJ74/KgHoj5rG613CqIp41WlcFo10/aAtu+FzklyvSphNwA4K9XyOPrScU+AVJ8XV9gtaZyemcPRI4/Dry8LkCPzRxCgr79fmK1u2oGUiSCDLhMiSAcIvRAuAbpGCl7nGQB05gITptxG68eVgnQ2INbjGerFhkrksZK0WQXoROYq7HZl0MWxuEpct5oo1zlenxWtOLxRAtFzWfAui1J6GCP53Simh+EghQvnZ6RomMbMBK5pBUMQigATVRe/9mu/Jt5qvQC6ldYcLlSPoOVXkU8PiP8bgS4WaiCA5IdN1DvLaAaUOlOQT2/yLPqyYxgvHkAhNSjPL4G5P/zDP5Tr4LhhfPvLv/zLUpyBAMJyc0aqkS43ZtYU6rFBLv5MkHBb+aAAdLyOJx4/JEod7geo3KEf3k/8xE8IgEYPaC8XYrFxFi2/LuAXGWuUyK4s1kWuys8RuKQFDtlp3Ae8+c1vln0HX3yPKnoYo5MkwOMzsc+XxvFc/xSg4/rDtYz7CcqAxYc6l4YftcVjb6F+BrXOgvSd52ZQygwjlyLwmRKgri87imyKe+bnHqBTqeuGknPruUmkrZ0GENQRem2E+SAuOJb4NRrFQuBI4SEBt6XSEM+iDDvKXm1mnc2wW8uye4lht/Hi/4IH6GS9f/F60m0JoFMgSAIEU2ae0hkGXnG8FMs6NYMsExfp8yZ7qMARAyfbQ657I9MNBmlVMNlEG7Na8fTo8oCzGXSDZoPQa9iuYdoRyDObjvWGuA3Q8bgK/Gl/8PqSDb4J9nVRtjP03QDdSqOGqikS0aEHXbgCreJ62bWYINSW5alHim7wksXcZNx4DM1Y82dlGdjeF/Z57I2iBF9w0Qg9+BGFrOu/pNqd6+HOqQP473e+CTeN75Ns++FDh6VsOBlrzEJxkSKtnUAdF1HKLBLPoGYzqWpKYI7FHEjDJ4OMmT4Ce8yGcZNGc1o788Ur+8Zv/EZZkLnoj0yMCoPuyIXj+OyTXxSA7jtvf5NUKeUYZEbqPe95T0IZZzVXemHogk5A7GOPfxaPE0hqVNAkRdt66ebAliRwWcln8xgpDUpVVxZb2Du8E2l4iIJQFnGOEb74nYs5gUZ6c5A19+///u8CzrFP6DFBieutt90q7T166QT+/pFP4PDMUzJJEaSjtJVSV4KBN2zbjzt33gyvhWsC0LG/eOzrJ/bF7RjagdQzbAc31doOAnRtvyOV3xKAU7P/xqfCZiddLUinIGocy18ubVUmg4BTRgq+WZZ642Xwmf21u0hLsjEwIB0rt9J/juOPkDmBOS+ub3BVL/UU1Tn72fSgu6oL7PGhzRh0m/1d1yn7fTIfSlaXD6clcTVeQlqFTytbJ8xkLVZigTsJC8KqqrcGTOjRpq0CdHrtOk74b7FccFJSzbXPycdMOuSRcehJF39xrqA3XT6TlfmWsjsCLWLkzWQaN+hGXkvQQGWBClarBJdzmFRrXaeqZALQ0VvN8gC1n18FACgFFCY92Viel7DuE2aT6SeRFZuKngTICATweAQQtKCDeMmZhI+wY7U4h5Hxihl/tSrn4DGExWQYOOqdq9Vn9Vol5jDm+rx/Gm/wZ/XQ47Uy9mGf8ov3gu1TCW/o+6guLWH6qafwmU9+EsGhQ7ivWsVd7TYOABja5KE4BeBz5osg3WkzDxCcY8RF5hwZdK8xktcYYlr/tWSO8aDn4JMlB+FtKdz/pgJuzg/i5hN7EKZuxblXvhIrk5NrzM7Zz3Pz89IurSYqEkv6vLGgwDrMLQXoeA9539jXBDS1Uq4+gwKY0XaAzEeCcUEg94u/V8ZkN/NNngXTVAWuOP74OY4XvR+6uZQxkSKAkUrk2uqVZQN0y0tLAtD1enUDcFoQRWMyUZYsL8vYYnxLhqbMFRoXm6qu7E8WQeF1qj8dE842yNzr/DZoI55yRrLN9nNMSwEIq1q8HkNjUV4PC0PwOJS2cnzr82afT7wVKRsPgniOCBzMN0OcvbiAi6ePYaTgSSErgpU025ciFwTs0i46bge+5yPI0IMuRJSO4IZxkQiv414xg06vqxsw3WpMsOX1wMzXvRMsjJ1XJZY6DytgId8Ng47ljGOATmBh+U8K6Rmf66Tg1TrJmu72JvfcsvVQILu7DzKpPIqZQZG2DmS3I+OW4HcCsXIhAMU4k3s3Fk/4/u//ftxxxx2SKGcsvRFAV2ldEm+4ansensMiQrH8UuufR2C1YiaymWihoiSPcnZMALr+7ATcMCPeaozpaS3D+J7AFZlz73jHO3D3K+4W+exSYwZnl74q32UvY3n12feF3nPbyzcKQEcW30MPPYw/+7M/k3ieMTTH5i/+4i8K0EaQrBVVMFM9Jiy/lMuqtsNS1TZoerKXYKKeHm+UsXKPwc+RgUciAV/sN3r08X30z2MCnfsFFoXg3wgK8jjcr/C6+cwQBGVynR7S3F9wz7N9cjtSKRftsIGV9iWstGax3LwozETKkgmwsl9LmSGMF/ejmBmWfz/wlQeeO4mrrsPqRbeFpCrZcy49Zv06IreJMNVBlAml4Ji85JuJt1QeIsw6UUubZ4msOrLrCN4ZZp35t0S/ngHxDLtujYfdSwy7y5aPrwuAzoydF6Mn3ZYAusR7rt2W4ECLNdDDrXux4MKigFST72+3kwILDMLUQ0NN4TfaGGv1WDWDXq9IwxUBdMvLMogpvZVM6wYvkdIw8ArDNdVjRRpHGY5hAdkyPZVFsa0awG3EoOuE/oYAnfSPMujUVNxkonWDxz7XbDHPz7nOlnIoU0B9X7qb3M3g8R1PALqOZDU2fvEdN0/swnff9nrcMXUQg/k+zF2clawcGWv0t+ACRgCKklUCb/R46AboaD7LAhCk4ZMtR3COmSpWVmLxBL5I12cmiwsyM1tkUjAbyIWVQN2OXTtRbddxduE8Hj13GJlUGvfsvQvb+8YELOY1EaCjJwYDai7KKillJdj5zjI+deS/xItupjKLWqu+ZnyvAZRNAM7206+NrLbbpm7A/Te+DhOFEfHf4xcDB7ID+VKPHbIDCdARvGSbuahTCqzSg+07JuXcLFrx/3/1Uzg683Ti2SZjMVfG7pEdeNnUjXjddXcj76evCUAn7SiP4NbJ6/GNN7wWE/m41PszaQf98x632iFMPJO5luXaLPxJQN3NRI3ftDoINwpwDXCSMEKNP6YNPsjfgiD2G+oC5zYf7Zs9DVf3dwUUu8Ej9k3MAgRiflMM0Knq5mqvV4Ee2//p2SoScXU9cvmnNttwbfZ3WeO7xt0qQEcjJcOGMP3MAJHzt7JTute5ZN2yxpwcfwNJ64bzbpf3YK9+0wSYjANlf8FBQTzpyuhDYdWTzs3EAJ3NpCNjqK9PAAGZ8821sp3C/DE2Cjy+DZhpYoFtVmmrzQgRSSPX1S0AdATYBKCzqqGT6cbEn0oEubHl9Qig0GgkHnQc7zwPfyd+WSxuUSrJZsz28lJgkUCCfT72GddsBSXZbraZYFNSUIIMOSYYGw0BP8gUFLCi1RJggmsO12P2I0FG2+us02igtbCAaKWCVK2KmdOn8LmHHsDFo09iZOYSbqzV8Q1RhD2bVG+9VgCd7oHOAPiC4+BQzsPpXR6GXunh/nsLuNkbwdCDO+Dm78CFV78aSxMTa/qRbWW1ThugE/mwAnRdUld9vjgeaA3C8UIAh/3O/pSCB/p8WF6iBOl4zznOyFxkvysTU54D9XW0FAI8Nu8z4zC9z8os07jLjsvU3kDuubnvBK3IoBPg1zDoej13NgBnMwl1TlBJL/tb4kpTpEqPpUoQ9icBOsaDjJ0JnKkkm9+14MpGIJTE13xeCHhavn4qd+UzIQXFjK2D/J4gET0kqeSoVuOKuj1ekngm01HmFw+LrQinlwJcmJtD/cJx7B4pSqzF2ImghR+EBqBz0HHWAnREkt3QgacAnYCxtJtykOmLUNweIl1em/7txdSx52w7Xuj+ubs5W10PNLmt85msuUaursfU+6EJmuT3XCsMMyiRucYDVv7PhCrnFi2AJ3GMymrDSMApjYXkent4H+rfdSxL8RP16eJHwgj5dB+GCpMCXJWyw2g3AomVyVhj1VXGoASLmMS+//77BWjii/dwI4COgNmZpa8Ks81+2ZYk8TpI7zRKNvsxmJsUlhqvqbJUlSIOPI9d/ZUJcQKFN918o8hPeZ7pymFUGpcSlq3cD6MkkP6n72NuDFN9t6A/Ny7n/PKXvizMPB6fQCDj53e9610yRvn5lfasSGer7Wpui8cAACAASURBVAVhq/VnxzBRug6psCjMYH7uj/7oj6RIxq5duyRRz2IRBNX44v6Fljh8H2N2Sl/ppU1mHPchBO34LPD51/iC44kgJEE87i94Tex7frZYzou8lQDdbO2kFIyIAZS4ABUByKm+m+U+Pl8AOn3O9B5sFM+xKIRLL1Cy5zIthGlfgHppH/eS9uMe50YNMmceGZGKA45h1gnDjsA3P0vGnZSGlkkk+YoM026Nj51KYrcAKm7Unq+Hv33dAHTygL34mHRbAujon8bAmIGKZtG1WmpP01PjG6JVAkUWQiaRodQziGBVNg2q1wOOZGPAalKGgSQAndlI2A/PswXQSQZ5cVHOT/aBSGuN2a9If4Q9lY3lp5bESsrSW9fZC6CrUuIatNGJfCyEKzgdXkIlqq0FPKXKZgzQMejiOYSxZ0smTcCrG0Zlya0xnjWMi60BdB58J2bQbQbQxaBghD2D43jd3lsFoLtubI/4I3FB4wLGLB6/SKcnlTzxTTHBfeLv0moJcEfZKb8IWHHRJFjHzRxfPCYXfAJ0rMbK7BXp6FxYyTy76eabZAPQ6DSw1FiRAGm4OCCTPM/Nakh/+qd/Ksw+bjq4cDJQ4Od5nEpUx78/+UUBxs4uXkClGWfzbRBJ5cRcaxQUHSoO4sDobgHoXrnnZfCakRR94BcBSl6nLuDaXq2ERakBM3YEI/kzs2++G8r5vzp9BJ87/hWcnj+3pgqjAHTDO3D7jhtx74G7kfNT1wSgGy4Oyv0jQHf37tvgNp5ZOzqmHazeynacmjubbNDszKjpnKSNSbBqb8hU8mkC2a61ftXc3ATY7GeVtmoFRr0HwkJg4kB8dlYDwedqQVYprm4M2DeJB4sldV0N/a+ePZeMQ2U8d1dxZeCkHnTGl+656pfkvFuQLm11Q9YNgsYMOgug478NSOx5saeZypR69YOO1YRBtwlDwj7GlTDo+LlugE6lt2S5kklXRg5DTp9402UNky5DJp2bErCOnnRk2hDUokE+57Zas5mYwyvYJMBHm85lSIA7ZTt1V1vnexSg4M/KfOoFMuh6rqxi9bbjnE3gQjc6BDjI0OdaSykrjyVMLG66qlUByZj8431iko0AnXikGUa/MmSVscR/8+8i0TTsewV3eE4tbsHPq4RV/e242WLbeSxhgLFglKl6y/fbCUanUkHq3Dmkzp5G+vQJVJZmcKy6gMcvzeCRp2cwPlfFD4UR7ogAFnxYW3ppdWRcK4krgRZytx91HHzYcTAzksG+16Wx7x4PN05msaM2goHHdyNVvguV178eK9u3g2CpFjZRJpxsOslUNEW1GIv08vBTgEcAzno9ATgJUiTeuVZ1ek2kqKyZfS5FOZj0sgBctfhQFpz4qRnWongatlpyfzheCCDzfDrPaYVeskUJUAnTxUiheW85Xnn86sqKMMt6vWwATqSpXQBct6S322JFvU7Ve5Hn0AQlr5tjKBmfBOo38ZSTfjbqDbZf5OD0SqRXJKu8Gikyz1Hi+PU8KYLB9sn97ZIaa5tXWVuAHwIXG8DRxQgL87PApWPYO1paA9C1/RDDQ4NwvAhttOB7QSxvzYRC9bQBOk/UHfG+Ot0XobAtuBygs7w89f6td63CxDEm9r3mmq2uB3p8ZVUm48aSv/J33fdE+0pYc5FrikQYEMIg4/oe2e+YcalrvBaS63R8+IEpyGHWDk282TEOPyes6aSqtivgXOCHIv2cGrwBg4UJpFM5nDs7Law1SkvJkiOgxKqtTGZTwcKYmq/NALr56jSOX3oQC9XpeIiYZBSfvyShQ2sBykfTfSimhjGQ2y5sPspgn3ryuHjEaRE0xvG219u2yXGpEks22WztBFZaC7EXqulvTVAqqElgbtfArejPTwiL7//+3y/gd37ndyThzrWF7fuVX/kVYehxcSADkNJZSnXJUuvPjmN73w3Iok+S5ryu3/3d35XYedu2bbIP+LEf+zEhBfDFvvv93/99OT6TAHy2CLyxHfw853/G61xPZQ6pVgUYZXEJzhmcX8ikY1VZkc4ePCCAVK0zjwsrT4onXSdog67f/PxAbhxT/c8/gG6rUleH/pj0gg/rCAptRPSfc2Nwzm26ArzJ88WFz4tW40ypdCSyhRjEU1WDPgDCprMYdsquE2bdqo9dREl+OoMok0HIWKBLafecx7HPwQV8XQF0MnheXJ50mwJ0fEaYrZudnxeQjUEuvySLarJ1KSMt6eWzwIVFspym+huDFaHls4qbkUlodjPJYpmBrNWn1MODC4NIUroyt88WQMesPjPIDNptaa16i0igZYIhOyBg2+z39wTo2nU0w84qQBdcxHIUM62UMcQFSjdNBBskoF0HoLMzgCY6XbOhS7J4PSaJNRs/+gCJxNVFhxLXLo2rBEVk8cSWnvLzzsEx3LP7Vtw+dT2uH9+LvkxRFiuy4uiBQUCM7LWZmRkJTHnfhemnbCaTBSdTjosrFzQCVgTobKYFj8lsIIG2v/qrvxKZBYMPVor97u/+bvlOLw1+hv2mG02y8k6cOCEZRVazYnEG/o0AHQMXLsz8uea28J9PfRmPTR/FqflzqBDkszz9bKaTZnu5eSOwdXBsL26dugF377oVqAeSfaOklm0nW04DMwWHuOATkGS2jtJW9QXh9dOb8PTCtACF/0mAbmE6zrwaz8OBPAG6nbh9xw143f5rB9CxSMQN4/twy+T1uHPnLUDNf0btaIRtnLHaQYBOQfoEGNPql4bhtCajbIASO7Ouz1mvSqDJZtn0EzcmCcBiGBfieWl8MnmMXhvN52AdjeMSYzLP81/tdSX9Y/Vrd3t0Y6wSsTUS1+cxQNeLYZG07So86Hoy6ASgizd/CUDXtWG2AfuE4XEFwJxe8xUDdGa+lPFhiiPIcmFEVXlkMIASBpwiSm4eBSeLGKCzQDoWZCgUhfmSMp5uyiqLl544iFZ2KcEMYb5z3jbFnbo3xOsxjCSe0k2nYYPy+VNJokgZ++miBgHoCFZwfuT6QOYaz6NMNnqScS5mLMK5k7GIxhJca6XKq0nkaNzA6+K5eByCJmrgLRVKTfKPGy3GFSz2wDZyblCvL2HKGQadJAoNa559L0WyyI4hmE42GIsGzc0h/+QxpM4dhVt7Gq1wHnNuCw8urOCfn1iEd66J722GuLsTYSwCiutMNNeqSASjiVl6r6ZS+Pu0C38ygze8JY3rX+VgHFkMzo+g78l9SA28HM03vAHNyUnpWwFy6LtG6ahhwnGdFa89KzHVPQ5EkszCGqbIhwJG3Z7Byfg3iVwCnzwXv3i/eA47wZkkLMxarMxHHkc86ugl2ukI8FY2AJXNhFJZaHL/DJDFDTc31xzxlH6uxyzbCIDj+FYGKY/DcdhdxTiJY02imdfPuJH9JRJsjh0tbkIm3TrPWfdwSZJ9ZHdqdVjG54adx/aV+/pk/BOA5L3pxdS67Lgh0AkiXKhHeHIxwvzCLBwD0DFWImuISdJOEMpz47ghmlELvht70InENRtKkYhUzYPnk2FFgC5m0a0H0On80z2/2vNSN/Cma0L3WLwSgE7Hl44ZfrabSWcD8bweAfZoO0JRqxaKMHI9Q4pK4lst6sF7rDJ7jrXAD+CHsc1Gwrw2IAXZdVIT1hQX4RgSCaVh7XLt8ECGdAmD+W3YNnCdeKwRGGdCnBYz/M75jdJWVm1lTM0xoQD2ZgDdYu0CTs49ioXaefFjDkPLEoGs4zT3gTE4V0qPCFDYlxtF2HElmc4Y+O/+7u8kUc15hMw9BQqppMmX0gKiVVoXpbpps7OSWPNo8slOXsYA3W0YyE9I3xA4+83f/E3ZD/CZoafdL/3SL0ksLcUnWhcFoKs0Z6WCKwGwyb6bUEwNybPAMczP8/qo8OHY/qmf+inxo+OLx/2t3/otATtV9s01hnE79yZU3fBraGgoZuytrIgq5umnn5Y9BoE6vp+SYvY/2XQERwO3IYAkmYP1dgV+2IrZxvkJ7Bi45XnHoEueP6tS/WVLF5+ZZhNeZRlRVEdQ8hFmSX8DnI4Lr+bB9V0p9hDXgyBAx5LA5rvDQmW6uBiwTlh2ZgNqnou17Lq1fnbUl8DNApkcwnwBkSHUXI3n8XOxB3g2zvl1B9BJUPniYdJtCNDp5Mis5qX5eQkk6MXGQJ1BGBcWTiwKSKlMpHux1I2geh4xoNIgjucQxpnNqDObBAW2dHLk+3qVpX82ADou0iJxXVqCb6q4sp26ueWCqYUtdJPGSZqFLJhdkg2BQfA3AuhYop4edKf8GSyGDM1XXzxesqkwvjri3dUlcdUNmx1E6IZfK+Up0HfZZr0bGHA9BI4rVSPpe8WKrvbel6BcbFLPUhIxTf/AyC68+eZ7hUE2Wh5Gq9qQRYrg3L/927/JYkWZK4MDZvC4wInMylQTo4SS72egy6IS9JL45m/+ZslkMWPFzQH7WEy4Wy1Z+P/iL/5CQD8el8cjyEWAjmw0An0Mkhn4M1B48sknJRvGTBnPQzYd+5EUdFaX5cLMzzVSHQHoHj17RECx5SZZeF0MOvUsUfBIqOklTA1sw62TNwijrc8t4NTJU3IufhEg1GtnAMX2kl1IwJELOJlz9913nyzgN910E8oDfcIAJED3scc/g2MXn16VBnETUOjH3tGd0t+v3ffya8ag68+XsXNoErdsvx6v3XeXVIe8Vu34l8f/DUcvHF8F6Cyj8SQgj3f0iRG4juE1bLkeQYI8f8a7JGHmmaSBylsFdKA0XStWbrDRfDYWyq0csxsoX88zcr1jJWBRHFGtFq7p+sCGEtcXCkBnseqkuabNG/Wz3T+yKUs86FgkQjO3MUAnc6olcU3O0XUCZc5t5f52v6fbWmBT5kwXQKcSIL02MjnSoSfzz1hqcJVJ56SRJovOpRF1nGDjvEOWEpkdHCuce7km8/kTproBuzhfKTNJ/do0uaKBu3p0EdziesWNKN/L96kRvTBUTFJGPesU0CCQzo0kvxhrcK5kxUk10OexyDDii4WWuAYoW4vv5Vw/OjIi7+F9FcCwUpFzcx1WwEOZdVyPlbXFNjOmGCJTm9VYWRyh0ZAiB3J9g4PSFo4dtpPXKO1kspBADwFMbp6bTWTPnUXpsUfgdJ5C7eAMmmNVNFM+jk638H/+q46lw23ccDHAbdUQLw+Bya7kl44PDkWKpigsOwrgpPmZvLDdAPYBoI35iGHhrSd1nyY45zh4vJDH8VIaQ7s9vO57POx9GVCsZFC8OIriyQNIDd6Jzn33obNzZyzlrdcFsFJZKu8dgSwbaOvFWlLpZRKvmVioO6Gq7dTnUYsw8F4kG2Fz33RuZ+wo3saNRsJi5HFsD2CpBky5s/EF1HGaJNaMvYKMbxYbM+xYARYNONzrOe721FMATq+ff2ccIptsI3G1j6PehGyDWrwoSKKVWTnmej1nm81numZo4o9jnwAymXOMt/jF8SFFLszzvdlcFZKlEEaYa4Q4veTj4twcGjPHsWe0JLGSAnSBAejIhlGAThh06bhQBJkz6XpcJIKeqZ7HogkOMv0RipMRMpbEVfsySTDJzj6OB2RNN3JH+9q753N7TArIttGaYFVwXRM3WwkFjRl0nrOPL3sfsGiTZyR4qxYJun7w/WSEScxu5lUdOwqoyjxH/08rEaxzE5endDojn5fq2VGUVChut9oo5gYxOXAAg8XtKGUGUa+2JBnMRPTf/u3fSuxLNQoT3q9//esl9rb3AesBdK985Ssk5ifz7FLtaay0LqEVNND2CdzHFbYJiGczBQyVxwWU689uQyk7KGy6mQsXJTFNgIsey4x3WbSBMTo93hinc93poIpLtRMCpDU7VXQCAyCrcsK62ZwqKVHd0X+bSFz5InD267/+6xLbs1/pc/3zP//zIuVVgO4cAboWOcmUyI6LhJRgIvuUAB0/z30K9x0c2z/zMz8j16nHZ5Vb9hPfz3PwfezTb/3WbxWVDxPqek+1gBH3O6wOS586khJYXOLbv/3bhXzA+L5vqJD40C01LqDRiT3s+vMxANlnJLzPBw86+3mT8W/th5K/cbDQD7PVhLvCIj8NBOUYrBcQu+3CW0nBCdIxs41U2jCAwyJ8AvpKhRVqWRFRKEbPOlVxuJHgbgLUdTPseAEcGJTG8s++B7fFYoo5RMUSokwO4lH3Ipa6fl0CdOa+vxg86TYE6JRKz6y1VDM1HjMMuDSY4u80Iyj+CMYbp5efhh2QiWSEARkfbIJ8hpEnbDqzueakKH4zYRgb/DL472FOfK0BOgUmZSNBA1A1/zUAnW5wNXsrC7ChZSuIaDP91gPoWsKgC7AQVnAyuIjFYGVN7CRMQ2bdjJzDXuxljPZg3Nhgx2aMnCQ71XWcyHGlciQZdPwehyIxa47gXMoJ4SFEikGX4+HGbfvxltvvx83bDiDtpHD2zFlZ1BgokEXG4IKZJtK9KSUlLdwG6EgL56JGlhs92ZiRoo8EM2Ks4EqQzg7QCLh99KMflePTP4KbJoJ0PAcXwG6AjuXkybbjYsl7JlUAl5clYGFGj+fi5wjQ/ceTX8KjZw/j7OJ5kbh2B29afMMO/lhcYbgwIEUi7r3uFZgqjaFZbWJluSIFIdh+9XHiuckCVPCOQB37gkw6Bhb00tu7f59kk45cPI5/fOSTUpW25RvPNMq9DEBHKeq1BOgKGRa7GML14/vw2v0vx2SR7Whcs3bQi67ZaSOMYmA/AT8ttteaINh4wdjZcJUf2ouujnN5Bo3xuO07p9nwBKCjzKlLTrPZpuVr8fcrZVR1X1P3JicBK7sClBciQJe0VdtyFZVhNwToKL9gnGj+44RuF4noBUjYQIPGigqWbPR+/dyVAHQJw9JIgBTwssEZASKCEEU3h7HUAAacEopODqzuyuIRKnVl4YhsOiOyRQJTfFbqDQJ0MSuN6yw9wHhsZfhwXVNpocc1m5I6ysgNOE4JocjuwlDexw0Y1y0Wo5AkHo3zyc5mZdh2W4A4UNYzMCAeWU3Dsl+p1eJqmjyO46DApBzXQQJ8YShsKYqggkwG7TBEtdWKpUajoyJvVEYTATr+TGCJ1y7MWcYbZBERqGA/miIxjCkI7PA728Pzr9BTz/eRJ7OJIBwZ2WT/EUDstOEG8RqYdSOkQh9eu4HM/AxKp48iLE9j+ZWLaOxqIMpEmJ4O8NAXfJx+qIPGoQ72XgrwbUGEGyIgtYHUlXURF8mCMwAd30uAbpQMMyY215mU2D90GTviOPiY5+H0YD8GxwvYtz/Ezf8twNjBCOm5DLLTIyiePgB34A74b3gDoj17BHwkmLO0uCjrpAJmiSKAwIf6ZTFpaBlzC1BreQwS+NSYcKP5U4E9AWbVE9AoJTQhqpVaybTk+1Ruq+uxsupEmWGUHerVZT+TElMR8C2X5Vw8N+Wh/K7yum4AkXEgvQy55iRVYg2LShJvXZJerXisx1GGqY5HVV3oukRQVIuZKMBt991mc4nOawQCxcPP81aVBAYUF89Vq2rrxsBfzHyttALMVFo4PzuPhekT2DFSTgA6Ai+MywmMc1PdilpSKCJMxeCcAHQB4iIRflzFVQC6lINsP3p60Mn81V3p1/Yh63HR9vu1n5I5cYON+SoQGB/UZs/x35osEXabKaTTDQ5yraCNSuyRFXtlxezr+Arkb7TEMTJsri5MfDCW7XRiC4Fcjt6f6cu8jnlejf85xsjG4v3j2OJxCY4OFiewa9h4skUeps+dl6Q142KyyzgHs2or42jG3QSX7Nf6AN0rBeAio43Mtmp7TgotsBoqQTRh/3VCYc6N9E0KsER/OAQp8XY7dOgQPv3pTwvwxZie10FWGpltb3jDG7Br905hjVHiSQCwyqqmQTtm6Fl+k93jnt5sO/pjhpkCaFsF6Hgsfm49gI77B+4DegF0BPJ4D5isOXjwoABt3DcwqZ9KxYknIkWC7UaQ2P5Tn/qU7IF4Pzg3ETwkAEigdMeu7Za09ySqrQVZF4UhOHgr+nMTzysPul4gnUrM5W8EqxkLtBpw6yuInAb8UoAoHcbPRMtFqpoGoiyCXI5IffwZ8zkB6ASki78oi4VrfSf6Rrad7VunP/O9JvgSILDGCsN5hIVyDNCRJLOJZcDXIrZ/rs7xdQvQmXvOZ67dCFFfCNCoBGjVQwRtAsaeyJ8dEE+iz3BGJOcqSbctDZ6re7OV824I0GlmkwG10v8VJBO5C+nXNFw3jLhkUaHE00hKbIBD+tRI9RjMK6NOgxwNtpRRJ5k/euREkQRktizWbtw1B+iMRI6BU4Wml4BIbqRqrcXwUTle4kum0jrDpFOz4g0BOhCgW8Hp4CKWVOJqsnhinmzkDrLBsLJx2pdalU4AUSsLx+u0q/71ksxpZpn3LfHiMJ5cBOlYPbIdxd9dVo7kpkCYc6TkB0h7afTli+JZ9t9u/SbsG9qBRr0hC/Pf/M3fiP8ag3wCYTRXZeaMQYL4H5lJk21i9pk+bXw/gTfSxJlxI2D1gz/4g/I5kcWyjdy0LC7Kwk9qOhdPgm8EwtgGsu1siSvvIc/FIEG/CM4REJyYmBDvOi6cXHirThOfPfYFKTAxvTiDlVbsCaiBgu3rx+BfkjfcSLopENzaM7IDr9xzu8hdJ0ojyLmZpIqr9rEChAy4WNWKklv66vE+s50/9EM/hJfffTfKfWWcXprGv3z1M3js3BFh8xGk43kHi/3iQXfr9uvxmv13XbMiEWkvbseuoSm8fNetuG50N8aL17YdleYKmn579TkyD7KCdUmWTos+9WJKxRF14vuYFEsxAJ1U7TNFWvTeaVZaPRwTj7cNpKBbmUCv5XuuFUBnF+Ho6RVlNkLsExmX0seUGMRZyuedB1082XV7DF9xZnRdgI5BJAE6U71VGBAGoEtM19e50XrMxMx7gw1G9yG6AbpeLBETh0j7bYZlL8sCmZ/okQYPpVQe/W4Rw06fMGGluqsF0uXSrKhexvDQEHK5fFw4pRMXdeKY4XonAIZhLUvlVPrSMVnWbKJYqSDXaCBFUIVMbzKiKUkl0EEJaLEo2esGP0NpFqWEqZQAcS2yoQiSZzIoU2qbzyPwPHRoh0F2Bv1qm024rRayrRZS9Omq1ZAmeMjgvlRCZ3gYtUwGSzToTqcxPDgowItshtttYQTK3MwA3XEEePJoVcFNbqeDDI9PyaFJEEpSkBsGGu+ToVerIazXEdGjjiw9Jqe4CWF72i2Acxg6CL0AUcoHPB9Oqg43tYzORAXVm1bQHmvLs1SfdTF7xMXhr/j4j89XUT7Xwg+GEV4eAWVTmbXX8CLQxrPQGY2MOm4DC/QFlGIx63vY8b2s3Pqg6+J/EnydnMA3HxjErQdqKL6+jtz2AOn5NDLTwyg8vQ9O38sEoPOuuy72K2Ol8dlZWbvFBsAkCiWpQcCVQA+BFMZ/woiIWQqMwwig8TMcP1osYTOASeIsA+xpwQ8b2EuYaobZKAnTclmA2SQpYZKMSZxkFWvRpI4wYgnGlkoYHhmJgWlWNTWs6m7QRlmaHE8ELblmMMiXONCqys5nRMeaVlNdE5/aRVR6eNjJs2eeM2HSEYDN59ctxtFrrCi4pXJZFr9ge8mGVL/V7vZttHYxBG22fVRqDVyYncPZMycxNtQvsRLjtc9+9rNrALq2AHQ+wlSAwMhcQz+EV/WQDlJIG/Yci0Rk+yLkLQ+67iSo3lNJ4pk40Z674+U/jsu2mpSy22ofq/v42kcau9vXosew+3ENg84ywhd2nRlvvL9MIvt+gHSGADILyJFNGHs5qhUL38c28Xfq1cwxyvvHmJXfybjLUFqazmKouB2T/Tei4A2i3epIPMliDGRucb9GhQg9lqlEkXHbVRRvI4BOxnfYRrNTQ7W5IHLMWmcRHdSlGzIoopgZkuIU5dyQMOcuXZyVmJyMNsbljOP5PBPIIoOMElsmzzN5F0v1i1iqX0DVn0U7rIsPH1d49dyW+9s1QFcBurHLJK68jwTOKHElIGkz6FgsghJXetBNlm9C3huUOY7X+Nu//dtyzdy4c2z/5E/+ZCJxVQkt+4lzFGWtTKATyIuJA1PC/OJ/rGLL4InFMhYXFnHs2LGkOAYT8iQA8PgE9g5efx3aQQPLzRnMrDwpTMWYQTfxvAfo5JYke6LYCoSJLlkX2g047apUcA0KgQD3ju/AbXtwmxlhtgVMoqlnu7JVRS4exqBdROZtvL6sYdgxeyqgnWHY0cOOX+nYy04ui1LaKoGZHKJ8GVE2/xJAZ6Lmy5+ma7lzeQ6PRba3H8FvRWiuBKjO+2jVQoQ+h5QLN/Kk+jRBulKpLFJ2YgSJMvE5vPStnNo59NBDIv3u9WJgQoBKfGFMoKs/0+tDzH8t6UFSzMF4P8nmxrDhbM8ce6FjsCXU4GYzzmJq5ohsNWNAzcmachxZtMwx1wRALGJBc0pKUvr61q3OKkDeFqq4StaWsgdmJGl2zOyLFZhtFiDxeu0NlAJ0ZAewutlKo4aq30QrZJGIAIumSETiQWdOwA2bbDBMMKgb6qRIBAEiQ+XvNru3N46y6Pcww9fsdFIC3gQ+MVjiyoaLLDpKHlg5kpLWNDfxUgEwEDBnvG9EihXcf+O9UvWTbDguaO9///tFWkrzVWbOCLTRiyGT5UTtoOVz2+Egl8qIFwcz76TFf+ADHxDWHQMassp++qd/WhZceqkwuOFCLszFVgenT52SYIBeG2SiEaTjQtoteyEoSM8LBilcmCkDIBjIRVmruPLvC34Fnz7yeRyZOY6VZg1+6AsIyf5jexudJpbrMVCWsK2NBIMSsrG+YVw3vg/Xje3GvtGd4k2X8lJIuUTxPTFqz2dydC2B3/EloPrwhz8sUgCWeieQ+cM//MMSAJA1ONdewr8d+bxIbi+sXEqqyg4UCNBN4dbtB/Ga/S+/ZgAdM7O8TrLo4jbsxr4RtmMABO8IRDJ4jA3ns1fUDvbrY2ePYGZlFtVWbTWw1rFuSVd1Q7XZxs4OzgUkVfQFZAAAIABJREFU54gyz4w9ASs4pybhkuq0GHzd5+mWLW52HVuZaLfynqsF6PR6pT8MaKz2AxsBOZogeUEAdOzALRSL2KifuwE62QRw9TMAnSRq1bpfATrjl9lrjewG5+LYNd442tL4+NItgNGMP5vhnCRYrAYkn7HkWPYGslsCreOH18p5q+zmMeL0iScdK73mnAxSTvz8ljJ5DJT7MDI0nMhZZZ2qE4iI1zsFQLjJZ1IkWFlBvl5HoVZBqTqPTHMFTtQWxUo6l+fDh2aHDDcHHs2a4aIdMLD2kMnlBaCj+Tz/zt+5qTSyuQLcTBZRKoPQYY1iBlwddBo1oFmH12nAa9fhtmvwJCnkwcmVEPSNo5Hvw7zrocMiEaOj8LLZxMdOxgqBJIJ7rRbS7TbynTYKnQaynSa8oA43IM8sXs+EFRb6cIIOHK5N7RaidgNhi+9rIxX58AL+vQ0n7MCJOojcABHBiAw3CqFsSvx+H+3RNlqTTWERyAblYgrOsQIOfdXBRx6soHmugm9qdPByP8C+KEJs2X7tXnOOg6OOgwdzOXyurw/FXZN46+48bt67gOarKghH20gvpJE9N4TcsT0I87egwcqH118vG2rOHQRhlMnoENykdLJahVdZgttsxBsqggvpHCLev3QaTRb7qNcReh7Kw8PIGpBWGAwbsJlU8sx7r8Be9/PD3lnPC65b5iksS35ZbCx9Jrl+MZYYGx+XmGhxYUHAN10T9H0izzaxrcal4qlnFaFQxhrfx+SxfBnZrH03NysiofODMhB5PllnM5nEO7HbC1fnge4EOPuZDL2+gQF5lipLS3Ifr+bFAgYE5mcuzeLkqZMYHBzoCdARLW5FbfhuB0GKzwO/yFgN4a64yIRpA9Cx2BmkiiuLRKRK9FmL50xb3q9go4JVfI+dRLbn2WRutaSpl/WJ3XhrLuWvu5lyPLdejwKA3X1ng3Y2QCcMbGFRrVokEKTm+/k8xcmPuPAQAViyrzQ2YfJDkuR29V2jGlKATpLNnodCroj+0jAGC9swXtwHp5MTGxUWhfjLv/xLHD9+XIAwxtu0iqGFSq8YhnH2e97zHgH0GBuT5cZ4mHE335/P59A/2I/I7WCxxoT1LFphRRh/5cwoSplhlLMjwpxjwplJbzIrmaAnQMW9C+1qmGj/pm/6Juzbv0/uf72zjIvLJwSkC9wmIieWtnPPkU5lkXLpUe3FazGXZ6l266OUHpYiD6wSS8DhC1/4ohR5IJDGvuF53vnOdwpQx+uvtC9huvJEUiSCAN+28vVSJIL7DQJ0LALxxBNPYHJyUsb2j/7oj0q/8UUmIo/P93E/wiS+FpXjz/2DZbSCGjpBE0HkI+WkUUgPwG9HYqPDz/3Jn/yJqHwYz/P4jO9vu/1W+GFHALrp5cMiweW9H6DEdZAS3ucvgy55FizigivsuRacTgNRUEPktRHmgrjoaodJnTScThZwLYCu+6FSRh2fAR5P2XXC0jcAngHphGXnMDEWynmi1CpAl6pSD5tHRAYdATomj15i0CW2LVezDjzvPyPVrCHsueqcL0w6suoY3hGgIziX8rIoG4COQN0LBqB74sEHo/W8jpSZxo0E5TB8kULPTfAAM6TGm0WlsJq9lGygKQHPjQczjurJdtlm2DC95LPGLFWrvkomnMF1KgWaRDM72WvDea0ZdOJVY1iBDK4kc0rzYZM5XW/A9toA8r0K0FUI0FUqWGnWUfebSZGI9QA6ATctgE7p9moKZ2/ok9LrFktRr7MboNN7YH9eM1Zqi6MSTjLpYuFXXBxC4mzD5ujP9wmAc9uOGxMmF9lsBOhoDstNHbNmpHczUNh/YL8cqdapY7a6IIvoeGkElIgSVONC+fd///ey4DLIYGlyLmivu/deTE1OIlvICXBG37tCOo9OM/aYY3DCLBW/898qKSWgS1o62Xj0gWAWkkEMAwiCelw0mTHjwsn3XKjP4hOHPoezC+fBttFbrpSLPVxq7QZmKrN46tJJzFUXV8vBJxU3XQGt+vJljJaGMDkwLgBdOVtEIVNAPsOM5wCmBsZRzsbP0omnTyRUeIKTzOx/53d+pwB0DGzamRBfOvkIvnruCI7PnsZCfUn6jF5xuwanhLn42gPXDqATU2LHEflbX64sQN1k/1jcDvZFtoBCNo/BfD+29Y+hLxv7Qm3Wjk4mxBdPPCxMwKfnzkg7JLCOo+s11Vs1QN5KdVWb0ahBtTDGtMqgVYhEKzAq0LIR0CEbBCPj0mD/awHS2QypKykSoderQLu9gegF/Ohzr5ueFwxA9wwjhY0ButhDSEy/422jzPuSEOrlu2KSI1Lx0gLmdB61x0tyf6zKgLr5S4BU40OkTUzAP+N5uQZUNkzpbtDQns953/NuFiUnLwAdgboCsjJ/ZL00Bgt9GC4PYHhgMPahI1Or0xGpncwx/f2y3nFdblSrWJqbQ25uDttnZlBenkE6nEPkVeDnW5LFZtU+SgoiZi5Fg+ogEulXDII6zGQayQGDJpEfSPVDSlddRIGYzwjIx/k9DFsI3TaibBtRrgPkfDgeg3UHTjsLr9aPdnYUcyPjqI2NI71nD6JiURJg7FMm9Fz6lV24gPzCAgaXl1GoLiLVWgKcKkJWmUuL8eCqvw0z9GTEeQHClI/Io2SPX9Tq+Yjke/x3bg4iT02ujem1yeiH2RBBnt46jmT0c6fyKDzch5PnS/jEcoDTM4sozFzC9csVvCmIQbpr+Trmuvio5+EYQcu9e7F3ahRvzFexc/t5rLxyGZ3RNlJLKWTPDCH3xE40U9dj9q67ACOD43gQdQTjIEojFxaAM2eQOnMKuVNPI1VZMGyG2O8nzBbh9/Whlc9j2XXRpg/cxARSQ0MxY4Jxk/Ev6tVOLbLAMa4ebr3iRMZiZOiJN6BVjEGBbM5/CSPYPGvxQhMXWGJ8yfFM/zkCdHzvhfPnZbMuIC2TO4b1xACex2NsyecqQ1a2KeSg7CqCAomU2qqe2n3tdpXjXkUktE/Up5btlOqurGZbLAqYI9YupjiaMvv4OZtpKHMP1RvZLIqlkrR5hcDQOtVpNxtzCtBdYpGtUydFjt6LQdcboAsRdgI4CtCluFHinArxoCNAl+m7/AqS2JQsGsNC47s09rXZa72u3wb6eq3Z8nkrWWIDdKoisdf81euJ9Yur/6Y1j7sqcY2nknh+ioecrB8iaWU16uVlAZHEpzqbFUCMvyc4TDCZidzEp5OMLDKMWUwkF8fG+nl+pq84iLHBHSKJHMhuR22pLbEzPdn+6Z/+SaxcmOxl0tmu2trdX1ShUIpJCxiehxY0BLf4OY5/xsx33nUnRsYGsdJcQK21iIa/jGw6h6HiFPKpfqTcDGYvzUmymXJOglJMgPN4LLxGrzYy+HisfDGHll/FYuMiZpaOCyMvnXElISRSejeDYrYPuXQJGa8gbDQinmTy8XMsiDFW3ItiZljAvK98+Sv44z/+Y9lvECAkwPiud71L4mf2XbUzh+mVQ6i1F5Bys+jLjmK8eABukF8DoJFIwH7i2CaRgB5zfDEmJ8DGNhFwY7EN7kf4Pu4dMkUXi41paYcfNJFLlzFW3IesU5b7qgw99g33F8rQu/POO6ToBgG6c8uHpIot4wiRuA6xCMa2563Ede0Y4nzjCBPd4XzlNxA5dURcM+k/x2Wx5cLxKW8lWMa1gsm4mHRy2UtjbrVQUNBd2HWsBht71jGJ5nZach6/GCfJ5FzqdUeJa7kfYTYXg3MvedB9fQN0ssZT1BChWQ3RWA5QW/AFpCNKnEllUMiX0c94d3gEhXxhTfHHzdbB5/LvzoOf/3ykvm/dWTqRLLCKFyAAGV82U627nLwCdWLm22yKJw03N5INtEyf7fPZjddNCb3pGKDwGPzOIGR4YEAAul4b160CdBLgkWlHmeAGTDsGclK+vt2WTYuY7haLa0ySe920RGpnZCHanwrQLXOjs7yMaquBRtBC7EHnxxLX8NJqFVdzcJHhmcnMrt4ax5wxiKC+IjbAphlIvk+ACzXZ7aKNa9DK9yWa7C5vJw1Wet0nAjfXT+zD7VM3iiRSq5dyYfr4xz8ugQU9J7gwceGfnJpE22/j4so8js+elODm+vH9GOsbgee4IvVkWXZ+ngw3Mt/e+ta3yueZBUwVMphemhE222hpWECjTCqNoONLkM1F2gbomKmkn51+EfT70Ic+JAAgGWvMgr3jHe+Qa6Ok9GJtHp8//gAW6xUDsA2hmM0nAN2F5Ys4PHMcp+enBaTrBL78naw4+jrxWsgyixlm9C7KIuNlhCVI0Iug3S3bDwq4RYbL+enzkqVje+nZwb6+//77JcCgsa9bzuCRs09IsYjDF45jvrYoE8tgvk9kqLdMHsSr996JbMeTAhg8zj/8wz+INInH4Bc9LwbHh6Uq7ePnj+GLJx8Wfz0Bw6UKryPsOF4rr5Gbd0owpB2ptJjK8/e5VE4AyEImh4n+Mdw0cQDb+kZNO6Y3bIdXzuDB04/jq9NHpP/mDDhr5tUY8DVeVsqEu0yC2kPysOZ5M6AcAW3bX4BjXBiXJkNtS5Nlg6PScGuAJ8+FGlR/DfzqdO6zPZW2WiRCpY3CpjXBSMIE6PHs2wCdjIMXgsT1GqySWwfoDAPCsDFlHu9xfnv86Vyv83ASFOrYVsCgS6qrAJ3NDO8G9Nawe7gmrBNwCsArPlPxM51n1tDJo9+Jpa5FJyvPezaVluTDUKkPIwODUtWVG3uudVwf2QYCCQQlKDVtLyzAP38epbnzGJ07jVx7GlF5EUGpBp9m0GlWMbUqqikj0fgyCUgnv4t9mtb8m9Ji3wHaBOvi2uA0iAZBMLJwCoGAXWGBoBmZbg68Wgrp2TyiYBTV4hTqA9vh7NiLoDyAFXrMsagT54NaBeGlaeSrcyg35pHqzAHOMqJMPb7ubOxrIzIlqpoJsKUi8Y2LWUCrX8KUY3VKYcuZ97ncNBjvQv3Otvou3HZ8nanFNDIz/SicmsDF1ii+ks3iidlZPPn449h29iy+1/dxOw3IORc9wzFOOSwrtz6cSuEjmQwu7t6N2++8Ey8b68dt1VMYGD6NpVctivTWq6SQPT2AwmM70HAOYvplL0Nn716RPFMeSYBHPAQJIJw5A+/RR5E6fQju0hE47VnpAxCUDbKIvCKCQj/8TBF1Nwc/W0K6fxRueRBBthRvlMioTKWEaRfyu/mZ3+vtdiyNNeOuuwqqzMf0/2u1JPkm1XVNVdkkyWBLWjVppkC2kUKqlJQACSWu/DetNVjhVEF29T9W6aFWldXiDrK+mArKojDReNKYxfcCFtXLWOLoHkUk9LaraoPvJ2OH8wuvlefWAi08vjD7CLoZthyvNZnvlXlH0D2K5DgiTb+KlwJ0THwSoOO42FziusqgCzthAtBlUp4AMa4bCYMuKRJhyVQ1yabxK78rKKkxr363gTq5d3Gwu2Zu7HUvulnYUkiEAKAp5KAxsw3SdcfTcg1SII/VaemnRYmLAeiMh2lEQIEemvTidF0B2Hhf+TPHN2VWfHH88Nz5XF4UIhzbMg4MmEeAlv+2AbqB0gi2De8RQKecHsP8xWUBkxj/ffKTn5SiDATEGD/z/FqQpHsIEHQiOMVEuuyxhoeTIm68RkpTmTA+cHAfWp26eNCRMZb2sqZaqyMxNxliPLcy59hGZc5REsrEPKXNLb+GpfoM5mvnMV+dFmlrTNyg92dKgLlybhiFdD+yqaIF0LXED48AHmWqBMKYEHrk4UdFqcNz07uaMlIWieAYJQDKIhQXa8fR8CtIu7lYkpufQqcOARH5ORab42fZVn6OReMILPL18MMPy99VrssqtD/yIz8i7yPjLp2PMN84i2p7Hm2/jny6H9vKB5H3BjasEnvXy+8USSw9+M5VDqHSuBT7nGfHsHPgFvH049jaSpGIaX6+dUlieQ7EzQDsq5gGen/EqADkOeEemXYIQR1higm7ThwTMH/V4BqRQeRS2pqVZI2w2q70pQw734fbbsFtNYSpt6YYRcuDV03BcQoI+voR0e/uRQzOxfsrwy7sGcFe6U14fr4/xnNjmSvlrQLQLQboNOKVIZPKopAvxQDdEOfE2GLra0G6eKY95nzmE5+IpKpVNivUa624RXCNi0TNeG/0l8vSCSoRJWDHoKGbKaCLGYMI8ZkzlRMbpsS7sOlMlVP1V+sGf3TjI9WxTEafjD1O5r06disAHa9LAMetAHS8ZgJ0NBA2cgNKG+wqZr06XoE4Xj9L3QuN0nWlHwg0Mru/sLyMeruJBrNClLiG6wN0XKw1QGE/2tJW2Wwa/yheyxpw1Sr60M2su6yvlVZvVdW037PeIOb5ybC6cWK/VC+9c+fNCKudxH+CVYz4IrWdCxo9G8a2jQsD7unZ0/jSqUdE+nnvgVdg3+guAbJOnjiBT3ziE7IgMuBgxpZVn/h5+mkEmQiPTR9Bo93E5OA2jJdHhJWW9SiT9RNQlYBMIpU294FjjaDfe9/7XrlGgq9k9xGg47V5KU88584uXhDgbaQ0iGK2IJIwWfqY8Wqs4PzyRRy9eAIPnHwMy40qtg+MibSVfcFNL4E6SmDJEFyoLcl7WjQVd4Ddw5N43YG7sX9sN4qZAi6aalcaWLFPGdCwvaTrp/qyeOTcITw+fQyHLzyFxTqzl1mMFAdF4nrTtuuk370WNgTohreNSruOXDiOL59+FKfnz6HZITMgFEkrgU725Wh5SI7Nf8ft6GC2Oo/FRgXVFg2CfZnmpwa34559d+HA6E4UM3lc2kI7HjrzhDDoDl14MgHoEjApjrovY9LpOOT77Cpn+ntNCHAR5nMiJvZGAs/PKGAh48EKwGOJtpGTmM2WVj3VDYBk7M116cbh2ZrQFThSYGa99q432SvzTjc0cQZ/tRpu9/W/BNCtSlFXJa5rq/AlHkJqqdCD5aQMTmVeyDxsAFEbCNagOdn0GfaorpW8X5J4MpvFpOiJMSdXQE7G3waeifo8UByU8zIoewWMOv1SzZWFIuiJmXHTkkBgwQiyYccIyBi/OXrNcn3iebhZy9LgfHkZ3tmzKB09inz1DLziJYQjC2jtqMAfZBabHjDKHlFarPHzM6bZMfpl5F/yTHX93YB2IjXmzwLQEQQjS814zUhlt/j4btNDajmN9FwZqfNDQH0EKGxDWBxCg0F54CO3tAyvsQBEi0ChgmB4BcFgDX5/HUGhY45tnijRpcW7fFGnsYKcYIWxv439s1yDvC8G5yjhYeZevjddeI14k5BeSiO1kEFqIYsI4/AHD6IyNIWZchmPnT0r61z68GF8Z6uFu30f2wDEvOqrf7GgxAnHwUPZLD7Fjf3Bg7j/9a/H3QM5TJ16FOniU1h8zSJaE5SresidHkD54Sl0vJtw7q67UJuaEvCAElACWASNWRTDPX4chX//LKLFR1Hbcxbt0WWEuXj+dJspuK0M3GYOTiMLp5aB28gi1S7C6+QBn0bdBQSlEoJSGUG5DL9sfS+VBFRcYpXKdQA6iSE1YUqpLWWqpZJ8Z3xGoIyxqu3hpX7F3V6k7F16FbKNfF5YDEMlrvo8M5ZgzMYYgTEjn1M9Dp9RxsiMlfkeAmC8jqGBgUQqrndwPWCRcXPP+NEkptXvWZUcAuowPjdyeym0YsAeJo655kl8qJWnM5mEFdtkdVoWRbmK13oAHcEiShk5T9Fcn8TXxIMuHQPZUs3VD+FWXWSCNGyALm0DdOa6EoDRYr3LI7lBcsxeN2OEdW0c3O1byuPpXG0nrWVKMmu9HXPYXcaiDDaDTq7XVHElQBf5cfJA/otib7xugE5BN3nGynSfhABvvCb1LuQyEwRx4RH61BWLJfm7zcAbKI9g29BuDOQmBKCbnVlK2GuMu5l8FtalKdKyXtwiEu1qVcY53yPMy2Ix8WpmXEyFyV133SkSTsbAZDcTPCJzTj3nyJwji41AF49BgOvNb36zxNcEsoqlPPyoJVLTC8snsLByAY0WiwmEsqfLZUooZgZQyo5IsYl8ugyPMleCnxJ7+8Ki44vnJVBHdt3hQ4fxkY98RPYLKiN9+9vfnjDcskVPwCtKUMmgI+hH8G9xrrImXmZyn21l3P2mN71JmIR8sdiFHp/yXbbFtsQplDMCzrEKK8FLsv6GCzvgRTnpV5XQUq1Dqx8e/8d//Mdxxx0vk/6kZPhC9RiqrXny9VHKjGJ7+aCAn7wfX/nKA3j3u98txyHxgAzBX/3VX5Xj8O8894WVY6DHHu9NCB+R3KNry8jebOpwuUcmCzlsIMy3EWbIPo8kUeXVY4AuzBQRpXOSnLlayakUoiBbr9OC264jclsIWIwiZYpRtD149QwcN4+grw8RE0Mv8teLAaALwwhBJ0KrGqI27wuLji4loS8ztHjQpWj5UixhdHRM5t4XjMSVAB2BIK1+xY0wH3Dx8aCJuCkPTskIf0+Qid8JWBGEstkq3c+CBhgE+QiMibyAE3KWrJy4vLjIOM0m2aan81i2Zxw3EQoIdi84mwF0EiiZoIbXzxePx8VEM2/2d76XC6SY/5J6Te+RfH7dTJS2m5/R/mFVOB7fBujYBwrQtaJOLHENOz0ZdElgYvTzNsBgMywkiOkC6LqZRfaGPZm8yewwmUAeQzeIa5giJvuwpo+szT/BHFb8vG3qBtxFBl3NxwMPPCALyr/+67/Kwm8zuSZ3TGKlVReA6JGzhwQceuWel2HX0KQwPp568ikpmsDP0xeDho7q+cAqVH46EhZWvd3A1OA2jBmAjhLZhLnSY0JmAM5sIb3e3ve+94k/BgtE0BvvbW97G2697VZ0/A7aQfzFSohu6MBvdYSNxmPzoXbTHnjfTsyfwX8+9RUB7HaP7BDZ6mh5WAA60ml5fWT6XazMYb62hDqzPYiwvX8ML991C3YNTyGfzmP67DkJdBnc8IsB1bd8y7fIAszF2CmlQGDr6MzTwnojQEbWIn3/eCz2G8HNTrW1IUA3PjkhjL8zi+flWGcWYwZgk15MbkpAzr3SjokEaEzasXwRsyvzWGqsoN6JWbFjZbbjZuwe2o5COrdpO1BM4YHTjwlAx/MnDDobbLCrc2r1VuterikiYQL3NZI+M5/oOOZHY+P72N9EZeFxHL5aLU6BbVvGeBlgZrztuqsCXqu1X69Hns0rKDKgbdH5TZ9jjtduAN9mHr8kcV1lFgsio+wukWLGHnIxaJZKNsVyb7oC32Qe7pKh6tytzFB7o6lgmz2HKyDLe6/3jWtQAtSuw+CzN5bxmI2BbhaDIDg34JYw5JRRclkkIiXgXD6VkUrbwqRLpwVY6CNbynGkQANtGLgtGqa0jmDIzAVkLpxE8fwRpNzzaE9V0J6qojUVG0HHEpYufmFXtTXjjxBnc2OvhATkWv2bBfLJQDb/JsOOzDt+56/I3GJmvu0iM5tB/kQB6Ut9cFpDgDOAIEdpXwdufQ4O2XKFGoKhBlrbWuIN1xnoCAtOvHGM/DapPmL8o5j5j8FCw/gzP+vvku8+284NiAfHT8HtxGCVAFUrBKvySLX6EJa3obFnP1oT29Ds78eR06fxsY9/HJVHH8XtFy/iZbUa7owibDN+slc6r8TcCeC04+C/HAeHh4dxdudODNx4I+57xStwm+tj7NAXgewxLN47j+ZkU5gN+ZN96P/SJILULbhwzz1YmZqSGKdQLGKA1X05JpaXkTp2GKXPfBJ++1Es3zOHxt5azD40EiYeK7USA5OplfiLAKBbSwuAJ/KmbBlhrg9Bvh9hvk++/FwZQbaMppvGShDCz+dRmJhAhslgS5qkxcrEW5b+ikwoU8JMj1wLoOPapLGQVvFWSxR5lkzxIAIkbCOfmVq1KgwznYOlErFJzmqCln+zGd0K0on8mwlsU1QlsUBRSbxh/mkBCAUWuc73etlVcJVFKMCj8WW2mbMKGjIOZ9sYA/M7i7OIV7Nh1ZFppyqLKx1XWwbo3Agt0IOObFqCc/zyEXWiGKALrw6gU5ArmU/Nuq/zqb1Oa1zbncC3wQp9v4xbi12p62h3/9j7DJXYJmsrx4TFoBOAjvOE8TW9GoCOY1YAujAGh9cD6PpKgxgfmBIpZH92O6qLLQGTGDPTV46s0K28yH47deqUqE84NpkQJ/OOihOOP0o9WUSN7DLtR7aPY56sO2XOMfFNJh6PYTPnRPXCNjkhOkED1fYi5mvnUKnPodmqIwg7cNNAIVOO25IbRyk7jKDjYHF+UUBokfnSC6+/jGwuI0BUzFxM4+SJUyAgyf0Ck+4EF1mMjnsOFlwbHR8WaSzlpPS18+jB6mVw5tTZy+JuWvAw7r777rsFiONLq7Hax/+O7/gOeR/7ZnRsWBiFLPjA6rb0oCtmh9Cq+wJW8nN//ud/Lv7YBP1UQnvzLTdJ2ymNXWicFWYhr43+dYP5SQERY4DuKxsCdE1/BfP1s1JhN6AHZNiSayGYKUDdmrJaWxkRV/EePgccq2IT0EBQIkAXWz84bVZvpXVFLl6X6VVqCgpdxZnigk4sRtFpwvHrIDNhbTGKeP2FV0DINWQTS6qruoYX2Ie+rgE6Zc61I/Gfa1YobY2Zc5FaqCQedHFxKCaUXlAAHSWuki3sdEQKpps3LuqcXAlMafaOixTBNr6fQRKDOQb5Ng3dHr8a9FCqSnCKx2emiIsjgxYGUzwOAxubwq/HsAG6Xoy9Ne/boEiESlbJyBMAjdlqAmiZzBrGgzJN1BxYAxthGAoVe2MRSgIU0kvFYhgqs459ML+8LAwwAj2UuLaFQVdZK3G1sob2ZlsXyWRDvo4Eb43ZvEXlTPIqZqO5xsPONtI0QEGvjaUGM+yjoUI/DoztEYnrq/bdIVJLBgpcmOglx6INWr2I1PHryYILffFzW6rHUioWICDARkkAvRo++MEPClhFCjoXNZtS7mRcnF+6KAvucGlIvNwowyTQ10uCpuODnhys1MTjUkLLAIMMNS7k9913H6Z2TknhAmE+prNo1pvU4m7HAAAgAElEQVSYOX8B0+em5To4vklv3z41icGhQSz7VTx27qgw5QhsjZeHpWAGQS0GbVpQgiy1tt+R6+WLctGhYr+Acwy2jxw+Il59vC5m6Fi0wmYMNr0OvnDiEZxZOC+BCYG0g+N7MdE3KrJastfI8luaX9wQoNu5a6dcK5mbK80qppcv4tjFE1ioLUqwQ888SpUpvaW3H/vUbgc/2w5ouh0D9uwj3nuCc1tpR91t4wsnHsJXzx3F8dlTAlrqS4Nvm+mZZL4tzy6Rb1pAmTwXBoSTBINh/8Yl7+MX5xutYGfLFDVbLrJayxS6ewN0GRCe+A1uNNqufAVPvOcY7Bgm60ZMKT2D3Q6RSnLjYT4vWIPNpDXSSPabSmJfcEUirrxr13zC3qDJXC+VgA1ry8gvYw6EzHwJU0blbpcBdPFkuMZLUf2uEi9Pey63gGX1rlvD5OgCpvUa12NAxHhcPIaFMUw6v5NGn1vAmDcg33OImXNk1Il8nSXnPT7fcfu4DkoxCDNW/DBELggw0Omgb24WfSePI1U/BX/oAjoTS2hP1uEPtUV2KiDZJfrB0UfOsFDIOBM7OVLdYvYbWWfChNN/8+/mZ2Hg2dXYTCVdwfI6jjDS3HrMTCOWSklLkA/jrHlAj7cU0vNZZC+UkVoqwO1kEaYDtIcq8AcaCPpbCIs+glwgoBLPx+OS4cZjCrgomSoD2BG0M6w4to8AZMyQi2Wr3HS4BPfa/JyHyKV0M/4KU2SL5dBJFVDz8mjn+pEenIA7NIqgfwBBoSgMgvOzs3j0scdw8rHHsPDww9g7PY3vDQLcbJ7hK51duLqQI/WI6+JDqRQuHTyIW974Ruy+4QaMlcuYWriIHY99GU72KBbum0dzZ0PamH+6jMH/nEDk3YbZ++5D88AB5AzzRmI6Vu6dm0P66cMoP/hZBN5hLN2zgOYuyouMdIb9JbJe/TL98//Ye7MmSa7zSvC4e+yREbnXvi8AqrCDmySSIpsDUephq7tntMy0zZiNyWTSg/SgJ/0BmR70JJnJTDLTi160jtpaaklGauHSTVEgIQAklsJa+55VuWfsEe4eMXa+ez/PG54RmVkLhgCIgAWiMtPDl+vX7/3u+c53Dn8OfdNeXQJ1BQTtgvnsmE8BMjs5xF4J7WIF7T17EZ05A2/fvqFSKI7hNNjiM8OYjf1VXN2tTp5b5qosOI79UsFhY1o+qvweg3TVdROwodVKGGbus6T7UV1PeQZtuboysxkzu27BTMbKyGFZdhq78XeiZ5nNShypxl/p4cx1weUigklzjUUZsxCsYyzJ/dBMQzSZ6bQchqKFR4fPffv3y+8JzElyylYT3M/QuRNAx3aYm50VML1LF9fAAHTKoBvQJKIRbAHotMQ1W9lk+rjzsMS3lvE+auxLkteOnEPCjBtRuuTGzfpvJRYo8DaqfVxgUOPeYbb0ZolrwqBTyz3Jte2+xJWAGM0XeEl6z4UYMKLEtVycwMzUvABac4UTyHtVKZUl4MZEtDoB73TPCegx3mbsyeMQdPr5n/95idnZXwnYUWuNeqR2dJd5kQAgy1nJnGPSm8ZwqjlH5hw15whysYzX3D/jchoNQmGzkW3W7Gyg0VlDp78uJWizpSOoFOZRyJSxcGtR9s39EmwmaPjsc89i7749AmwJL8bP4u6dRSlD5Xrj7//+74W1xsQ243qex6lTJ4WpZvoWZ0f+54te31/+5V9K3E1gkfun9hwBNOrvUbeaL103cP8kDpAt6zLtTpw4bphr9q3MQp4XQUs9LwKgbBPu/2d/9mdx6vQJhBZM60VNAdKyTKIFRWSDooCJfO0E0JFZSEBOAMJ+B52oljD6+Dv+/X192aQl3daDRh3wCNCFQ8mboM41cwFxuYJ+jkYRm/H5vZ4bGXQ8lhd3gUHLaMSqGQXn5igr+oIIiugzAZM17fij/PooA3TEDMicI2OOwFyn3hcdOmHOqc4xNegozVQuoVqpyrMtyb0PS4nrmy+/PJAMJbVmLNuEn4ZiHWByYkLAMwmGrOOq6hYRsNqOWcaBUUtlGWDxZxFNtew4FUJlkEG9m4RRR/0YauL0ekMltWnNO33wdnJn1evjNWqmUQBB6k+lwDD+rFogkrn0PAMi2u01k5rOwPFcxK1LgcLJSSnl5UsBOv5tdX0d7bCLjpS4huilNOgEhHB0o3TBJ9pcY4C1tIh5suBXZlyqDt9d2I/SsEsPaHI+EnlaFoMtr50oTAh77OlDZ/H8mc9iNjspgrPUePuTP/kTMXogC46uSMw8MQDgpM0+oKAug0hOfMzIcdInYMXAgcEo3aR+9Vd/VZhufLC8jC9AmpQdk1EhztxGTFfp/FImppo1nY5kB3keDCQI0pE9x3Nipo37pQ5duVrGijUuIEOtvlaTSZxv0tMZEFMT7sknn5QJHHkfV1duSYno4en9yPZ9rCytyDmLZgxZooVC4uimQaYyusjKY8kCAUlO/LxeBlg8FwYKdK3df+AAVnsb+Pb5lwRI2z+1V451YvoQJguVxPGYt4UaMQyyeI0MVLh/ApDcD/X1aLahiwQ+Y7VeA1fXbknJbDToi6bdqfmjsphfWTJOuA/zOhY7q+JGSy29hdqiNfrYDM6TZ9D2MXeBqkCTgmnp506ACXv/NehO2BC27JmLrLR2ZRrAGqVt6QJ06Qx98kw8wOw/BLCR5WdLedNM4nGHcAEaKX9PlQIni0wHyHdLL4UhbcvkOZGzbE/K9xQ80dK/B7jGD9JXxwJ0XFRFhi21Cc+ZsmkCAqLx5Ghcjb0fKUBZnzmXebml3znu2lsSL2PMILTfyPWYlaMATMKc84uY9icwG1TFIEJdW4sC0OWMG7Od93heHIuVbZOJY+S6XRSadZRXV1Bev4nS6kWgsIDOyTq6B9sIZ0MBZ8iQEmDsdgFBo4A4yGIQ+JQlM+w3Gi7wTV0c39gbyqeUjJpP2YZGC0Efgyxd3yzDTpB3BtyBKZ+Ud1aYGP1CG1Gli2iqh3giklJLAm3523lk17JSUkMgjmWc4XSIuGzc5Fh+Ku+2j6CZQ6ZWNNn2ARleRBB5ij4Q+/AtI84LM0AYAKGPQWhYcpkBFwEZObeBRy01aqplERFM4TufRzefR6NYREijDbqF0lHTKe2hEcfthQW88+ab+O43v4nJ997D/9Vu45MERQGMLoAc/yQ1ANz1PLycz+OvJyfhfepT+N//y38BWee9RgMTl87j4Pf+BUHuHaw8v4z28ZaAasVLE5j95h4M/Kex8uWfRnT2LEq2dFRMddbWgIUF5K6/g/LFf0VcvICNz6wLG1GAN5b0dqgd6Ik+oJQky6fV6RPHdyMUnmlkwMWa+QySTwI4XlhG359Bd+owOqeeQnToOKLpafRZrkzzEmvGwPFMzLpYmWD7sNsqOl4zPiBwxu8xlpU5gnptxaKADoku12BgSmOj3S1kdf8ip+FIargMNam0tOMwz5dsPHHeZKKbSV4rezLqbqqZBPfhmkloKSIN2iiVwniUwBj3yTGff6/V63J9nOsZJ1NXj9e2m3FrXM/aToOO4APbmZp6XsZD6IWIgtiUttoSVzLoCN7nB2TQsVrGMYk40EfOAej0HDRW6vdZqmfa0gxxJhFhQgTrlO3zczPe0/E2DeqlATpNxLPthqQvUg0xDghMwMQ0g86WuBqtjhEAHXXlbCmpmkQwVhODBCtx4F4vf8fxWU0iuHaRflwoymKzkp/FVO6IlIUS3GEZFwEozuE6j203/xKg+q3f+i0BwwjCEdj6jd/4DYl1pc2tw7W2ebvdEQCQRnDf+ta3BIRSt1bGxgSvnn/+eUlmu+YlW87B60vJKxl19d6iGGRQG66UmxZw6u233hEAjfvms8p9E9g6/chpAeh4ZgTo6rWGrDcY9/75n/85aHpBMwaCYVxvkM0nQDcTUJQ4IlFkfV3O+6/+6q8k7ubvuH+aPzBm5jqDjD22X622gRs3bib7JxNO3XFpfkEgk4A/xyO+eJ94P7neYNsSYOMxuA2lfmiW95nPfAb7DuwVRiHBQx6H+fuoRx3E4dJUgo9k4PH62O5cR/3mb/6mxPUueEx9v0zOQ4gW6t1FAema4boc4319Ma4ka7nXQdBqWIAuNgw6GffJqiZIVhB5AxpEPMiL5a1+pwMv7nBCRz9LNrxrRpET/blBpogBK/52INQ8yLl8WL77kQToXOZck8y5fqI5N5AqGBqQqXtrVsZQ4g4cC5iIGMdg/yDeU++tV14ZKKChwJuaKRBcUyBLAw8BQKzLKTN8yhQbdXEKzinwZyzCCwK+qUadCLjbN6diNp4w6nI5+b1oxjFgobjumAc8MX8Ysx0nNjLneB4MbhKdKmfidxe7EuA5pQUCANnvKZgoWdwMBSlNsMCXAHQqdjwCoGN56woBOodBR5OIFZpExHdRQysRumVbuYGJBBkjADotD9b23y3woMGmZgRHaXyZSXq4JNANkKhlRBbVU4fO4Oef/fc4OXtEwDZO+CwlZbkrg0eWk3JiIuBGJyTqMXDi5TkQQCNLjUAYAStOSgSvSEXVElROuNSIY+DBMk/+feHWAjbW1iVI5ATJ7TkR8v7wmphFZAaMGTIaKBD8I6OP25D+/ou/+Isy4fHB7Q1CLGwsSnaQLLKN5TW5Bho48M17TfMGTuBnHz+Licmq6Mtx8JsuTWLhxi188xvflOPxPBgk8BoVrTelCyZA4LnfvHlTghyeFydw/o7bMjAiQMfrZTB/ff02vvHuC2Ks8WMnnsPh6j4gGqDX7kq7MQDni5M36fgMPL75zW/KcXht3A91QBhU8MXrkIClmAfZiBFiYdVx0U4W3Z2bC+/Ldby3dAX/7dV/EICuE3URxWZBlAANto9pHx7FHNIg2+3n8tw5+nMK+kppvU02aHnrKABuJyA7ef7ccWIM4+5+Bvchhp6z33GMqfQxdNGiQE261D0Z01ytSttmCmKqjMHHAN2mBp2pxBxm0O12oZssBu3NcuUB0oxHbuL2y90AdO54nLBBPF/AOTLm5vzJscw5MmONAYxJthGYo4YV59ocda4aDZRu30Z+4Qayd67BD+4gPLSIcH8Nvb1dI8ic6Qv7rHSphPwNlpeW0I8n0JucQr9UFKdGcfsW57WYdeYUAzH/pn6RfMbwyBbjp+ha8h0SITUAsQXoBl4Og2zJvosAS6Laq+iXaugebqF7oC1AnIB0nUBYbVIKS5ytQG0as+AhSECmX+5uDvm7eQSNMgZeVcwNaGBAkM2san0M/AwGBBszeQEdu/AReRkgk4eXLSBTKMHLslSHgCTLt3z0WCpJxhJBXAJHLLcnu4lvisSnXEwZ8zBWoCnSP33ta+j84Af4HBdg7TYeo7brPQ4mNz0P3/N9nJuawvUTJ3Dw85/Hf/y5n8PJ06fFgbf/6vdR/erfIwjewuqXl9A+2ZIjlC6VMfv1eQBPY+WnfhrR40+gMjUlLAeWfsZLS8hfu4bcwjvIrryMuHIZ9afrCCcjZFeyyC3mULhdEIYhTTcImJrP2HyS6Zg191QYdmQhJkw7w1TkO7NRQP52FX7nEPqlx9Db+wjaJ08inJmR83RdXgkkEIAayyq1SWQCWYzh2NYENZQ9x9Jd0Y+zFSP8dFlROzW9jrmSMLKusUPPvGWzJqYWVqOOgBtjnnFxVhI/rht2ObfXhLRUuNAgo9USgIEvMcmw8bBqT3LxQeYSr69G19BO54H0qMYBdGQqEYBgrCfJ1lwgpedxpo84EyHKxIgyoTyLuU4O+T4NtAIp2fQDiEkEXVwzE2ZxPQoIo9aZOmlzG2W6KTi2CdJtD9C5oJ7eOzdml/1q1X1aUF7wZaMlp4lfZWuaGGUEg25HDTqTTC6WCKgF0j+V6S8seDKbLSEgl8sKoNvrhY4GXSAaimQ+F3Jl5P0qypkZTBf3i46b79N13ApljqDiusDddgCdiSkM803GUC/A7dsLog3NclLGxYxjtbqEABTjasaaIgezDVOK11UqF9H3elLmyfOl/lw+w3JtHy9+70X83u/9nqwFuC8Cf6ykefbZZ4QVxvtFfboojAUQY2xPJiABMfZNngPN0Rj/MunNkl227d27d2Wdwe1feOEFeZbIEOT+WblCQC+bzQigznaKIkrctCWuJuGA6xnG3VzPMPHN9QzBSOq18nrdtQzbluM7z4/62Zp457mVygX0+h2ZD6mN12p2cPfOXTQahsSiL9XA4/G5RqC236/8yq/Idbl9eGKijL3796JQyqAVboi23Vr7JtoR5ZyGQb+dxrd7+jv7KxMQ1ITrNowmHF1VLbvd7wXw23TwLiIio+0BS07FjKLdFq27QZZmFNagyppR+H1jWIQcJRVsOe09XdBHb+OPIkB3r8y5ykRFEhCcq7ZNHHwAb7/3xksvDVwGFoEzBbwIkIm9u2UlKUODwQfLVjnBpLXhXIYZv8+sH7fnRMN9KSOBbSFMNUdDRPTurNi7OMjFsZQ2cJ8zNjAbtUjdyfyB10NwjMdjBlbNHlyQKlksU3/OivWyLRSY40TkOnwRnHODLQ6DoiHSaMjvCShqIKmutDwHAnitkA6uwwy6q/FdcXHVRTb1UiTD55RoSDBjgxUBHiw4kegacQOnDMMteXPbTRfnQyV+DtA4tK0tlRM2jpPBDGzQwozd4/tP4+ee+/fiUErQ7vy774mbKCdBZrUIlhC0Onbs2EiAjhM9wSoCdWSS8WGi7gUBOmpDHDtxHF1rasDyLLK83jz3pmg7cNLl9WhtuQomE6Dj3wjQMctGlhkDWO6XQBgzfYePHRG9OLLyqLHGcz8wuRfLC4tDGhX8HgE9ZhiZNZucnpLv8MUS03ffegd/9md/Jpoc3JYBwXYAHfUpyHhjqQCDXF4v98tAgSK1R44fFVOGK8s38PLV16Xk9EuP/gRmc5MSFLGd+OakzReDEoKDBOkYgBAUpW08S4QZQPB8+CIYSTo/gxK+i+XS+38dnZboBv7Na/+Ed+9e2jIEuqCF+8c0qy75m2MmIUwFB3B32ZOu9lwauNJ9DQF0ahYxYpB2wXu3lGaUJl3CaDIrj21Lr7XU1AScVr9mzHM4au7Q59hdYLiBmwwHqVJXBYySsc/qjH4M0DkAnRh73juDbqf5fSdA1r2fOtbLQsf2IxeQ1ZJvn4YQvjGEmKJbKxdsXsEw53y6MOeQ97PCUuBcxrmPfYT9mHMY5+8J30ex1UJx5S6Kty/BX74Cv3sT8fQKmo820dtntF644M5sZJC7U0bhygyClSnE3UlE2SnEc3PwqGVnfFhFL0ay62R28lOAuq2/k7IVgnQiAm4Wg5zlBmRlEQQrltEvFiX77kUhgvVleFhGNLWMcG4dvX0NhDMdAYXI3OHLp4sqS1NbLI8NkKkVkF1nCWxV3l48ibho9eoKBOgItInCvABs/WxWFhO9IECDYD/HGIIrBCNYAcDgn4kgJhqZeCGDiW6ZLD+0kh1MRIqo/6jn2f7u1u3b+M4LL+DGiy9i4p13cGZlBf/LYIATLHVXZ8ptOhVbi632tu/jb4MAVw4cwPxP/ASe+uIX8ZNf+hKOHD0qIE37315E9q/+X3iDN7D6U4ton2wKy7F0uYTZf56DFz+BjS8+j+jM4yjMzsq1cU4Z3LmD4oULyC2/DS9+HeH0DekPBN0KNwrI36qgcHsaXq+AaLKPSBiNHfSLXcTFDvoFMhxCYVQYZp35pMMfmQ9S2uwNkF3NonSxjPzSAWTCxxDNP4HWM8+gt3evgGCS+Fxfl3letYO3e9YIeBDUE9kWq0snci1WW4/PlLqbCuAzQpNsp2d53N/1GZaqCQJqGxsSv5Lxpnpx48ZykWBxEryqQ5cw79ttiS/5M5PVWnrP/RP04fw+v3evxNAb6+ty7x/kNQ6g49xKkEPjD/YlAvcxgblsjDiIEAWRPM65dg75gQJ0nrh55qsDFPfHcEtcFdBxx7iE6ZZi0Jmp1QoROC6w+nsXvE0n9rQ9uI17rFElT/p3fkeTf1p6K+PMfQF0vpSyEqTSxSLHYmGsigM3HIAuJ//m3wgmGcO6jLi9cmzJUE/Uz6OYqaCa24titiqC6CL5kpRwqQTCQAwWSrmquLDyNR6g+4whZQ/64H/yfHgB3n77HWGekT3J+JWAFBPLTLqTHcbqkt0sgCnlwjh8Zm5K9Nd4K/OZCdGVYxvwvH77t39bgDHG9Yy7f+3Xfi0xq6C+GqtXpKTUy+HixUsiXcP1BkEtthPjX2rgkUXM+Jf3kjEy1xlck3BtQDYtiQNMvBNwO3TkoGG29WMZt32PyawcLl+6Iu64BCX5fSbGjx49KtfrAnRcuzAuJ4OO58ExiIA51xu/8Au/IABgoZCHn6ETMxNSnty/27cWBPTkdyVms+ssrlt4TYzrOV6RHUsTOcb1bh9nLM9jHDi4T0pda71F3G1cRLO3+r4CdIY91zOacDHnFCN9QSK6JGJ6Gfi9PAZ+ATEJGQ9YcspjBc0mvAHnmBFmFATo8tSeK5hj3Y9b7IMMmB/A736kALofIeZcMk+99J3vDFRHjgODlrcSbOIgoNprCeOi3xdwjpoXBLCSQNTqbigQx0/RxrCmEgTGNKhwady6SNYsoDLqJKtkwTsGH/PT00LpT0++XKgQoBO3V9rYW+0391mhg6ww29IBXlo/yA6OQ2YPLKmwixplOIiQsDXRcBfv/L0wunI5AejYNpz4eR0EKtfrdTlPspY61KCLe1LiuhLXcDW6g7U+i1WMXonQMCmC3OvJYsoFLOQ8RgF0TomVLtpHBR6uicRYto6jQ6dtqQtME5wYDSfun0YFP/XY5/DkwcewrzqHTr0twJjqMJCqzsmLL2bEjN6GYZUJm6Ddlr/zdwTyOHlTG44ZKk5KuVJeyjG5PRlrK3eXJZPHjBbfnGylBNmajmj7iAtxsymZa05iCvoxE0UALQ4GuLZ6SzTxyvkipopVYZIt3Lgt4rMMFDhxcoIfcm+aKInZhVwPAbq338Wf/umfCuuOLD0GVFI6ZvUZ3eyrlt9o9pmAGc+LAQI/+XOcGQg4d2v9Lpaba1KC+qljT8NrxdKmDI553SoGrAsSLqrUFYyLEbIF+VZKL69ZWXXU6ti7b6+wOfkq5Ap4562335frIHPuXy+9jGtSFryZ0VNNuaQP2r8lgbOJVhLjBAnAHVan6PqknMq0T7GdtbRpnLmDjjkSFDNruoMYv46B7jkNmUvY800WBQq6jZi4tzBdU6LVu5nr0xqSI8EAXdw4TFg9vyGgXktcuZ2WuLLk8CP0chdcytIU7TEtcdUSpfcRoFOWuluqrUQHl/EoLsNjGHa8Dn5fQDgvg4pfwrxfRdUrI49sojlHgC7j+aI7J8zvbFaYF0wgEVQimDRdraLabKJy8SLyS5fhd68hLi6ge2ANvfkmoukI/bwB57LLOZTfKyO7NIt+vB+90iG09h5FOD0Hn2L1dp6U6yHwoc+6sr/1d+mfBbgLDZhnOCuGzUaGGhNVnCv4fBCga9SRXV1A/s4l+N1bGBRXEe6poXWsJSWt8iw3MsKUyy7ynYMX0phgD+LKPoST+xFVZhGXq8KeYxAv4JwMLoaRKwYFlNiIImy02+jbUuAc2f+cYyygJ2ZSNk4RTV2Wn5GNqOP+GLCd4wxZGmRE3bh9G+defBEvffWr2HvpEv6fOBbDCNoIGA79+BcLmOjc+pLv4y8yGWw8+ij+3X/+z/j0F78obIv5PXukhK/z8svAn/85Br3vY/VLd9E+2RCgrHS1hNlvzCFonUbrU59F9OhZeHv3IiwU0Gb8t7CAiXPnkFl/C3HlbfTmF9A+2pa+UDpfRv7uPPzWUVqKIJrIkiYHv1NH0KkJo8LrUyeIi6kQ0UQsDEyCeNFkhGjKlB+zHJkMRwJ+haUDKNbOwp97Ft0f+zH09u9P4gOJN6NIZEPGabi5cQrjI76VoRTaJHFV9LQgABbnCI77GrNyv+kEx/0MfxoniZj++rrsc8bGr6P258YrkpD2vCGGnDIutVxXWFy8Nhtv8vzJuCPgMEkpEM9DnQCdZdjfzzXwO+MAOsZTBA3oLMlrbIdto0HnGzCWJhFiGNGLkWlmkI2ZHAiQIYMu4yE/CZQP9IcAOjNkbJo3CXCalLKO163SMd0F7OR6bWzvAnGGkbdJK3OPNw6gSypMbEm1y+TbDUDHOIznwLiMgI3GPAT8RMM7TwmFTBJ7uKChSrewnxKgYz/QNZQAzx7dfQvIZwvIZTius8RVBjL5vwK73Cf3RQOGfZVTqBZmZZtxAB1BK2MhZ4dF8sk8Dy+++G/CbCNAx+vh+YgeYrUqQBqvdTfyHKzuYEnps889IyAgTzfw6ETclz7L8/qd3/kdkZhh/E+A7pd+6Zfw1NNPIu73BISijh3bv5SdRrPeEedaxsb//M//LOAhY2Gec7rEleet6wxK7pD5x0+uOzIFiOtrL2qL+2M+KEsZcbvZk8Q4JXK+8Y1vSPULJXnYvqNKXBn/s5+QkEAmH9uTZbR79s5j4PG+GcCTb88L8IPv/wB/9Ed/JHG9y+YlwM/1BK+Fx+Jzx/PUPqX3hzE93WE/8clPiF0Qr+FW/W1h0r2fDLqk5DTqSHnrINNL9OdEAiHKksqOQVAQuYIHLTn1el1k6lwjW607NaMIfTEp8lBEv2TcW8WM4gH07u53zPygfe+jBND9KDHnkrH3hW99ayCOV1Zwl+AUA0+ZHChq6wREMuAzM0hX1npdAhwO0Mp64ye/p5/8uwBnDDgqFQH7tKRnFDCk2m88B765iCD4xlIcZaS5rBSdYIXxZt02WbKTuGnZq5QMt3Vvpbgug+ikASzQJEGzDQi4PTOffCngx8WTLOhtOS7PT1zFrEOsAgLcThZCFthLALpWSww22HbUoGvHZNHRJCKUEtcr0R2s9xuyP5m87TkSoGO7uIGjG1i4Ja56jjpFJ6BeirrvAnTJhKpg5WaUm2jOaUiTsOjU1cy22b7JPU/feaUAACAASURBVOLk+sSBR3B232lM56votNu4fOmyZIA40TI7xFJMTsDabnKezCKxnxWLYpLAzBcnM2a1Dh85zJkbG526AGnMDNKUIrKupaTAExRjpomTopicOAtbAlNa9kGGGidiBgfze/dIu9/eWJSyS2bMHtt7Agen9mGyWMGVi5fxN3/zN6L9QFYcgwRS7Kn9wECkH0CcTRlY7K3MSWno17/+dZnA9Tp5PsriUkBEFtW2fIHXy8mWGT5eL0tR9x88IIYSt2uL4nJLF1gyX6g998mjT2LQMC65pPIToGTQcC8vZvMIzNGpikHD/N55caLli9d98/rNh3odNKOgc+vbdy7g/OIVcY5NQBILvCWgksM20wWOCyRpX3EZYFws8x67gs/JMxqGwr5QRq+MN8pEUtDKMVEYKj1KPS+qC6nnnjBPHeaFW667GdgawfB0pcmo0tNRJbg73VtJbtisu2rYbPcdHavcRYZeS8Kg+5EE6CggYx1cdYljGXRqPiJ90dFB2unejPr7bgBVF7hVIG6I9WjNIDgukDk34RUw6ZUx41NzTplzGTGFyBKgI4hN1kU2K4s7JsqEQdRqITsYYCafx9TqEibefA3Z+nmE07fR3beG9rE2okkCXh6Clo/Mahb5OxUUrs/D6x5Ah3phe4+ge+wYYoICjuvmPbeN1bIhw07BbwXJFDST55/liowHlpZQvHoVueWbCMK76BeX0N23iqhikg1Bh3p0FQQbVfiNCgbBDMKZPQjn96BLAGpqSlh522X0eR9UGoP3raoJRkdcmItkbiOO9/2+xD2iybuD9o2MW9SW6veFEfWDV17B3/zX/4rMuXP4hWYTn6EsxGCAiR0acsnz8Jbn4ZViEf9C19Unn8TPfOUreOaTn5REz/TMjIyP8euvo/+nf4qw9TJWf/I2OgTosgPR7Zv67jSy64cQHz6Lwb7jiCozCPMlhFxArqyg/N578MIL6By+jO7BZSkpDpoZVM5VkF05hDh/FnHpEOJyWe5d0GggwyqCRgN+lxUBXLh1EBe6GOSagLeBaLKJ7sGOuOpGVd5TH3kCdMsHUWw8CW/uWbSffVYAOs4Pqu2krM+hmMWpGBAdToeBos8by1gZr3HunahWZQ5aX1uTslGpjLBVGzpXJDGm46gtAM4YTchRt4nH0NJcPr+uplx6ewVSeI7GvdOUnmtiTTToWInS70tsy/1p8prHYLzJuIRM/HKlIveBGnS8vgd5KUDHBOiFSxclJmXSlMdhLFdv1I3WHzWVBx2EFG3P94VNZwC6/hBAxxLXIPCQmxygfHAwpEHnAlPpcx4Xx7rgXHo9obHDMFOOa/ZNTTu3r+wE0LnAU3Jcjo0U3WS3Y0GLTfDwU4/PxDHPgSAL76MkLqzGtCRNrOFJWj9XkouUHSgUEg069hOyMLmtMO445pDdyz5McJljsGMaxO25HY/H86BW3cHKWcyUD8L3A7z80iv4gz/4A5FZIZDF2JCJ6CefegJR3JNUCbdTMOnll16W7Rl/usmue+1jjD9//dd/HZ/+9KcSvTyeIzXuCHwRoPv93/99Ad0Yr7vmCr24hXZUs6WxAaby+5H1Sgh7ES5fviLfpVQO3WkJICeVFA4zkXE3S19Zkst1xhGuM/w+WtEGVls30A7rAtDRTXWmdBD5YAJx1MfVK9dkTcD2IkuOVTm67mAbSMI4m5W25PPIJAnPnSWuMzPTyOR9KUFlhylkKsgGNFnbvA/3267anp9ie2IgDLqbNQJ0lO0xDOF7eo1wrFf98eST87GWnMY0DepgIJpwVneUkhME6LyiAegetOSUa06O102uV9pGboMAHcHOri9mUR7o3moTbw8Sj9xTY32wN/5IAHQ/gsy5ZA357a9/XVxc1cWNEz8H/OrEhGHPOaK2unCWgKHVksCUC1tur8EEB0Rxz7Jgngib+r5k7smAY4AhTKcR2WUFntRdUIBAur/G8bD7lTJtbPmWZBKtK6xbQqsXqaAif+Y58JpkQFX9KhugEQgUSnkYbpo90NSA6L+ZzYUBpG2lk7CWsDKQdIE+DQB6LLkgMGUzugrQdcigswAdNejWB6ZsUoEcHlM0Unh/NPDUc7BtIEGlLhqcMtQtwaYzjrgAnQIDQ1wZh+WUPq6WViWitmzTXFHcWOkE+vlTnxYtukKQR6/TlQwQ34uLi8lbM0KclNnezMBR14ETJyc2vqnr4GV9rLU3cHXlJl6/9Y4ch6We+8vzksFj4MiJmG5PDBjJSnMDEtLvyRrT/XKfzDJHfh93akviZPrS1dfFlfRnzv4kHt17Uv795hvnEk0L7pMA2i//8i9LAMPyAhpKvEMGh+dJeW/Ry8u58DoZYPBc+CYrkBlmPhO81kQHZ2pKrpHMPJ6jvul+uNRclfP67qXvY6mxKozBM/tO4QuPfAZVz2Su9c1j3MuLx3FLX4NiFjfWbssuDk8fEOONh3Udiw1zHS9e+QEuLV8X91i6wbpA1kiwzgG0km0tCD5UCuoz2DdZ6LT2nLBbbWm4jjPJ82BzigJSWf0ZXv84JmmSxbfjlZ6zy4RKAn2H7eeWrKbvkY5z+swpm2ssm3XETdaxmGPDbs0ltD157on2nG0DA9DJlTwcBp0yGEzj3ks3fd+2dRcVyaJPBjjrQGnZdFqYrEmqRJBex1dnfLyXkx0F0I0qg04DwTrPJHODLV+tekXRnKt4dGs1zDmWs2a9jGHOBQaUI2hUKZVkHuNinvMRme25Tgd7ul1MLt5A6crrGOQuo/H4MjoHG1IyynbJ1ALkFgooXSghU9uDqHwCvdlj6Ow/gt7MHPoTExS3fPB7nF4UuKw2bWQL5DFQ9xsNZNdXkF+6hezqLWTqN+H16CTnYZArIy7vQVTdg151H+LKDOLyhCmVLRRMCes2GXad88R8qs7FGjDFBKNdbOvpyAI4DKU9+SnACl1QdyjlIRNvgsYRAGrr63j73Dn88z/+I9Zeew2nbt3CU7Uafrzfx6Ft+hm/+67v478HAc7TiOLxx7H/ySfx5FNP4dDRo5jk3GLnl/yFC+j/xV+gU/seVj97C+3jdQzyfWTWM8KIzN+dRKY7i6A3CXQL6KOIuDABvxciv7iIqHIXtWfvon28JizF7FoOky9PIqifQOfAJ9GdP4FoclIAT4Ko8uacF/YQdFsC1JFZl1u7i+LNyxhkF9F8pCFsPAJ+1LBjiWtu9TB8PI3ezFmsHjuGaH5eYgMVeWdsRfBTwRJNUDBG0oWyakXKM+QkYvgzASYF6MigEwdXWwmhyb1kTLZxGIEPHlNKCh1m5HbPvY7NBK8YA3CsoZmClqymv8v4QOIEy8JMu70KUFyrCShCgJ3XwX+reQTZmAQAJ9hHCTwPBmiz5Do0jNL7fSlAx1LsN996C7V6LTHZkKS+NTaQEldrDBFmI9Ghi/1YdAfznbyUuEpsHbDEFchaDTq3xFXPcSTQpuUgzoW4jLlR8ybbQNlkoqVmTX7S27qJ7/Q5JPO0BdXcdjT7V0FyDz4NhgZGl44dT7XqNDbQ/qXHS+YUu9P0eWkVDe8nxxnGu+zbZGyxf5BtFkahgLCSlLYJSBcAFEke+2YfKWamsbd8CrPlg8hnS7h65bokZAmE8TiMDVnJcfDwPrR6XHeFCMT1Oy/6cLo94093TrrX/sXjfPnLP4Xj4oJqmMcsb93YqEk8T4YeNeX4TNAcgiAXgbq5PdMCzDV6y8ISYznvbPEIytkZZLw82q2ugGYsZWXymmsOxuPCXPQ8SdYz7uZaQ9cFXBPkixl0ojrqvWWsEKDr1WTsKOemMV8+ikpuFhm/iE6rl6xluObQWJnkELaHgKCTk7J24TH4JumgWq0gk82g269hpX1dynOnCvtQyk6Ja+vVy9fkPtxvu5r2/DKOnziKqN/DhjDozqPRXYHvDeCQRne+VZxzyGjXZJnGb5xXrQyE7ITxsJac9tvo57vo54zuqxdDzJoQUwqCpa1mzr1vRhufNZ5Tr2vMKHxKWliAjs+cAHSU7ighnjQMug9KzLlzg7+/W3wUALofReZcMheRQScmDtRBsOYIqi3HgFQBIPNM0t7aCExzW8lOkG3n+0n5qWQB+TcrfqqgFctEObGIdhsndgeg02OkF7UE6JaZ6QzDIbMKNUvQyU/dCvX80pPdSIBOF9P2ugQU44Lfat8p80+ASgbmFggbBSzymrk9r5XBpGR91SHR0bTTSZsAXSvuwgB0EVb7NVzrL4oGHQcWKR1l6Y0tZVUwIWG7KJND2X/alhbIkAW/Zbclg+lm9JEAjPzVdswdFyBxHSGT71lgkHp0ZLcdmt6PTx99Go/uPYH91T2YLk+ilC0KwEi9irXVNZk0+W9XEFcBOoJnFM8lUEANtqXGCq6v3sbFxat45+5FVAsT+NKjn8XZfacwVaKWELBR28D62rpMxAT+FAzjZMn9cSKuTlYluA77kQBFd+vLAvpdWLqKtxcuYE9lFv/Hc/8BTxx4VII6Zgr/8A//UKjsnGSZoaKGxCOPPYpmryXfffnqGwJmPHfkCRyZOYiJfAkBfHQ6XclebwfQ6SReKpdFOJl9gJp2ZOVdX7stwNZrN95BrV3H7MS0gIBfeOTHcHBiD9r1FmrrGxIoMDC4lxcp8gweqlOTKFXLqIUNvHv3sgQMdHHdW51HJV8GOV/3ex1s30Vex+ptYc1Rf47tPRTcmgc3YZ+6gbEEsC5gZrViVPtFs8/KetBFgj4rZJxqwkHjejcDryWyEtQ6Y8B2xZzJ9+2JyrFswC/geKqQQMYI9/lL3aQh7Tndbge9uvR93gLQ2TF1N/1BS3vlGlguZYWEpQ3EbXNg9KEepMTVYeQqA2w35/Z+buMCdHrf5HhcXDkMugSg8w0ArK6nmqBx5x+dg9yF/TigVfuNWyK9pb9rH9OSL9UIZAZZxtkMisKcK2LSL2PWo4ZcQZgcOS+LfGABOt8w4Lmglzfd2C0rW9zs1tZQXF/HgaW7KK1dRtB9F+HsLdSfqiOc7RnnzY0ccncKyN2ZRP7OPAb+YXQOn0T3wGF09+xBTHDuhwW+WrZWjkYGlDhYWBB9Gp4P9W7C2Vn05ubMeVYqAh4JKLeLly7MKY2xYSsAWAqsruy6C32OOP9zW/YpcRkdA9Dp2JUvFg1AR5OktTVcu3JFyrOuvvoqaq+9huMLC/hPcYyz1AkcUepK3TnyCH6QyeAv83ksnzyJJz//eRw/c0YWhDR6IEOP5Y6cvyZv3oT/13+N9vr3sPrJ62gf20C/GAswRqOH3HJOTB8yG1n4LBWKqOEzAT/0ka3RubeBjU9soH2sJVqE+TsFTL8wDa/zCBpnPovOwVMC0A259HFRZRmPfrstrLri9euovv46vMFV1J9aQ+tkQxxhuZibeLOCzMYxRNVPoDlzGkszM8LM5Hwl86QtC3aZwnqfpKrBJjL13iQgtwIzgABb3Je0O7WAbfIszXbXZ1klPNJzTQIODTmKGoYdv8P985zYLzhHs1+wckNNHdJdkMdXbTluwySzm3hy3V0J9Km2Ma9ZKkeYUGf/tCLYjLeoP8dzeJBXFMVS8bC4vCTgwSpdfR0mEtuT8QsyHpAdIMr1EWZDRJlInJqD2Ee+m0euT4COYNH2AF0y77tM974xK3BLVs01sezS6MBtpagbWYx0X0iDSm5cINu6c5Zq1DlJvC1taZ2fBZizyR1qgprTNaCgy1bXPqmJRR7fAMR89xPQS0tbxTAvnxeArl6rSztwHKdJhBj1WbdiqUjZvFjTDwUQNbqjPu8R3aGDCqbzhzBZ3IeJ/BQatTYuXLgo8TP7GxPGx44fQbGSQ629jF7YFtMJgnMT+elk+9UVkxi+X5BudnYGpx85hamZSdFi43xLNtni3WVhp33nO9/B1772NSnpJKOPlStiflLysNa+jVr3rjiVkn02VdiPcnZW9PfymbK4wHbavSRJPgqgm56Zluclmw0E0CI4R722encZG51F0cVj/ylmK2K+UcnPoZidlJLXwM8h7BqjOu5b43AXoGMinOOWrGUQIx700Itacs6rnZtGqqd4ABO5ORQzVdTWm3If7rddeazTp0+hOl1GO2pgvbOEO83rwtbLeAMEHlmbWx+Tof6swByTBH1qxzJBZ13VqQmrAHBiQMKYKYTfagNeB3GJ7Dnqz3HcJ2AWwOvn0S9MoE9TJaupfl/jkdWu9cOOJHuGzCj6HsSMopWD55cQkyH9gG6x93WOH9AvfagBuh9h5px2J++1F18cyETCrBsDd2p9qHurLdXQiZNZMwb5qtVB4IylMpxoWMLKBYHuSz/V6UpYG7ZENKmztwCTCivrYkgzpGruwO0JlKVLV91JQiaL1OJes6hq3sDz5H6E7WfBL8mA2xIIbq8uoK4GH6/Z1SlJO3GpSYWWwmjGVyewBrVINjbkOAyeaBLRijpbATqYtnSzeokorUNdH7UY1Gyxlry5lH29f7pfBTPSJhOjxpg0c3DIWMIBLRmYFrNFzJQncWT6oIBKJ/cclfLMChkNZDn2wi0lrsoWFF26rBHrJmvuyvJ1AdDeXbiE2+t3Ues0BDx6ZO8JKaV95vBZ7KvMYxCbsmO3xFUBSi2d9QIfYT8UoIjMt8tL1wUIW26uih7gI3uO4xef+wrO7Dkp+2FZ7u/+7u8KM4/ZOwYINHCYnJvG7Y27Auq9cOn7wgh78uCjwhw8PX8MM6UpiRXjyJQWaHZe+7teq9EeycuM2Y1DLNaXBcy6vHwd11Zv487GIlaa61J6O1Eo4/jsYXz62NN4ZP449pZnhSnjUut3OzdoSUWn38NSaxWXV2/g3K130YtDOQa1BB/0OgguXly6JnpzZClutGvSTukSkqGSUNVOdII+uYcOiJ8suJxSAtWN4/W7pa1SHuIydB1maTLwuWPFGJBBj+kCO8ni3BEXH9K4U6BtG8DNZVLJWLKN9t24e5sAdCO0ynbqDwoQDjHpPDuq0EXzYQB07kmkyud/WIDdFoBOhcb7HhDRRFQ4Ecl/vDfuQjmZb9IM4xGl0iNZHduUVo9iciQMILvYIxScRUZcWvcEUwLQqeacMOf8jBhDECAq5guGOadMeCtjwWvotlqoLS+jcmcBh86/i2x0AZ2Tt9A5vC5urbKYu5tH/mYJ+atVeL0D4qzZ23MUvT37ENGx9SFoyuzUT3f6ewIAdToIyJKwgIQYOORyAhhJaY3VsNstmOgCb5y7RRMsJY2hfUE1cOuMgygVMGI7vQ4umrP5fPKWWKBWE7CUbIy3XnsN//OrX0X1vffwf0cRPtXvg4pphVRDcHl8AcAr+Tz+R7UKjxqmzz+PIydOCAglBlNBgEq1iv0HD2J+ZQWlr38d3bV/w/rZK2gfWhEdOILwYqbBd883LrghGQlZ+J08Mo0AmXUPcblnzELmu8KQKF4vYeZ/zMLrncH6p34S7aOnTMlwurTXMjFETJz6cdevY/LFF+HH76L23B1h5EVTEbKrhpHnN0+hc/THUZ8/gaVCAWG5bNxMi8UhEx29jzLGa7LXxiKqQ8vnSRiOVlKDTcj257zLdqdLLWM8jU8VSJH7asEaHSel8oFAuU26usxnqSAhy85JQHNf3LfKnvDvbuVGul8LQ25jQ2JwxqeMhdz5Uk0y+D3X3VUZhEw+8l6LQZYFK1UaZadnaLu/mziR19LdLNEUbbpQ5FrU2CBChNALEdIgokBnxb7MIRSKz7SyyESBlNob0qotcR2hQeeei46fLgjk/jsBSVNzt26zZfxNS7jYg22XTJFNHC27LW0lAJ1n5g3LoOM2yQxiE+Uan5gYuCf9sDwxIaAz21DfGidq3EpHUWpxkiHKSg6OL7zPXAcp+CdMeBsDDLcf44rhGCrrF1HOzWIiN4tqfh7BoCCsMLqhSmya9ZErBIi8Njbad9GNqfOWQSEzgWphHn6f23dl+2QuvI8Ols1lUCrnEWR9AegIsuaCEm5cvy0lqpRvIVBHUI6upZRj4RjQHdRwp3Fe2HNhbOQMckFRSlAJ0lEvjqy3AIyPDYFE+6iQN+zzzyqYTIZrgjZq3WVhmjW6q+J6GkZtMcYwlWE52T+BunJuxrwtW49twP0TwNY1mgKvGt9Tb64bN9AK11DrLKIVrkubUitwIjcjAB3vBd1H2837b1e2Z7GcR98ne24Vq51lrHZW5FhZry/4OYG6sUw6y173wx6YTPGinnVUN+WqxlpdP2U1aXo5vxeH4qZqGG2s5oDMJUE9AwxoDjGBfi5v2HP3mcwz7LkevKgLL2oBgTGtSswoQmNGgaAkjP4HdYu9jy79gf3Khxmg+1FmzmmH8t565RVZbnCQYaaOpS8U1HXdW5WJIgOQQ21Pa8yxnCbNhlPWgJo+CLDAkk3HEVRr90VLwXFTFGDNuriKBt09IuO6iOUg6mrh8Tz5N2XWMUAieCYAHaMIG9yxkUSjRIM/p6ROF5n8VAYdJwF1m3UnfmZHl9bWZDteO4X5m2MAOnexLws0mwHWCTFh7igAYQc9zdiNAuhkaHWAA91Wri8NEIwAFrQd3ZJA/i4BUSzAoNc8W54WFt2JuSPCqpspTYoTqYiVB8YGXq6TwIqwkWJE/Qi9KEQn6mG5sSpg1eXlG2KWQIMIThDFbEEAwONzh/Hs4cdl33Qp5L65X7JIRGOE88aAgHAs5UfdqCturQu1RQHoCB6RnUfgKJ/JCeD3vz390wKAhd0evv/K9/HHf/zHEhR95StfEQbd0WNH0fUjvHHzHSm3ffX622iHHRyfOyTXeXrPMcxPzJrrJIuF5+Oz7xi2qN6/qB/LeYVxhE7YFUbewsYSLixewfVVglrLwvJju0jgks0Kw+/0/HEB0E7OHcbsxAyy3C/duuyTbBYNm9DtqKJCtkkUR1htruPyyg1cWrqGC0tX0I1C7K/O4/D0QZxKrsO0a85eh7AJ7NEo7Ctgez8Cr8dcRxsLG4s4f/ey6AUSnKt3jG28BkfaDunZzC1FEhMJR6dFn4dEW8X2WZO9p8iucaR0S5VEC8n2aw2w3QXYEKNuDJA2tEjTTLgti08GTz5XjnbluGA/fb1DAN09MN/c/ejYoGYCafbxdueSjBVsN2FoqTi/jcUEoOMi6+HFHVvYC2ZQengH2M2eWL0hotTDCxcurrYCdIwpN+e7hCWZKjtM3wcXWB4L0llAj22SMPlSwO7Qd+UgJKkE4tA65U9gLqDmXFGMIljSSuYc33xmS4WiMLmoY0WjorQmWkSB/OvXMXHnGuZvvgkUrqD+3Cq6h9qi60ImVen8BPK3Z+HXDiIuH0Pr9Gkj2p9mSu2m3T9k2+jzSS1aSnmMA+h0TBfNWqtxO02AbkycEjAxQ5aTNdMQllWzKWwnxgZvvf02/u7v/g69N97A8+vr+FSng0cGA8w6kh58Uq94Hv4n9eemp7F49ChmnnoKn/j0p7Fn/34zQtvYoFAqYWp2Fnvabcy8/joGy6+hWXkbnck7iKZ7iMuRdVelw+pAtMMMsOKLcQN1fQjS0XWVpajKuitcncD0d/dgMDiLtR8nQHfc6PmNE+W2JUqF69cw/cJ34PXfxMZnFtA+VkO/2Ef+dgFTL0zD7z6G+lNfQG3fMVDePM5mpWRMGWPpbsRnR+IzG5Mmjt52TNV5Qdn6ymwm4MHy1u1KQHWMVCOGJOHmxGOyTNUyQkd7mWMyY2k+tgTLyXgaJb2i1zMEwNlSWBeg2knLjvsncMNz4XURlBSJhxHAzcN4FMnaW1pZQaPZMCXe1FKmSUQ2kvsp2lBk0oS2H/FTABKCpMbFlRp0o0pcJV4YNzfsItGz7ffv4eJ3M1+JuRCnE84f/DQaEQLQiYEE+wa14Wycq2ZevLcstzSlqmR/WgaoNYNTBh37t5qcsM9yPpqYKMv4IaBQ6v7uFH8QGCILrJCZFKCJrLNcUBBWNjtrxPsoGm8bwiijGQONKPgdAnt0iyXTjYYOCUgzNIWn53NWSVjmlv2TlBsPIoR9luaS+TcwTrTZSdy+cQff/va/SOUKExZ0SmXlytmzZxAPQtS6S7jTeA/1njE/0GiX5a1kopWz0wKikfGnBgzCaGScIX2H59MXnWcCg52ogXpnGc3eGtphTUA/E3d7xgzIrmsyfl706FiSKvsPqOPKehnGn4yKLYtTEsEku5ANGcs1doWdtybn3o2bcg50hi1kyihmpwSoK2Sq0ga8P8IIHasaN1znYfroALFtT2rnrXdXsdHdQCNsCTsw6w+Q9QbbA3TKUOt14beb8PpMxJi5gI0st46HYj+XQxoIWn7NigsC8wTMslZ/rmvmDlAqYcICdA8Q64nTe5fgHEFZa0ZRMPpzTCr5YQ5evwBkSug/BLfYexgmPvCbfigBuo+Zc0m/8t58+eUBByXN+BG04gAlrpi2JGRoQcfSVasxJ9pr1pmI4qUMTBmIEFRQIE+DWC2RdBfKmgXSDKXqImkJkFD1w1D2N8tMaiGdS97++VCmGK9NAm2WGjhMPFdLLzG6sPp4LkNFNeYYeLkaKGYyhrQHj8G/8TzVbVYnTAHoaJBg9fnGAXQ1Muhs2ajL3tGSqnEaRqP+7rL8XCbG0H4dkfuhBX4KtBg6rqN1IfuybcCsoIKAuUxO2G4s+yzznSvJz/w3f1fM5pELjA4gnWzZHnRFJaBDcIrlnixxJXhFYK0XRzLBmkxbVvbD8tnJQgUTBe6zjEqhjGKmIH2W8xb32+q2sdGqo95tyn4avSY22g20ui0B5wyNPY8z+07iZx7/Ik7PHRMdtpvXbgiLji8y506cPCEB1bX12/jHt7+NN26+K+WoPK+JfFFYbnp9LOmlIyzPqZwropgrCFjHnkJAi4y9ZreJWqeJBt+9lnySIcjz7URdAb3MQt8EeflsHtV8WcpdD0zuxdzEtFxvPmMEiLWkIgHoLAAxBOjwGY960q4rzTUB02jaQAMOAobU3qMuSSFXRjFXRilfxmShhNlSGSW6hPnMgrNEbCAgQ0Ld6AAAIABJREFUH8HJZrctbav3i/tu8Z6FHQHtCEIqYMz7oszYUU+ty6jbwnSyAa6Jfk0m1GU2qci2HMsG+C4jaYitZw/uAuxD7WQGLBN82D+o5iR/HCodd0pxdwqO3WM8DICO+3PLznVBoec3ipGl56BjG9vLjLmmyJXBlgZdXKyz3PV9A9F+SCWwAgBboNU8O0TtPHGmlIWWVPmaAFRlD3Yy8ND+mrCLLVtnLCCdcttOl1a5IJ+cK3xkEKACas7RrbU07NZKYI6lSNmcMOeo90qAzjVlSvofn4+FBRTOnUNx7QIyuSsI5++g9WgD4VRPyhrzN4uofH8KfvsY2seeQXf/CSkZZbAtpaIfcXc0nS+FGU8NOs/DdsAby1t3A9BxYV1guSYZfgTHyZ5hKaJ1nL5+4wa++73v4fZrryF3/jweW1rCV+IYp+1CnLwV8ht/4Pv4kyDAwrFjOPO5z+Ho2bOYmZ9HkcYCNCHK5SQW45xMFbLJOMbBWg2lhYsYXHsZUfsqwukO4smeuKrGlRiRdVjlQouaYvI88B2xvAnoF2JT8rqSRf76FMrvHES/cBbrn/lxdA4d3tTAGjG4C4MuDFG8dhnT3/02BsHbWPvCItrHWUoGFK4WMf2tOXj9x7H++eexfvAoVtoUHg9EpmJc3Lcl0WKlBfT3hhVkpVWsuYKwXjqdRH9uuwgyea5thUmib6fzgmW2cgzVBJFWiTApLO6qBBitsP+48WAcQ07H6Z207PKFAuhOy+uu12pyfe4cun2UfO9/ZdXM0vKylOWGcSjVCV30pLRVFuoUimdZ3RBAx2Q3S1zHAHTbMdVSzHp3LBuGLMZryd77VW4t4UzP8TJdKjhnGXRp9lwij8ByVluSzGefoKoYEDmaiu78zPsXRYah1e8PkGWyNGcqL7hGEIYkgRWnzHq7OV/mNSkLpj4pDYRKAmTxbQC6AaJBiDBmvM13S0AxfouAEstHyXLLipwCY3fOSoalZ9plKziXxKXiz2VSXAST6MRKp1Q2n4Jf1GRbX2ni3LlzAs6xjagdTWO32flpdGJqxC1htX1NzBzcFwEynhPfPFe+A08/qU1mzDN4bIJW8o67AqDRDIM/81oZB4shny3j1niV30/2HZj9sg157ix5JWDJc+gTlEv2yzie+2YcbJxn+ywbpWMtY2km8f2CgH3UoeO/ydhjiS6dXce/DAgmY4OIk7CElveNzrZttKIm2lEXvT5JMGTPbYJz4xh0Oj57YQde2CQFTsxeyLAeamebKJR4ycZKIoXCd8b8kfOF38vA7xiDiIiSAo4p4/08h8KUJ7Ov3zFmFCyhz1OihnJ0Prw4J/pzg2wJgw8As/9+rvH9+s6HEaD7mDm32Ru8V/71XweS8et25aEXei7flqEiCzYbiBC805JQZcTp9wSYc8A5XZC7wZJqeuhEpwtV2S9LAqxgrxoR8LwIfPF8Zqen7xmgG9KI6XQ2NWLsgKHMN26XGFg4QIKKQDOAIsDHn9U0wx26+H011+DCiO3gTlcEMddqtUSzjyDNqBJXAnQMqqXNbVDo6h2lS+NcwEMDMmXUDJk/jDK3cEr8kkBXZnHNjViGS0orTAOOLQyeEZp3BrDzhNVRzilgVzSAT8aUGZMx1+61UbdAFUGenpoJOMw/F2TRoIT7EIAuZ0A6gkyB58vEz8Cx2etgvbmBJgE5mYg3mZu8VE6U+UxWGHCfP/1pPDJ3DJVsGb1GR0RmGRSdPnUK5cmKgFB0I/3Ht76N83evSGkqJ3QT+Fg32iArLD+aWRCI5CcBOrLQ2BZhn+zJtpwPAToCkJ1eR4A+FzjltsOggAmCCCZOFaviuEo9Pi7Ik0yW6zCZYgiZZ7gvTDleB8HA9VZNgDST8WPmD4gGHroDgoIEQYuYLpYwVyqjnM0j6wWSBeeLwJuAzD0Dqsp1hF1hLbrAsD5/vB/CQh0l/J6emVTc22q/aB8XAEpNXRwWrwlkzfjB4/EcdwpUR02GSf8akaUXoF+z2w7D934n1e2e43vZp5tEcMuoExau8yy7iwv3e6qVaSXVDVDnD9APDAsieT1ABnTsNaU0f+7l2u9lW5dlOgTQWRBWypNGAXS2v6U1U8f1H47ZbE95fnfoJ9rfXF1R3a8AdPZ54SIo72VQhrq1VsStNWAhj59FMcPFk2G7liw4R+2eUcw5DXSzN65i4o3vIxNeQPfoArqH1oUhxUV1bjGPwvVJFC8cQJx7BPVnP4HuoSNJqei9tPuHeVs+Iy7wRpMIxjgKhLtz5hBAN0KrTtshQ+BMdEcDiSUI0IWW7cRtqFt68dIlvPf663j3hRew98oV/J+9Hp6lSRZdZQEseB5eyufx38pl9M6exfNf/jJOnDolJa3iEE4Q0AJ07GP1dhv5wQD7ggAzG2soXT4Pb+0m4nwdYaaOXraBKN9Cv9hBv0CWHBdnkbAhhFXHTy7U/AGCWgaFmwVkFucR1E8hmj6DxpNPordnz7a3Wtz+mk0Ur19E9dV/waDwLta+sIrOoY4wIIoXy5hmySwex+oX/h3WDh3GGgG6bFYAukKRV39vL51Dhb1WKIj2HH9HwIMMM9EqtSwzLXNNs6Z2OqKO42JSYTWZ+fxzLiKoxlhx3mroafJy63Q33u1VGYA7adnx+ianpmTXNB3hsd/PFysL7i4tod5sSNKR2r49AnQsdROAbpPdQsffIKQJAMdED37GQ34SKKdKXN3nauT46lTcuH/fwnR7iPPUTiy6nQA6YdDZ9QTvvzLoRILDasRR1kUqIUzGUGYkve/KnhPChBj85EQGhi+Jd6xBlMafowyH0r/jNRFMYukqWVu5LJ1EuU/LbIsJVvHNmNS4IpONJgCYAFNZQnbCohIW2Zh5Lh3PKkBH9hyBq17UkfMg8DeRnxVNtqjt487tu6INmc/lUalMYHZuBkFhgGZvRUwcWN7a6xs5Ab7c+dww5fR8DdjF8+ZxDHOPzDkL0PVD+Vn1DWVfdv7mv8cmlG3inACdtIdPzfGMJPUMQEcwjuBcF3E/kt+lNWs39cwNC49gYlaBv2AbgM4xvhGii6FvCiORjMCwz2OHss6JLZuT+nOBAKTjeXkC0LGElABd3ASCHuKiZcSxMdIouMRLWm3BDmI2kBiq58MPM/BoEOGzxLW0VfrgHgcnmT8oIUGQM0c38Ah9mlH0gaAdmGNly0C2KPpzu9WavcfT+FBu/qEC6D5mzm3pY943/uEfBgq2kQE2ZV1L0wNUejHIn7VElMGmamboQlCAIruoFpdXUv1tNlMX8Qmzy5aQuYsV7l8BNE5y98Og4zmIDoHVmONxxb7eijirdhyPJdox1qVNr4HtwuBbTDTi2LCZLLPQXdArg46fMp45JUzJxGwBBJ6TmESMKHGtee3EkXIUhX3cwt5lyCXlHA4g4i4GlcGYaHRpQOMM/uMCIBc4kuShdYOUSd8t0VIGlxXaJYhE9hWZZAS9+G8en9dj2JOcYFjmaso/ldFjGtOy9EYEXrwfUt7qs7zVt3TzzdI5Kb/smYlyaIZKytRMqdu+6jyePnQGj+w5gcNT+zCRLSHuRrLgqUxUUA+buLB4VQC6N269izu1RcR9S2e37AYBn6V0lwCXuVYtb5XfiwYDkuvkNW9er3EGVkYU21KBUAO8MBgy++e1ct8E57h/fUkwmdJa05IeLc9ju/K4DKgFDGeAIplFD6F9E6TjuRYyAUp8Z5lxpd7EJrNM98PyYQKhAlSaKDHpB27/0LIBmcR3EUCPWygxqNWscwLy2/JWBqxsw52YeiODf0cbLGFBjThPBV52cw3bzebp5/h+AMUkblIWh2Naoc+N3o90+et4gM4UjogGXcaaRJjBwymefrilqTstzB5GVKRsSb1uYeM6LDAXoFPA2zjyWaDclrHtdN9lPFRNwF0AuTou673URJgsisj+EeOHDCrWrXU75hwBuYliSeY3zmOjWH9Bo4HcnTso3LqIwvXXMSheRf1pura2hCGVXcmhcq6C7PJ+9DOPojd3Gq2Tp4U9J0HvLp7dh3G/ftj7UECe8QG15fiiCy7nA46bfEmFgGW7S4mrdesUiYsxJa5bGHSMTdptKUfkSyQ9ajW8de4c/vFv/xbBW2/hP7bb+FQY4hCAdc/DC0GANyYncfXQIUw9+SR+4nOfw6FDh6S8lP1VZEJsuaUkXjku0mHQ9zGTzWAfx/ROE6gvo7+xhHB9CfH6IuLaMvxeHQFLiHLdIWYdF2tS+lzLCJjW7x1Ed/+ziA49iu6BA4gqlW1vGRdX2ZUV5BcuoHT1RfTLl7DxmXX05noC+pUuljD93Rmgfwprn/4M1g8fxirnJQJPdFksle6rSwjQHQSi6Ub3Vt4z1YVjXybAIYlh1YtzpFd2c8Bx8asw3up1eYZnmFguFkcWrSmIodIyHKdct1cBdAgmWoblOC07F6CjOy0ZdO/nq0GAbnFRZGOElTQgQBcagI5aVCx14xjG8jPqGJJJ528P0OlaYeR5a7y2jVas+72dxundtM3IeSmVUFKAzi1xdRl0+hya2M8bXheA8S+lORwWO7OkUoZp3nyeRZfbViSpcy634pihayzth2kgSK4zlbA0AB1/zRhcJVhYVmlKQE3srYYVisxsutMOBsYExSztjLFeujLCBec05ksSreR9MdaPIwGnWLVB3bhqYQ/yXgWDkOAfz80HcUM/0xftufX2gpgsdMKG0a2z83ci6eMYD/K85PtyjabtTQxsSlxNCar5VOkUnXt1f64ZTbq/mLWOrjdMSapcswXNbDEtV0j2lmwiXPxXAqiyD/SNG3CQrBdGl7jK/h3ihpY3k5FqcMnNEl6JYe1J27B8bNGsbMb1u7hud+D3mhgQoFOgPQlOnB3q7+Tmbv6e+qU0/CGjbRAU0c8UhD33oIAZwcMMDaAGbZNAohlFYM0omgG8QQGDArXnittLLezmwf+IbfNhAug+Zs5t7XwC0Il7a6cjAagCdO6iLlmY2oBUn0mCKxpAqK4cBzYOJsrM4LYqjq/BIwNbebaVJeCYDcizbycoof4z8AUwcx8lrsqAU1dZHpeluArQEXyjeQNHUSlFSJXQigkGA+g4lrbR8hFeYzJuMZBUZqF1rmWgzXbhBKqsISkns2wfso8SF9cBXVzruBbfRZ0AnRVaHgnQuQtAR7tKF55JUOGUrrq3fGSJrN1A21wzUu59kGDLuVfsDzpZ6H1PgwwSJDni//r3RHNJS/QYFOsY7wr7O8xNneRHTZTKFtLz1zmDfUto+xYoTjKZFiRyAdZqoSJmFsdmD4mmHDX0yM4j6MdwheWsby9cFD28O/VFKRPV61dNQO3T2n4aJMpEaq/LBUVdhqXb9m5JqCwiFAC0z4z+nGZIuiCtBruyQEm1qduGAqINPEQDoDfwBagjHJjxPRQCfrLaaQDPsuyGghkLDHEfAmSkAIlR/WPcfRw7J7psNi4++QyO0J6TTLNqSDraIaP2mwb/3H6QBJYp5ua9lJHsZn5XAEDKcXVMvVcXV/OADgdtNqiXxYAyDhQUdcBTflXB4GEGndUUoa4ISxbEkG7TQU+vTQGv3VzrTtv80AA6LdVn+zgMujRAxwW+MCHsfdrueh4UeN3sF5Cxh8YPFb+EKa+MWb8q+nMC2pGpG1jmHP+dz0tZ6zjmnPQzsr+Xl1A6/x5yy+fh999Db34BjSfqCKdDyUTnb5ZRfX0OXuc42keeQufgCWFHxeXyTrfxQ/d3bWthUTnPij47kjjivG7BM40ZRLeMjBbr7ssLF13Zblf6yOQYMytupxp0oktFnVtq0LVaMna58+358+fxtX/4B6y/+irOLCzgiUYDzwwGAtD990wG1w4cwMyzz+Ho00/hzJkzmJmdNbq+qinrxFCSBGOicjAQ8PbA7Cxm6GbabiPY2MCA2rgLC2jdvIlBbQ3ZHo2q2hgUu/KOyazL9RBnY3itLLJ3Kghzh9F57GlEh46JQy4NObZ7ERimy25+8Txyy68grl5B/Zma6XcbGRSvFTH56iS8zkE0jz2C5vQeND2afJRQmJxGtlxGn6XVNPtwPxlr7kJ8XAEsAh1kzwnTWuNUG7PxXshY5CQqk/lAS1zt33fq7GK2tr4um9HUgQDhqNcQQ45mJOr2attT4s9mczP+pKunU9mi8ylZgixx5au2sXHPAJ2bsJEEr9Ve1qT7UMwwGIAA3Z3FRdSbdUnyRWQODUJEeZZLW4COAE7XEzfHIGRi0QHoXA26+yltTTVmek5/WADdqHluaL7iNWq5n9Wg21LiquY8zvxuc15yX7shTRqMk6vGdhobJqYG2axJuCgYlnaItcCNm/BJmshJnMsYo5UJLnCXqpoZik01znAqadx9jCrRldjCjkeJJIhzDE3sEyDMZWnCMIFSdtrqvE1K6SivhUw7MVnorWOjexftXh0xTQlgGIhStmpJEcrkS9YhbryTjoE1rnQ+JSYaYfYkl2/bYNxzL3OJXq/TrqP6YdJXHcCW16F6ynqM9DHdONWV0tiigXyPcaQcL9Gg68Bn8kZcWWn6YJiwokMXcz1nEvWGnGfF6ZzOIiXtLQKsdG8tGfdW4wyz05C57d+pP8c5hPpz8US4qXHZ85FpsLy4gH6Z7q3FH6lE4m4a9UMB0H3MnBt7K6XElcHlRq0mQR5BKtHxsgs7cbKzuiaq+6Sgky5ICEZRl4KBKxcK3N5d7HKwZuZZtes0IBYxVLvoZgCc6DXYAJP7JUAngc59mEQos41BNYEU7l/ctCwIlgB03L9lDrotlZTADgbiiKfBkasl4mY1lJ3G82Z2kQGWAjcqNsxjkkHXjrvoiriuAeiuWoBOBKStaYcrAusCQjxHlyExtODfZoJIFpA6IVgR1DSTI5kk0hOWu0i1bC0JKlTs3DF+EH1BR+8pMaNIslkGYJBtnAypWwqi5ytZP8doQSdhZYZpoOp+183iuQDgULvZiZeMNDrQTpeqwqZj+ShNJzi4sZyT5aC31xex3t4Qx1OWcvLYyYRu21MneX125LzsBK+BrwS9KaBbwbWEYu8wfGRCJzhlFyKikZEqgdXsnwuujgqM0qMAATky5sie46cpaICAc6UswT2ISy4k47iZ2VVwh9tup3mm2+n9c0sxtp1cHA24JCC25SKjtOe4wE1nPt2+kPRnLfV2hf5TJa1bmKX2y0mi8CGwiLYA6jsAqem20ufVZRy7IOKmKPJmskNB28R0wynpMOUSIr5m8rAC0JnShc1crD2LlEnCA7GqHA3LB9rPDpHKSAadZNbNF0VzTktc1ZlPhL4Nm1TA512Yebj93WWUuwue7U5VxwEGwZl+gIpfxN7MtLi2FpAT9+YCgTnRr8lIST+Zc5ybtmPOaWlr4cY1VF59BX7vPbQeuY3ukQ305nuyyMzfyiN/axqFGwcQ5x9B/Yln0T1w6APh1rqbQPRettH5Ukwgmk0B4dxkhiYYhUnsgCXCOral7gTo2C+4LbfTGIkxgmr3ps9JytroCM9t6MRIYK/RkFJXd4wiO+ncm2/i0quvYuGVV7D35k38FJOhnoe/ymbRfOwMvvSVr+CJp57E1PQ0/ExGJDgYYxgNVpMgldI4MhgANOl0m8lgslrF3MwM9k1Po8xKAlYX1Otorq6iubqCzsoyvFYNxbCFbK+BoFMHwjb6/RCxl0M3M43e1F4Mjp6ANzu36ZC7zQ3I1GrI37qF3PJ7yNZ/gGjyqgGGZ0LREMrdzaN8oYzsahX9/iQQluC18yIyjlIVg4mqsPTiqvmMqlUBBqV8ahcMDQXoOO8263VhzemCXkwmrNGEPrM6n6pGJ+cXiSGVYZceA51r53d3MnXQzbXkkf2KY3CaIcdyXMblHFf4fLN6Y4gZa2M9AnTUyOWrwevrGifm3b6SShNqIrLUjSYGTGRTqsUBN7RdhEG3tCQmEQTnYrq4kkmXjxBVI6NBR1J9hww637q4kiVkNOhyBOgO9JGrOEyfHdhx40C3kQmeB5hXdpswkpjGcXA1eIUUjyayIxqnafIyfQ0GqDJmZtq33HEoiXOdUllljmnc7YKTo4CkBNhxKntkznMArOTfeq/TMXqqwkn7lRAvRjDoFIDjdgI8pVzqNc5le0lFTUBNamo105G1lJhQRIMeulELvbgp+moKzmncyU9dc+2UBHfji2Q+TlX9DBEKNNxxkh0jGYpqdGf1jzVO2A4kVhbdlvVYyvBvFPAs+3WqnhJQl9fiGJbt9tmX7dTFtddF0GwAgw76RQJhlqnGfi5mDL5ozMlXxEiMN9hWOLH/RwG8HmmPecQlJlVyDwzOETz09bw8AnSR6ONJH+gat1jqz8WVSdGfM5VSu4247qmVPpQbfxgAuo+Zc+O7lvf6iy8KQEdAiQEDgTIOvEMLYxuAymDsLFR0YHddTAl0aamoefaNRhQNEhKdOacsUGjgtKl3tBpkkvJ9KflggMIBzTV32O2TIhkqK6aqdHECkAogKjDJB1rP2923lsDyd24J7Ljj6wKL3+N589jSRrY9+TOBTGrQpQE6YdD5Jojma8iFSwELp4TRDdRGMuNGZFJcjYUhRogd0NyJS+5dSpNBJ1oFaxJwzTKohFlnz5H3PAFmHE2lNNNO+5lOWq5mhl6XlEhaoEv3mQTTti+5oJcLgOg56XFcQMk9Fo+fD3KYLEzIwleeAQvQ0WBio9UQbTxXj2oUYyYBOyyw5gJ0Q4FRqhw0WRRYwFPbyb1eDUgk8FMzESeAcIPLBKAb0VmVORdb5pyCczzXrA/k+c4Y6rxkQm355EhgydWWSx0rAfWUCZ9ice30HOtCWsYDO04oE1L+ZkuUXLbpdoBh+vxHBUDbtdtO57vbv7tsR2VY7oahpftPvu8A6DpmuoxJ93rdvqHPubBraBIxDqAjUGeNI4au7WFox7mL3Pc5oNoC0KlJhB1TNgE6/oJZYmsSoeOWLpB2OE99ht2EwHYM1nR/UfYF3VqLg5x1a51EhQLSXubemXM2+Kb+V+7uXeRvXkDp8vfRL15G7RPr6B6kI9oA2dUcyu9VkF3aBwxOozf3CBqPPYZwbu4jFey6cxNBOdGWbbcleaiLaN4vHXc41pSsM72U81uTJz5rAsTJHGHKXcliZOwkCTmHweref3H8ZKxDXTSCS/0+WtSmTQEqWkL41htv4F++/nVE772HH2t3gFwOL83Oofz0M/hP/+F/xeOPPZqU3SbXQWYeZTQso49xE8+BOrgRE0nZLKpTUzhw8CCmp6eN6LzVZqutrmLl9m2Ea2sosRya/abRgN/poE8gL5NBvVRCt1pFMDcHn6CQk1wYmludzi0Mujt3kFs8jzwZdOUraJyto7enZ7TtmgHyd/PSD4N6IIsuuscipI5RCf1cBXGhin6xirg4iUFpCv3iJPrFCfTJmsjlE3Zdn8lhZdoRrGRyuVjcwjDTOYUJH30T6JT7z0W3jot2jFW9uqFFupvwcdg4Eg/T1XcwQKVSEaBL5n6nTdjHxLzMMuRUAkYZ4txUgT7uZ5SbrfQnGiaRWUftJfanZnOLO63OlRp/uMw4/o39v91uS3yucjU8D2kXV+/VJo4bND2jSUSLJa6E50yZa1SIEU1a5g2Jph3DoMtENJjiuRoXVwXoXBfXkYDGDqWtur7Ykem224nZxlLJvdpmvN81QGcrC1wQLCm5tNq2Gl+l40OJ92xy2q0A0fl/HGDkxgnpqgc10hpiR7pAlTmJpK+6BASJIZx74kpAuE2cBujSJbBDiWhhqLMUlZIB1MWjppupUKJ+W6/fESMHlsW66wk3Ya9xJs97V3GUvT4Fu7atCEiz7ZLG1VneatdxvbOddt2IPugCdMl6JiW34iZWhwA4XWtp0kCvKQWG7tj1nXvNMlfGCqL1lu1ikLVgO7sEAbquD78bSEKvn/UMQEf9OWEr8MTJasxiEOTRLxYfWHtOmf9e2EXQatARAvGEkVugUYXf8xE0qNlXQjw5KfpzH4Nzw3f8Aw3Qfcyc2/nxfOk73xlo4CkZV8e9NSmD0jIAm0nRiUQYcNbyW11SlYnmAjHKppJPXezbIEiZdVKiYcsBhbWXzQqwR+CQ3xFmnwWvxk5MLtBkywPJYuN18fsEDhlIq0izZtA58AkAlyrVEAYfS2CpDTKCYZduXR1w1TU2Ea634ALbmdfT6NJtp4NO3EsYdNcHS1LiKmCe1c7T7MiWhVxqItoCFI0ZpHVidCc63XeagSNjrgVBFBBKsnda3mhL6obAsZQ2nZa0yuTunLcbkG1OdcNBrMug08BZgQbXrMINfkcxDfVakolcTQvsYkoDZ+pVkE1n9CvMb43emilF4L9dZpob+LrAjsswcyf/BLBSzT4nO51kAt3sphMguueuYIycnwKU6e+NobobcA4IB76w5hSc4+3J+UAhY0A6cXyyuhrKFBwCeVym5jbDzBAIdo/0e73/wlCxjmfJfbH6h0NAtg1u3Cx0+tSkHTUQd5mbbinojsPmg2+g9zNt6rLbPSsY5JaYK9srAdLNCmbTjdY1EtHkSQLQmadQNeiMDrRx43Ofz+T80mYauwXZHiYDb7eN5TJZR7m4WgadaC5bcE7YEKJlY1l0u2DQucCpLKx2cHNNnz7ZF1lkxARizquK9lzCnMsY9ty9MOc0M05wbuLNN5FdfReDwiX09txF63QTUTWUoLtwo4TKqzPweifQPP0JdA+eRG92Fv371P66h9vy/9umCrox3hDGf7stSUNhNjvabTK+OMCLjD3UMSMAMhgI0MUX4wmy/5VdqSY4CgLKQlj365axUzeVrEcuKFguuLYmTq7uS7XH3n3nHfzTV7+Ky+fOIb+2jmJ1CpWnnsHJZ57BT3zyWRw7uN8wtAmy2OeY/U607JpNo4FWrUqMZuawEK1uFz7NF2ZmMDs3h7m5OdFIYzsQ3FlfXUVrYwMRASYaHZCJZ/fdiSKsdbvC5MsUCgL2cazhXEwgR9/pRTIBvszGBgo3L6H89otYhPuzAAAgAElEQVTw/ItoPLGBzpG2MK6QGQiTjgsuMjSoZSRvugG2c/ZdgN8uIOgUk7fXp85RSYA6l2FHdp38TNdhVnSUyyhTJ4/t7TDMdB5NL3z1Xsh46pQW6s/uHCTurWo2Yed10S4mqNnvJwCXxsyaMGT/ICi2wTLjFENO9z/O3VXPT+Jvxuu8DwRmeY/bbYmbR/UnHkcAt0wmYXnyd6qZx7mI/Zr7EqMJz5N+zzUBAWn+ns8PAbrllRU02k0DzJFDJwBdhGiaJa59oGvuaaaVRSaiCybbkok2IF8doJQyiUgDdG6sMXKQ2KE0Vr+z437cnafmNL1no46/FaAzoJY/MLGj6v+Oi3/N1LxZGukC+y4QJiCsBfal7zjJ0t0Mni6rbguzzWFsuXOXVoBo7Kprg3TcpOeWvne7Aug0gZ+wvqjTbMA6asjpuNYHE4jUrDP63ukkQBJH2fF2lPbq2HZSpqBDfEjWQW6VS6pM2ARKtqLEgtYifTAYjHTlHXd8bSddGw3xvpx5iL93mYgJOOmch5IlhuLt3XQQG8dLnEO2GueHsAP020DGmkVQ7y02AB2TKV4/i36OQBw1ULTuxsPAZ0Ikh0GGf3vw0lYpvaWDa9i12nhdo42X6ZvzEbdYsvRK6FcqBqD7+DXUAh9kgO5j5tzOndV745VXBKBjxpAPqWSBrcaaLpDFmt66rCqQoMENt2VAwICXv6taKr4ubJLttLTPnhMHEnW8YuCoZagyCNsSPgkGWi2ZlBhEamnqTgCdTKwcOOmuassZWAbE4EMyxnRBsuYRWobqmkdos6kGHn/eTYmt215cBLDNBCAMAglweI0b9ToanRaaiUlEiNVBAzcGS6BJBF8CpNmgTydy+XQERoeyoA6TRoCrEQCdAlfjNOM0GBnK8irgkVpoKmDD7ySlq45WQ7oEUq9ppObWNqCNLqr0ewpKCGCYWjC7wItO2rpAFoAuZcKgAZROyG7WMP3YDDEULSNSF3Iq1DuUIbV9z50sXSbd0H1UPT/HpWxUYLQFwHOeozS9f1Q22gRXTHR5IHNOATqaypMzQKcnMueKGQISVqvEKW0YAgLvl0q/83iUbKH3k8dVcwjV6XCfDw1Y3YW1jiGj2kGfoyQITmeP7+EcH3TToedoFwCQezwXCBCGqRNouZnhISDcKVNWfUNl0KkRRALQMRkq2dFdAnRmANm5SR6g/Gjnne+8hZaBJ8wmYQVYVzIpWTKlSkmxki6Q7P3RZzpZ+LjXPILpPI5V5J6pMufSbq10bg2sUYTr1lq0bq2iO+fOi6nLp/uZ32qhcPMaKudY2noe7ZN30DnM0tauTCj5hTwKN6dRuHIQcf5R1J95Dp1Dh3dVOrhza//wt9A5gwCWgCksFSVQReaclQvgnKmacrIITrGSGXewrbmvWrNpAJWU5EUSz2gppJMwIXtIS/O5fzK6KjMzMiDXV1cFVBn1unbtGr797W/jjXNv4tbN2yhPz+DZz34RTzz5BM4cPYA9kxNDX9N5VyoD6nWJx9S0gufHOIvxVEgNtlxOmHT79u8Xp1Sen4B0rZaAWNQyC6mLJqV85k1wb2VjQ2IaJjM1ScZnKdEXdsXa7dkR4MvwOwu3UH37DQTNiwj33kG0ZwPhXFfKlrjoSpxjrUENnQIpOp6hEyhZdTX7aRl2HhdngwL6wQRisuuEZUdmXRX9Epl2tAutIChNIFMqoe/7IMhIPb5Ey45sOzVAcZ5ljTEIfimgxU9XK0ruuesEa8dXNxEtcYFtB42F+aOAaTQhobbSYCD6kYy9dVzhPiT+XFuTb4/SsuO5FUslicHU8ZOGFyr3oJ2DMTCZejxf6uFpjM+fxXGWoGunI3Ej42CeLys9ODcI6GpZhrzP7GP82+raGprtpiltJURHJl0xQjgdIc7EAtAFnQBZAegCMZoie04AukmgtD/Gdgy6nYC1nf7uBBJJ3Lzt/OTMS0MJ43FzWjJvWMY1hblEttUCdCqNkNIOdmNzjcklcc243Y47Il3hVIYIS5LkBOsEmyTuUwlGveZxcY/LXFPAR76j/dbVjtM4V8cxq+nsVs0kQGSqjbYD6Ny4RUDOlCTPKMb5FmBxRMnsbswdxs1GMm46GnKytnIAOjeecstL9VnlGkBAcTKUrQZyeo3qAqV6HlsIEzaGGgJEnX6gbTMKzNZ2dcHdXc++CigzjrSAWECdbb+LftkC7mL6QsYaHVpz6OcKGASm2ktenDdJLuEY9pAMpcRd1ppXeP3WprssCQSSyMnA7xUAJmnKZYlZPn4Nt8AHEqD7mDm3627qLdy8OaDrU6fZFLFiN6BIl1Ip8KGLZw6KkpFmqUirJQEeM25kuik4womFAUHyeydg0YDSDWgkeLEDHgMHZqxFfNm6rO7mynQwVJdZ/syAUjKBDEQZbDLTaEFJBiByfhaYNHPWQAIXurONK4FNn0uSzbHsHn5fAiNbEjMaoIuwOqjjBpZRQyvR+hJAxg7OClSlg5Ikk2IZbfw50YRI0dSVFaCTu2b29Bq0zfQalFqfLhncwlBzzAF0MaQBjk7g2p56v/l3BXC3KwFLzkkZMCoKO0qDzQUfHJMMBcZU40M1uFzwzAWTR/WvJLDRDJ5q8TmBjcxR9u+JBpjDxNB2NXOZdTtNBTYJ206ZTpa9w3uXZBAdnT/uKw0AjAXn+FwNPPT6ypqj5pwJKjM+Xf4GyAfUBDGCruIS5jiFpQOp7QDN3Tyj222TjDPWSEbL4DVxIOOOXQhLMGMDBA02tY23PYbplAmotAto6UEva8v37xegc59VBZy0n7tjxKgA2u33Os4qiy/RnyNzjgCdMuhGNY4LtNkrG8m0S111sqvdgHkPu8U1U57W/GMSmMBcnzXdVkvIMiFkoW5ZQgLepJ7p9POm1+eOgeMWMnp5ypyrkDnnT6LiUXMuK5pzNIrIenRSJpOL81QO5WJJJB+YdJKSuDEizJl6XbS/8rcvonD7DcQlurauonugJTouuaUcKq9XkV09iKj4GHrzj6B9/ATCmZldie8/7NvzsPen90oZ7a5GmzD3mYCgU2IQoJzPm0Www/BMkovWFZVjznqjIX2AiUjGDDKf2JhFtGcZR8WxYRzRmTUMZU7m9mTvc+FXKJX+P/beREmO68oSPL7GHpkJgAAJgpu4ai9Jpaoes+o2G7O2bpufmP+Z+YX5gLL5gLEu65ku65pWl2pU2qiNpCiKCwASWyLX2HwdO/fd6/HCM3JFchEbIaUlkRHh/vz58/fuO/fcc8SdlGNk/9GjYwE6gjN//vBD/P6PH+B377yHdDDGj//d/4w3X38dN4cJxp2li7dMZzqnEaDbJQOO0h2jUeMqK8+7Gnvtz2aIOx08c/26MOms3JVzK40JdgnAHBygYPktATayqhYLPKYmWlWJGQYZhDS+4uaWfSmabcrw8e8lv5vyumdT9O59ht79j9B7+D4S3Ee1NUWxsUAxKlCOC3GPLYblkinBUqYydIw62ZQ5lp1s0LIIwYwsu46w6/g7mvUQzpVpV/URREOgMxTNuqLXQ9btouhTs2jkfobDpc5i6zmy+9+sfZ4Grz338p6CMZYQ5rX7paoWG9hn7bgcRxyH/C3jSOMb9iNjcQJhO2o2Ie6uLYYIWeWD4dAx3gg4Kzjnz/E8t0iukKlHqRiNo/kdKcXd35f7xtiYbTamnGkmi0SMMvJEZiKKXFy8t4fJfIqC5hCgAZoD6LIrmQB0LG+N55Ey6Fjiqk70CtBRg84H6NptXlnTjwbaK6zu4wCpla+dIstwHODX/N2PMSxxbdqlKotgAJ3EkyrZ00iR2LrhVRDZumDJdltf3GPsublqBQH/vg6AtQRtw/7yKjOsD3jvLbEp481Lssp5vdJKiyvFaM2Lr2QfYkw2i01bCXabczknGPBoc2SbYd6cpwVit2/3WRh5TwrQWenvimbeOvLAGjkg2/ew3UaQsHvoM+3sv+36fMC0AQV1nPnxHPeBxsi3BME6kM5fA866lto9kX2hJmLiPEM8myLEHOWAZa6VJGsDMmHJoKNLa8wSVv6OXayg7T6Lac9Z20aAjuzroCTDfI46zlB1HWMvyEKERQKyqBH3hO1PcPDpa7UHvooA3VPm3NlHaXCwt1dTA2XGzGqWNZpTBpr5QJE/2XNSEm05ZuDmcwHSGGzwJRsapdHL5poZINW2k0nZ1/bxyj9sUjPtOAaaBNJ4DMkEH+OGte5y2T5meg04FI2PNHXlHkUhJSAGKDIoYXBuJZwGiEmGczqV9hIg5OdOezUAV1WBJbTMkHJy5XnZnqMMuvUAnZ8JOZJp8URCZYJVvTjbTDZZOv9zXmlf8zmjuLuOX24+lZHXBvzs/vgLhq9JuMI0a7lT2sJt5RcrwW+7U9ds3i27aKVDxqDzFxg/yGoYhr6ZhQF3Wr5r9+rIBrrFillhBHpirAbE2fsGSjcBiZ+ZVLDVrWMK0Nl1H6NHZ8fjx3wRYf6bY8L6sAFbj4CybmwQiOOyxnLWrKIzra6n8iyytFXBOQ2ieT1+sN/0T8vc4rRn4aLvNwEPwRHOI/ps8jotSGTmn+NQ+tLKUy96wi/pe2ctTW83zweuV95TTZvlsPJcfNcEmyYO3gB0nkmEOLgag24NQHdkQ7OmPOjIY+2N9y+jy32QfEWD5ySAzlzIyXBQBol/nOaS3IO99rJkfJpWo78ZUa6ez5xbcWsNEylrTUOnjUXjGq6BNIYgc47rkb/Rakry1LU1ffgAg3ffQfL4PSD6E7Lr9zD55iHyTWrNROjeHmL09jNS2jp99fvi2ppfvSri+39pL1uzBSCyxJbOk6KxRffOupYEHT/LtVlc1pXdToCOgFMb4LYNtoAglLwg8EVN2uHQAW4qpUE2HhlPewrgETzli3ER78uo35fPi17dcCgAHV9729vi5LruxdiHpYTv/flj/Ovbv0XU7eNv/u2/x6uvvIxrSYF+aDP56rf9dhKgawM7bNOj3V0wWhuNxwLQkUk3prZcFEnyg8DN4f6+gHSMD6OqcoCOuOkBmyoJIrGJSnKwD8zwwFrE/rR4kBpH4f4+ug8eYPOTj9CfPETUOwR6U1T9Ocru3LnG9haoehnqtHCsOv2pyKwj005+Mw1PWSJuGmPEZNXJj2rYHRC4SxAUXSAaoOwOUaYDFEkPZTpE2R2h6o5QErzrkn3RRcD4Tn9ks2d6drYJ9QA8W8Pl+VOjCakk0Xs5JIDJYx0joyD94637tuE27bsVhh0gpg2Mof0NP//dJ3OE44ymZItFA+z4I0K07HZ35XOsBGFZLM/DcSIMPtV4JrvOZwhyHHBMc601TWF+Vhh50ylmixkIz/F/FSoB6BZbCwHoWA4Xz2Mk0xhRfrkA3bnAPL8jTgDpeMzjQMEjIJ0lp2qCx0zqKAdaFmYnjcB+9M2FmsQ2y8VVy03icE97e6WpHmDGtcPuPfcQAn61XjJ+TqkGaOINdY+3ZLWBQf5YXafldhqTzQcV24ASm2txncUv/h7gpPXmREae7n3a+4LzrF+nAYDrF/UlM5bvG6GhzbBtJEa8xI8l7+y8NkfanNLMna7T5NhtV9yV+32ei/U+a/fBBwplTBYFEu576znqrppFJLVUF4QzJki4D+6ijruoKP1g0lMXbMdxX2N5a0R2eUlwbo46yZ0Bjc77Qcn1l8BcTwwiPq92XPJlfaGH+0oBdE+Zc+e+98F0MqkFcOEPM6DMLJuhw2LhNupmQd96uO17km3zwDqhyvf7srGWbKAyXqTEhEGxMspM24JBqz852cTFoJoMNB5vnYnDaVdrmXMej5sZgmRc6CQTfnDgMuHDobDr/A2biM/7JbBRJNfD75/lZcwUAS81aOLELaYXR0pcHUB3J9gWBp0EaL4Yq+e2yHNbSam0w0A3Amreon9cdsXFhEt3Qv9z/qaf99U27X7JbLPAmgFCi4lijCB+buV7vvCpZ/NuYtpHAq41G13ToDNgqlkI1wBwFnj4WkLGlvKZg357rS+O6zv/7w0wZplHZQ+Yxp4BvRaUrPy2+9bqQ7mfmkW3zabcby19kOezpSFm93MFYPR1RcRMjYy5EIWUtjrWHPOlzHlFQS3gXBI65pxkUpVlwTmgnWn9PFlz/nMlgaTOEydpz1lQ3b5nZ3lGvwqfaQPafsB8WvvWstU8EN4HkdqAvB1bADqWaGnAzyodbrSEOXdegE4PurKZsTF92sV8Qe8fD9Cx9pvlrUcZdGyaAF+6AbJ5xIBhe24b5lyLYWeXZkCav860mXPjoI+OMud8t9ZO7JgtXKcItnANsLlAngFNePEzBO5SgiIsbf3kIwx//a8Iy/cweeseFi/uI7+aCwOpe7uLzt2rSD+7hbL/Og6+9X0snntedFz+0gJd9oHIZRBQYMzS0uAyHTkxo4pjWYdZqsl1nsCHyF8QPPMY9O0hyT7m9wygI0DF7/Bl8QLZclzveT4ek8/zzIT3ydRjSWKng+FoJCWuPCaNGbLZrAEG1z0KWR3gsIwwrSLM6ghpUOOZOEM/PLpR5/dPA+jYR2TCEaQkuDTe2MDNW7dw5epVcQM1kI5aY9uPHmFClhUlO+ZzAWx4fSJlwrjJWwNlI+nFLn7yTO4PE8E0nZhO0ZtN0Z9P0F/so7s4QJpPEC0OEC4OkRRTRPUUiBcoRyXKUYFiVArLTph2yrIjs0OmGDowFyFCY9kZ0y6nqHmMcJGKVhFLYuWHjDv9HcypLdgVoK4aDFGPx6g2NlDxN11jybAbDJYb0VYZrL8Gm6kZ/0a33BVg1GPeiB7gYuHWOAVfxLxM2bBmiMTjmCSJsWQtTudvAZe7XRl/BFJ5TD+xa2PJADr+m+XMjM2kxJtgj+rSybyhOnP2PYuPGP9LNcp0KoltMXtjfFxmDqALClSBA+jm4znKuEKSxwLQSXlyHp7KoLNz+rHgunX9SGLI4qk2k/6kNeUcWnP+YdptEzkEsju5buiCLBqmXsl3O4FthAd+3NZlP15c12yZ3zk3KYPNqmDabbPn7VgJIPuCxu2u65aJeasA8Rl9/jlOA7Jkf+DFqCtxqYJYAjR5AGEblGpfvw9srmPk+ZVB7QT5WcOK067rpOPYfGf3cyXxp1/0mY1+Ek/2WbrfW4knvBO2qyUs+dSMq3PqOq+MGX12Vio5GOsocy0kcy1wwBgZ94wPZY6l9psY+HSdk/YZ98VnvR/NMDXTCrrKdjJUNK0gUKjSB0HVQZ0MgZRGQakrrX36WumBrxJA95Q5d/7BGezt7tYMXKV8jNlgA+gUnONG3URwjVVX66Til2DyPSnxODyUhYemCmb0IO6lFGX2XKK42TDAzARSmxJBvQ5jwDEI5PHameDTLtfEkgkMmpYGz8lggy5bbCczir7rLI9ppbFNCWwcNyW6p53Tgir2RTubLKUGpwB0viNlO1Div33tNX9xtf8+LqixjFajveZP7C3GmAFE7QDiJEDBFmcLHtrtbINL0k5vQbf2+Qu2f012XRYkmf5Ne6Padje1zJMfLAgQpeduM9OsXQaA2AbYAmQG1dIvniZVmwklAZcnQNteFNcBBT73ZmXBbGuTaADUBgyXC7xjy8lmiaAcQpQK0DFHLHpzCs4lIQE60vIdC0A2ul5pK9vkawyeZew/6Wf8Td2x2nPmXOU55T7peb+M7zdA7Botlidpjx8o2/PiB9021jjOOEc1DDqOmUABOj6eZNCFdHI92pq1GyUN+JpPfxllrCd03FqATgAFPjDUErLfAUK5aGVntpyKfcDTZwPI5VvQewyY3riFIsSxzLkoQS9KQWAu5X8T1On3ZQ0SB3JlsYh+oJ2HG+0kEW20fpahe+8eunffR/fjX6IafIiDH+1h8fxc7mn6qIPBO2PE28+hTt5Edu11TF5/XdhzZ9IRfJLB+Tl89ySAzjbLvssqGWT3Hz+WcU+GGcE0W0/8Ek15jhREsbjBT+z1NLEnjGPq9KpWL+/xSIEuxjACZqhTLM9F1ppo0AE43N2VEtd1wIp1VV4HmFURJmWE/SpBEla4ES8wuCBAZwAeATr2D3XMNra2BFQa9wfCMuR8wbYTkGGSdDKdYD6ZYrGYiy5dJ2VJZIIk7YhDJ/1s3fNDBiMBUyaUnJap6FvWFRZljsl84TTwmBRaZOgeHMhPOp8hns0R5BnSukInIPOOG7IFkCxQdjNU6QJlZ4I63QPSx0B6KIwKp12nzLqkRqX/zf5jaWw4j4Qx6n4IGkWID2NxGA0PIgR5iirso0yMWUe32DGqLnXtyLIjQNdzukvcjJIZx9/232SQxLGAsTQVE6ba5uaxFR+SOD48lM05QTEy16ixzIS1MaooBNswD5U53sTf+syLNlmayhhlBQxj9SZpayWS1BWczbD9+LHcC7rBMgbkPeX3pKxVTSBMQqL9iBrDhm1+vLsrFTMypivCczmKsEQVVci7BRZjsl1qJHmCeOb6+zwAnZs+XfS1jtFmSbn2PHXsenTMfOODbXKuM6xVRwE6apdqYofH0IWSq4Yw6IxFZzp0HhPKQJt1gI6/fjYSMBqz+o6v9jlZ17wkuK1Bzfu+lrSnr9ZUzZj5n8a1/n7M777TgKzT4hmfMbYSj/jsP++E/loqifmWFrat5/4+4cT+PGYsnHZdxy1Ztj7IuGhrAOuXbP/QlLB640y+r9p3zVhfEzdYXNEQJ/x4UfX4zjJ+29fR3j82+z32NdeGfI6goPbbAmWP5gxqFpFFwk4mi64cDFFxPjzD83PepZ9tiIXhO0PZy1F3ytVS27qLuktzCHWMPUbq47zn/Tp9/isB0D1lzl14SAV3Pv64ZtaUtHfbpBuybyVkMvEyi8ZFmcCTgneWDbFFtdFsY6aOwBdRbS01JUDHzaAtTBIM8D0VbmawwgmCGxADDA30Y/BsGnTnmYgMEONvvnhcZn3Fjp7OYiydXRNICbDHAKqqmlKiRtvtDF1twKIEYAx2Ke5alnLOYwG68DH264krZfTKIXm6NmDjl1BKRk7b1JT6eaWt8n3PLWpF883T4Gouy8surmizKbuqcZ30TD9WFkpPi83uVZui7WeLjgB7elwZU8rks0XOxpktJCZ0z7/7wKNcS4tZ55cqHQtgeIuqXefKcVsaeFZ2uw649Mul2wGTLWYrmTVvXK27334Q5mun2desTKGqamFTki1HcK4KIlSBbJ8EnIuDGkngflMXJo6jhj3K59mch+0enZbhPMPjcOaPNBlgfkODxSZ5YEwVLcP323fmE3zFPnjac/MkzW0Hr36G1+YP23gZKCHPRZtB5wN03nxx2obotPef5Nou+t1jATqZJDlnLDdcrmhJBmJjwNE8azo2bW5e+buWgfvPfLNx0QRLrMYPdGml5txxzLlu0pFyVoI6FG8XfSgeX4Ejyd5rQkmY2mSKJwk2dnZw5Q9/QLr7HsrRn5E9+wCzV6ei70XR/c7tAUa/vgoUr2Ly5o+weOFV5JubqLQs86L9+2V+z/rYL3F1t88xWgwY5T0lg2zbSv7GY+kzY+BJ6asySm1e5xpOBj9fBOj4Pu+LOFwqmMW/iSv8dCrnE0kMOtwrCM5z8rmTe6kMOh7vLAAdpQnmVYiDKsbjMpW5+2Yyxyhcdeu0/j+NQWfvS3zDuI/tBE2CIowRCgNT5ATI1IwjZAFwkGeYzuYoZzNUmTKvqN07GCJNYqRM/JQVgrxAscgxnZN15RhuZGf3ujHCOEQeBnK8gk6NjHNoLsaxy3md4zqNxZW0HydI2I5sgbDIEVQl6nKBarGPZO9TjO+9h3RxDxUNJoaljG3HtFv+kPUhVHE+12TVCdNO9ev4b3OMNbfYObXsOsKwE5bdtItw3gHyDipuRtO+MOroECsMOzrx8of/HgwwrWvsmGbxMQAdxykBLmq48emVuLbXa8Acjh3GjyyV5Vi1Ullbh/l93huRkKFsi5ZZ+xq78iywGkYrYhjL3r9/X+L3kWrWEbTjMflv0VL09PXaz7HNm/zO7u6uxMaMZYVBFxQoIxpDVChpEjHOUdMJfhEhmsUOFD0Hg27l3BdgurVBtOPmpDZA56aK9RIFdoxmTbN5hUkdBeia1UKwGjqSOgfwBnBVkMy0hJv56IRzSlJZk72+BM06htzKesP2+SWVnvSFndfvlwag8ktu13TcaUDWEcmOlhaexRuyrzSjB29+bve/H6e7ldix2f1k/TqTttPuo39pNrYvomG3rvTUrzJpr/sWd1n83wCLjAtUt132c8eBdJ4uoREhjgCd51iEV9rvm3WoRIbMvdMD6gigHJbOnVnMIiIxi0DdQdkfok7JpnOkhEt7ydyfITqkpMRMWNNVh7qGalZxQJ37HqrhGFWHMgaOYPT0tdoDXwWA7ilz7uKjMnjvd7+rR6MREjN38B5UodqbhbsCdAbOiUi7lkdZqatk6nZ2ZIKREhC1bBfASsWTzUGKkxUBOwJ3oqvgZaqbbLaWrXCRY0ZaSkzPQek1Bh3PI1blqofHSZ2lGvy3aKl44rsWIIk2hwbaJgZ91onfSlk5AZL5YNloBl3nZdA1FG8F7XxmmkywOqGvZcbpuGgWRg3uTgpa/I21HdMPUI4w5IyNZiKjLVcmfrdNobbFucn6mcnFGrdYK/HwAS8/mLL2HinF9RYzn/Ei7fH6zQLfFSFb0+Dz22MApWa8mtLTljmFBRLmAtVoULQ63cbSSpZYgyprH7/i3+/mPixviDJ2lATEklYBJiElrRV5DYEtXAEisJy1QhLQGMKx46J46R5m5gvs03UaJBefZs72TQvI+NyJK2Bbe64o3FxBCv4XpId3tpZf7FOnZYgvdtTlt/ysuoE5fkBn5czCzLBSFx+goyZdxB2HF/B7JdT+c3ikrb6JxFckcDoOoBPw0thz7Q2XbNzcZstezcbJKxGyvmhEor3NpYxrZQDEYSzmD8Ogi41ggBXNuWOYc3R4JCDUuJi3OptrMddRgied+RwbDz/DtXffRlS9j+kbDxfvTjAAACAASURBVMS11UpbO3e76Ny5gs7tWyh7b+LgBz/A4vlbzn3ta5yBtnvAtV+0YVVblgw6xjmMXciAa0qOzAU+z6XfCdDx2WEcI/FEFEk8Ysw8jg9+nwAex4dpv/G8UtKYZXLXGEtQ2H9MBl0Q4GBnRzTo1gEGdpuZbCGLbq9KcL/oCFvthWSGjeh0gM4vxbXjESxkqS6f/1F/gBI1DmkaMZ1jtLOPeDJzScIwkHFRdVLkBOoI+EznyBdzFEWJKInRZVymYFpcFnTFQE6AbkbmoCvBTZII/V6CpJMAnQQ52XkSNwBBkaMuyAStRI6hTqhXFqLL75W1uPhxQeN6WqQx5p0Y6XyK63dvY7T/AGE8AdIZqka7jv9NxsccVZeaRWTWLXXrOJ+Zhp0w7SKKnwdLt1gy6w4i0bPjJpS/w3mCukhRBT0U1KzrjByzTlxjybQboegOkYUxJnkhDLvR1hZS6sPFMSo+W/zNmFeBXBpxcDyR0dauDBH3VppDMI5WoM9n5XNdJPON7Dn+cOw1QIW5bSoriuOKpak0HOE8QaYexyfLYXlMAv9k3q4kdI4BCQgskkFHfUJ5XsoMWZCjiOj0SJOIUow+gjhARIBuqqzFiwJ0HpvOn3tPWxd5LcfpyTXfXQf+uUl8/eFtPfPXAQJ0BHkJAOv/RB/L0yk25pQBbFKBYXGdV2mx7qSyzrQlTtaYsKzsidbsjyz+5zn8ONnOeRrwxs81QNaafchZj7OyDzHJCK/Udx1AdxIAd5pESFMe6sXL7f2j7a+aCiOtjDltjPH9dr/5Dr3r3m+XMlu8y+s2nWXpZ89IZB0Y2wBrayovzrpHXSkdNikdA01VpoAAnQBkNc0iXJkrKypo1OPMIjqoyC5OVBbjsuIH//wTmh3NJflSUdKAzxcBQgJ0QR/leIyaAJ03ns5y7/5H+cyXCtA9Zc498TAL3v7Zz2rqT5jrUGi26urqFDMAYPmbii8bICQTkLpNUaeOPwcHB3j46JGUyZnLmWmv0Q2Vkw8zduZwxkCXGWd+3rKCItSsOioMasno4cPHbHRDwT9tw6dAh4mgG8DHSZDnEnFctZ0X7Q8VueQEywWMQTqDJH7ezCnOOvGxXyRDzUxqXUvZCM9vTrcnAXR79cRRnrX9RzbwZq6h139axspfOJvMnYqdr4wcX8vOAD8/o9rStrINagPgeRk6yxz6Wa4VwOkMrq/8rr+A8L/bmnN+aSrP2QYufbcp3zK9DXhaew3MEADSp6z7GTvVZ2Pf2WLbAJZkHOii7YOcBgA2GlXa8es2ZM1998pYpX3H0NjtfMKaE+AxQEnGnIBzrkRP7pEEnjTmJEDHHy1r1SyvbCIJtuu9t+D2i85HyXj+H0B7zn/2TgLgn3h2NwMZD0SWzUvLHdjuO7m43Cg791ZX4io/gl6tlhytMBVO2NicabN0GRd6hmOsA+ia6+AlG9NGRb/lkLrh8rWE/FP584BtvERb0w+y9QtREKEbJhiH/XMx50R37oSNgzlzYmcHvbt3MX70McaP30U1+gQH33uMxXMzKftLH3Qw/vUY8c4LyMffQnbjdcxeehnF1pY4jX9dM9DGZBCNOjJ/ONfRuCmOJfHH9wms8TlgQs00cUXqYj6X9xl/sH+kikDLWXnvxbCDJYqdjgBxjeu7l/hrr38EtVZMIiiE7TFe2kOZTx9But0yxp2iJ/P5S8kMm1G+dtT7DLpNZUj58Yto0FGDjwy6fh95lmNnbxf13XsYvvdnJPceoTITHsZGTNJ2EtRB2Lh7s09k3WUShfMJW8LYJctRZjmKvJT+tLUyTiJEaYIgTYTt4ApfZdFy/yUoOcluBDxq6oyAIuE1qy64TqUp8hvXMHnjZUTPXMXVMMAgmyM9fIx0tockm4iOHX8n2SGijAnWGapugapXoBqUKAcligE17ErVsSvULVZLt6gnZqw6YdipY2wWIqCW3TxVx9gOgrlzjQ2mHWCeos46KIMush5ZHSPEV68i2Npy7rHqFruIYxyy5FllMgTgZXm1J7LOfuUYJcOOr5VSWV3LBRxmuTtjYgJ/VSWVLeK26iVIpcRS9Z3b8Z/Ny6ZtJvrT+iMyFyyf92JRtmWmCfiDwwPMswUWRYZFvRCArkgLFOzrcY3wEgG6dQnO88Tixy0LfozWfOYUEwm3zHmJmuMAOo1HJY5VsMGqXGwdlbhQy5iPux55X6VHeG8t5j0SO/qkijXloqcBcKe9vwLeamx8FhOJNiDlA4W+lvZx8eZp+5vTADJLykj7ZS1flqI2fd7WzDuBSdoeS6f126nva4mrJaTbeoVNvNJaG+x6zKyP12XjaaVC6pjB3+wrrbTZB4ztOzymaMAdIig5j1IDrmw04CgbEBRcE1leqmYRl6UB1zD45gjnE2Hw0dmbiRaJ0QT8TzyArvO1jV3OENae+JEvE6B7ypx70rsHBD//yU9qc0cVMEABOgkA0lQYdJLF8Vw5beHn6bmYFwTSFgswK0gKPP/GgFWyNXSY8ph11Hwz9zNjuHEiMxMHM5bgdxhIilsjbet9gO606/YALk5m/C4DcV4fgx/7kSA9SaSdtvjyMwxmjGEnJQjq3tqALR5QZn/zmyQZUAJ06pplorwEI9sAXV4X2K0nuIcdHNQuc70Eajy7dS1SDENXsiOxLYGZymWpozByLI82qkL9cwE+vM/RutN7ue4iy2P5OTpROeaMui/VLnsh55aAwCk0OTDNMUT4FykF1na42GRpFy8gUZuiXqrQMx1E5bqWUJaweiSAZ0wfapEmr6dCWZjYrHPNsn5xklJLxkro9YvfHh7DKPM8J79jbXWlp45K71cL24LvB2r8nnxeMtcuq+bYSq6odMlYstCM53FtdP9fhm7WPgtKeW4DEKVftM/d3XLxhmz+VG+OV1QIDEfGDzO5zgyCv/nlqGHOsV3LIj7qA4lLG5kK3jWf9phd2vu6P7OMIq85SR0gz1ba/a5Y5mQbOhl7l9aCL/VAZ3qOn6CFzfMtAeFy0+zmEI5XN+e4cUTlax2XYhThxIFt9PrlGX6TjttkrN0IPcG1PMlXi7rEospQkltqpagW/BpAZww6eSyd+LdkuNVtz85v12VJIwP22+xg6zeCc50wwSjsY/OSmHPWFq6/88kE8f172PzTHzE4/BBR70NkN+5j8uZEWC1kBYlr62+uu9LWN36A+fMvI9/a+osubW3uh/6HPyXYBo/rubCDlZHPeyfO8pS80PJWuq8K8208bswfzP2VgFyzNqhcBVl4vOc8Do/BJCf/zcQfx5Yk9jxmvq0ZPEen3xeGFYfY/gkurv61cZjuVgk+zh1A9/IZATrfbdaOJwy6/X3RiaPJQH44wd7tOyj/9CG6v38f4WcPUGnJtIxngnAEkU5jSHAuUVBNGHj2bCkYcdHjCEBH59HnrmP+7dcRv/YKRjefQ7fbQXx4gJQadpMJOjRG4c98jnQxR1zNEaQ5qniOIp6iTOcoO84lFr3MucVy49lRt1h1hxW3WE/XTuYAskZmoTLrWgy7SYxgGqMuOyiSgTDqgsEm0N9Ulp1j3C3CFAdFiTKKkQ6HSPp9RN2uMO7IsCsZe9a1MDEZKzIeYoKXGnH+S6Raut0G2OPaTQMP/rZxZswtSTrz8wry+zGsxBFaDmsJOvmbx77zQQIplX3wAPuHB8iLHItigUWdIY9zFJ1CdKqqQYUgcgy6tRp0IZCOgN71CsnAj37WaM6tYbmtrDnuYs+1JLTBrYZpd8q57CTubHpOMYloMegk3rLKBAJ0VrJoJJ9ljOtCacaZPvC3dAcNGBOLFJDbZ0n8I/H00Uu2eNxic/8T7h67dV32CRL/L+Ns2Ujz2KY5zNjf61oXl/I6lvfIjx9lzMhYoumBiy8Yr8sewoB4ja9d4pylv8v3j7uBEvd5x5O+8j7cft/Ot5w33Z7G2t7cQ8tYNwxNFx9L4nKF2be86+tG2WnnP9/71CzkWLASXjXvECHPNTf8SCWQG5fL5/to291RdP/RqjBa7jOWHcwESTifi4sqwgXqWFlsHOM5kxcxgjIVs4iqe4nmUkxgMDGTZwiLKeqQc7Wynfm85ZEY/yDqohYNvLOZN55rovgafJiPX5i4ZVvVlL+Yq3rKnLu0fg5+9t/+mzDoHCjhsjqSEfVAOXOVYjaOgB2BOwJ4/DdfkikgUGeZNw3OGKwRuCMl/sHDh5KRE4COQYkyzRrR5cGgMWuQMhS6hqlblGSqe71jS3yO6w3LFBg7j+cX7QzPodLYCT4F3cwuDDi0DCf7hwATA3szuFinTScAHTOgakJxEkDHTeOkXmAXh5jXmWbc3BXZptnAHgFoJIvqlgtjBsiCKMCdWxCXr6V4LBcqA6Tam+klOGVZpqPn4WIjgaoBhAouNQGDZdZkkXFtdO1XAM4AppX20y3WLRsGsCkmKECMj/7zvLq+rPSL++N6sEZasQJEaUkwwTMN7JwymyJE9gz4C7gBaRLA2UJp51sGU64PG0xTs3UuWHOg5pFbs3Kf3P104GMTFDcAn3502UwXEClTjsAc/9v+Zg6tBOTkHb0eARo8gFcWawlg9EfBxqONvbT5Zu2BlmClzUFmwuHGs8u8EkB0HrT6fy/I/Hzb93kf3X+O/efg8u6DPw9ooL18nFbLm+QhV4DOjCLOtwf6vLvrwsef1Qtsl/uYwZV3yXPpZ9frAKHnyidjrQXQ+d9pgPkWc9bNZ0utnIi6XkEs4Nwz59CcO405Z2tARk2oBw8w+OwObv7xD0iCDzD99n3M6dp6JUe4CNH7uIfOp1eRPHwB5eANHHz7e1g8e/Nr4X5m7GdZCbwSL2PAiTmVMnNZGkjmnEkUmEacua+aO6nNO+JOr+6wluwTF12ylnJqrc0bJ0y+z78x2Xhtc1OYdf7LGGcpXWOHQ5nPWOKacRN0yovXuFs6gI6vkwA6A+D4OR9wtFPQzICJwryskCQpqvsPkf36dyj/+AGqu/dQ7+27ElePcXIqOGcHtwRje1NpelSngXzrjmMA38YY4fPPInnzNXR/+D10nruBFBUSgoIshV0shPkX1TW6jNPqEnE+Q3W4i2zvETDdQ5JPkeYzdOgUm08QVlMxonCsOnWK5X83brHUPnLghrA3fKdYOseaYyxZdnOy7OgQ20E07yGad+VH/rbooiw6WCBG3u0jpIvv1haK8VhYdvxZdDqYUoNOmeSMO+kyTKac/xI3YM9tl+YQrGCxqgF7DkRCRjURRcNS9epWWGBaHstxy7hf4my6yXqVFgbiPX78GJ/cvo29/T3kZYG8IoMuQ5E4JqJo0KlOVLyIkNDFdUqTCJYtO/CDtz/uAem45v56bWm3te8IU2zNM9IAbKc9QOvKZV1HrXzzpHMuwbxlPGYOrk1Urhp0DmxxZdwrcawmQJtkrFJH1wIrmqCVSolymbhvLGOXzfDWMVkVWtek/dwkyF3yXWJtBd8EyNK42CXeVb9Ts/R8v5lfj0ni+glsf/1z65Ql65cJwuOSetb4k45na5/P0l13vNVpyJh0ro/c8bWvGsKBXOVKzHx81bMRE1bX+4u1P1omxz2XXQcw2v08CtTZ+JLPKNFiPVDnWtW+D23AfmXgMN4mk7nMgCoDosKZ8gS1OBcLwzgnApSgog5dfEkuqlyrmWwocwTcE9MsyM5LgK5keS3P21HX+Us67xnmkL+kj8RpgM4oQNxR4PbIJvTzuZqnzLnL69fgv//jP9aycGtwa8YATQZO2UECzilAx7JXBrpcbcXcIQyXjqxKqScYJs5ms5k4VlEDg5+lyxwBLk6sK8w6Zq41oDXNFn6f/02Ai+LK7UDlvN3QNm8gyOYz89g+KYNhCezhoZzbf9/6SNyzNMhfR/U29zP2IQNk9huvtc2gW9AFqyqxqHPMkKGoC02WWK6D2UxbGI+K2Nri6hZOl4lb9/Kzbg6wOvqSz+if7Tr9hWbJhFmepwEQ/Uy5AnBu77tcXNYxDVff945rwZRjpK8AcNaOZs0yRE9b73JhFlys9tkSiNKMwjKJ6C61AUCXi5llnJZBjw8QLftx2T8GnuohW+0/aczKRlMDJR6vuQ8NjW/ZCh+gU8WV5r4Ke448OsMFPYDOsMJmU3uMIO15n60n/bz0nzlhNfpyymy0DK/0ydeHOef3mbAum/F+9Fl/0v5dBmfHAHQasDbn8Vh06yaMI0yEYyaf9nNxGddx0WPsVxPcLh7iAFPHIvAAOnneGoBOJwPBKt3/zJHPzt0EtrodsjJhOY5nSkB/y06QXEhzjuuGzFmeWY7f7/ZevbeH8PZtbDz4CFce/AH18GPs/7VzbeW9Sx92MPz9GPHj50V3Lrv+BqavvopcnUQv2p9f9vfY52TFWd9b8oztErZclgmAxnWc94RrOUEzWdMJsimgJiWrBHbUfVW0br0EGeOQKRllWurK+8IplaWyXNMF3NBYiGAeAbpntrYwaAF0IuqvAAiTngRWZowzVJ/utP4kQPfRCQCdrW9k97W18Pxji3kWXTzpmjqZo/roDqpf/xbFR7eR7x8Ie+6r+CKLLhmPkLzyIpIffh+d115G/9oVxINe84yIERk17MhO4wbz8BA5QdCHDxHs7yOdz9GZzdCdzZAuZkiyOYLAserqrmrXkVkn7Dr+fe4YdtSyS5yWXeW7xpJtR7dr0UaiNpNzh6V2XXzotJLk32TZZSnKuosy7gu7rh7QmGWj0bLL4i4OaxppxIhY+qo/vG7RiOR8wNiTxjGqiciyU+pCS0lqy1yMsirUsuNavzkei1usH4dZzGdxL8c19aj5OdPEsueAnzGAbnd/D0XlXFwJ0uUpDToI0JUC1nEpI0AXzxxAFxcRYgHnCNI5VgfBuTBeAg4+9ODHp35M2sSj3uA8b+5o3fHWjfV1nKUj5yK13GG3LkaVznJrdxgxuegSQPq2Jhfd55qk5JH3l8eye+XHase21U806Yeaa/D0YI+Nwy1J7Umi2DX5CZDjSijb17OSGNfgw09iN2DakU71kt7+/sFLtDfj4JT3j7+vWr2iVQPS4xYjNwu8d09X/uYdVStYXKJuSZxYjtNlBdC53reSZX+ceCSC9nUZEcUnGqyMOXcpWrHjUDq32ztqgLXyjLHKiHMKNZ/LHAhdiavMdxz3FQE6jvMYdUoN20sCynjeokRQs2S/RM0fnSucKQvPEwNBjDo5A7P7q7iYfQFtSvoBhtdCpAPHVl2/87/Ehjxlzl1iZ+qy8V/+03/S59tpigg7jNbrFKAlQ66lbyAlD6qLxaB2//AQUZLg+jPPYDweI+12m+ybz6xj4ETQjvoi4girmnX3jVnnA3SqE8fvsHEE6HytuIv2gpk3MDCh1gyv0c8UWqDCzzGI5SIi57WAXTdKjUMW/206Hd4G1bQH2I8UaeY5yKo7AtCVOcq6REEqd83Cq1amxCuFXE9d14jAwoM10cqRRLZN1n4nrpRaLjXL5CMNa0uBwiV9qcnGLBe4JunesJsMaGq3f9kut1Do+uhapQ+6W2Q8QKbVTm/dcV/zLra94DY9e+Qzyw5p2uAx1Txev615Tc+thpcWpjWXoJ9rIEMXBJwSIbrmrZYx+JlBA+aahJmFh8xqaa/bddhwWAmGlh3RzrNe9LF68u95/X0k82qlxwZUrxu/T96CL/0IJz4Pl9Q6OUdL7NrYs83z05pDTI/ukprwpR7mcXWAD4q7eFwfqDvesj98gE42WdJXLuh2JfSrRhFHzHq4QdabKExVGhKFERLEOK9ba8PqVudiSXSRTe7pRDb3i7qu29u48f77GBx+gHrjI+TPPsD01akwgijm3L09wPDtq0D5Gibf/GvMb30DxcYGqhaA9KXenAucXCQyFCBjn3M9ZwKQt46lpnyf91WYSATmKNlhmp4BS+ed2yUBLZpsSEmhauRacywJ1WiaeuY0/L5UDSgwwuOQmUbwrQ3QCUDY7WK4uSnxE0uSyZwjSMe46Cyv0wA603gyN1leT9sEi+dhbEOzi/L+I+DdD5C//yHy23dR7OwKE63tIn+Wtn0Rn5HYk5IkW5tIX3wenTdfQ/+vvo30uRuuFJB4CMuOOx30af5BEPXwEBmNPXi9ZDsy6TufI6eLaZahU5dIigViatfl00bLLs2niBaHCDOafsxR9alj5/TrxCnWXGPpbtgvnYA5MX9zhzV2Xdstdp6Ilh0ZdqEx7GZk2XVRLzrI8ghF0kOwdQUBnZWVYSdMu+EQJRl147GUSHNMHezvS5WKn+y0e9GYTajUigF09r6ZQnFe4X8zCc+4mM+JX6pvcw3HzL3790GALhdwjiBdJuWtxZgsukq0LqkrGM4CRDOaRChAJ3prynAlSMc9tgKbZx47fvx00pfayaJjSgSbQxwJPk9rkS6Shr1JiLdcOFcSq96acNxRLeZbtkfTQl5AaiDMaS1rv3/k2KcdQAG69vfk3yKbcjwkuvzO0STq2dux+t2TEnx+n5zGxlt32UtgSxNx3qWdvb3uyMed/7QE5fr3/T6wRq2y/066jf4e4sijIA+zkhFOaLcfXwR1hVBKpEsx1am1UMux6Ni+0CUPTBbptDF2yvsBY31KMrH6KqAxhZNZkZ6opKwDEPM71nBesnvsE7b9q/T1zijExs0IvTFlp5YVHZ9XG58y5y6/Z4P/+p//c904l9nGgjp0XhmIZIQ0sPUzKAwAHu3sSNnr8zdviuOU0OOpW+eZATB4Mq0eA+cI0JFZ93hnR3RLTJyZQSYDazpPMQPO4Jff5aaFpSkNs+8cbq7WbY15AzOKKuLsT6wmtm0bIW6y/NJaA974PrPmor/nbcwkQCaoSBZFGDbaNMzMM7Mu1zWbYbqYY5LTBYsAHcs8lb7eCiROYsitADkr9OzlIFldgI5fSE5iurWZdb4L0mr73ELiL9LujArA+XpuRxhy65lubuHzGXtO58IWxGUphGUkV4pQVxiFintpJ6wuUv4C6/eZD6b5pVPWw+76FTJT/TyP7ObAEA8QORratP/iIr6VNjTgqytjdeLarnTCtduVsWq+FoECdas0ffmkHttpWpw3ALn8qccbpwq8NvOMLvQN41F1ROyCjw8RP89Wfv7Hdtfr3ddz6uuc1sL2fOIS/KslzivHoIur7DaWUHQzPtecbP1oXn7wi79vrkTVRv9OdYiPinvYqQ9QBTXyoERW56DMQAPQMQCUIFBL2kQA3wU3tvYJQ061NuXpV/MYY88xGEqoTRakGDRurSMMgx7iIEJqbq2RS4L1Ol1Z/8gS53ojRkWa/CE4x/VG1hnThtKnmWUg8WyGzYf3cOP93yGp/4TpG/ex8F1b73TRuXsVnTsvoOira+vN5yWgPnPZ4mkD60t6X8wO9vcFcOK9IfONfcj7w3WWDDfeE9OgpZasD6wa+CaSFpOJfE/iAmqCnbCxtu9JPOAJbRtD35jzokGnsZOx51iayO9N9vakukDOcxqAoP3rA3RmErHcvjmdKl6LxCZVJWNQAJdWieRskQlAV9x7hPzt97D4+A6K/QOU868mc649vCJqz41H6L78AgY/+g56LzyLNHFly3wRCCWAxb6f7u9LP4uhGX/U+GP38FDizi6f06JAOp0inkwQHR4Ku66/WIgjcjJlGewMQZqh7pBVR3adY9w5ht0CZTdD3c1RKcPOucSScaeOseocSyenkKDVVBl2HsuOjLtglqDOEnGLRW8DdZ8MOzrFbqBUt9iyO0Q83MDg6lXRrjsQN9WycYo1lh2vXUqd6QbbNpvQDhVm6GzWmLRxLjL2nN/nHKMc5yyXfbi9jcPJAaidXNQE6Qrk3QLFZi4MOnH95r56QfPFECF1+4oISRUhatxO108YKzGafWSNOoi9deTz3gLjrzVrj+sdfxkdHW1Xs/J5iVWXvNFvmS6bubhaTKZrt2IhjXbzkTPos9+Os9sA6YlzxPGlM2tiSdcCf0V3OOCaBHOrbRIKrDNRaFdhNCw8AzKXcfBpS8W6GGIF8JTGG1i1vArZC5wzXvL3PY32nF2znufYeMefs618v31xLdORIyCex+Dzte9WhqYBpv51r+vEVrt9ssLqRmgZYDZ9va7fvHsfWslpoFqdBNY5FshmI0BXRxpPRJdiNkXWHjXowIqyyDnHkrUngGDpzocwdow9Scx88ZHlaeP4S3nf22/yGUmHIcY3QnTHNAuiFmmIKKHs0+W2zvbBZVZjMakw368w2SmRz/jcU6MzRFBHiMgMj2L0uj1xLydbe0AXeNX4v9xWfT2OFvzqpz+tRYxf6vEdI6wBnggcqXAoWWQM9MxNlZONBAAsrwlDXLtyRfQyGoadlsSaHbyvWWcbGtHOYAaZD6Q62jAbOJ1MRLeOAQEDTj6ABOgYOMvxFDw8KZuz7vYIQKfuWKT8W0mtffa0Elh/M2tmAP7CSkCRmXtuqAjKGeuCfeiXQFFPa5otkFeOdSFBfuOYtVx0nJ32UrPBibv6OgI6UTYsx9Wr5oPjsvssd1w1PWiCHDOB4OdWTAlUE03GgPd9i0v873maS9ZHplnnykaZPV0tjXX26UvtBmOXSeyj2nVLkwXXWuox+JoTfn/4dux+LzT3h52hpWfrsl1a7aYacG5ZduWUVr/fYFwNq9CeGZdZVIaNZnntnrdt4ptywVXMYyVosoDEmV04GwouRiWc+53L9zlQLqYRhJpBWMLVVe85pmsDGNrkfYqmxRc5rTUAp5YW09BDNtCqUyQlbDY/aLavSSp/kQ39gs7l3B5d9L9MhFxeSe/KfCKmK2oSwedKtQ8NtJMngACdlzE9En82moU6KXxB/XTW0wgvl9OaBAkBZtUCj8t97NdT0aFjqet2tY9p7Rgo8jkGgUcAOnki5Z4087q3UTHmEo8heqdhhDRIlDk3xjjooxd00A1TdKMUnShBEtKgIBUjgUGvLyZG/G+Of96nBTVY1TGUZxfNU0tQ6WYkOThA77PP0L/3Afr3f49y+BEOv7eDxc2pud2FdwAAIABJREFUgAXi2vqrMeLdF5BvfAeL669j/tJLyDc3Fdn/yw5sTWuNv20ESv+TvaggJ9/jHC7gp7qtmmu7W0trYdCxJJSvrdFImHi2bqwr6TJ3eNOmY7xkyQUxjUjdfWXMxL8nvMd0c6chBZmQvLcERqibdkZwjm0zgI4zhAB0Yb6c36nby4oGlq5WlVwv4yUbM80zEwTOxX46x3R3isO7O1jsHqLKC9Qaa5z1+fqyPhdQYD6J0dkcYvPFqxhdGaHXSZGw3IllyL0exgSwyDDb3sZcXXLNTZdjgpUfvMfjXg8p1xxWdcxmmOzvC4uwx3HEe5MtEMnPVBl2hyC7LlHH2CibICwnQETALhd3WGHZeQw7+RtZdgk3mSSFUMtO9esahp0rFwvmEcJ50mjYCctu5th2QdZFkHcQJCPEV66i3tjANE2x6HYbp1g6xpIZW8WxjAeLd1fcYPXGSQWMuhfz2aDUjV/aavdXWKYsi97bw/bODub5AlVYoQRBuhJFr0S+lTmAjugVByhJofwpaBgRSLlrlEUIee3mOnREO8EvXfDirbWiLC5GW3kdQZ28dz2Abe13lmhFa1ivOYcmb5q1pakBWTUaaGJHP4Zc89D4CVlL8liMavsG+5qBaU3CuAWstWNf+b7FTi1Sw0qXHAPSNPG4soTXuYkbgMtz+xUQ1qWNi7USF45luymgtY4w4M/DliDx+2pdAv2k+al9XT5DfgnKuv9qh+oW99v5m3vT6kMfJLNKLX/F9d2915k0NKCpJnn8/ae/blj72u06AmxaQ1v93B5z/vXwGGGeI55NASyc63WyBOiob4uSyb4UdZRKokBAsyd40T02lDmbyRCCgspOLgMB/IOa2nN91AnP+RSgW95WVxFguoVRWqMzDJD2AyTdCN1BiN5GJJp0l/kSk7vcgXOT7QLzgwoFZQu5ttWRA+gQit4tXctHw5GQueggv269ucy2/aUfK/j9z39ec3KzSZYbYgJVkoVV0Eg2Jhr0Nh2q+i0s2+SmRTQuNGMs4ARLS6j50u9LVk6YdcbK0w24lcqyEyXDSZYZXVanU2HXGUDH9xj4yuZImQxiYqELji2Epp9n/24vVgwydumuqm5t0l7vJe8fHMggt4CFAa640Z4BpTfAkn3IIJ2Tri2w7A9bXF1ZzcKBZ9xIUK8vI1C5LHWRzbOW4LCJ0u/miuSx7hyzg2DMUQ0EbrrN2WtpZrF8OB0A5JkSiImAcxLissQHj2CinN8DTmRxU7dStwixpGv5PbeBKWTTL8LYHljJvjcg2B3XsSJlIVSQuNGqUNcpB555LrPmqqj94a6TfVc3JcsNUNiYIFRyXXYd/u0UoKgRjdWARgwatG/XLLw8p9MNW2pOWb81beVnTNzXQCjL9LmobJnh9BgbfC6cRhKQ0/WNLl5hgiKgKYvTcUmCWsC5NKypACH95w7NDIk6QoWhJwJcOYdgud9fjWlLXL8IzovTXII4ZqaH49zNRyLQzrIksmhXSgwvd4H5avSGY4c2bFrV2qPr2lnmnrNcw8p8oAY/Vq4vc72OI6dQ4rKWFTOYZEWcEHy2y3uawehndbWBfrb+LG1+ks+4zXDIygzZFJLtMSnnOKxn8vO43sen1bZzzzaATkG6ZvNlpjZMJnDesTXM2+w083TtXKrJnBuSORcOcDUYYxh2HSAXpujFKTpxKiw6rj8EUow5R0BHxn2eS8klf/PfPCcBHyan5DmQ7HWJ9OEDDN59B8nj91Anf0J2/R4mbx0619bDtmvrDzG/9YqAc09S2nrcPvdJ7tNFvyvr7cGBgJlcQ2zO4H+b8zpBNL4MNOuru7w9Z7we9vMhS1wZx4xGAoaappdt5Pw2GiBrTHpJMFKHlwykTkeSmLyXptlLzTCCRnxZaWupiYfzXPteGYtJBCOJ5+MZNqMCUeDWcNPRo+Yex8h4OJQ+WJk7FCg4mOd4uD/Dg50F7t6bYP8gW7MNPU/LvozPBhiPEtx6bojrW11s9hN0Y7du9Pp9XL1xQ+7n/qNHAoZafCGxlz5ffJ59UxD23fbensRMfCbZj6z4APUJqVnHn+lUfugUS9fYhG6riwnqYoIgWSAYFKj7mTDt6t4cJRl31Lbjv80t1jTslGHHstBGYykPEM2ddl18oL8PY6dlN4kRTglC9hD06RK7gSIdIu/QOZZMu7G4xVadPso4xbwGDlnmzRLvrS2kfW5qE9nU8keA6b09B1SqRt06QFoSz4eH2Nvfl8+ztLWKapQBZVkq2bTTjIZAnYsHzZZdJU8WcO63BB8pLN8AdKs2SD5QZeP2LCu9H87IPG7BkA1Ln5auuJ8PariPr55p3XmtfSJ9YG7fgh1IKln3Ji4xL3FaqExr2+8cCzS6hlpClk3h/oYlY3TLlfllxbhgtb3LvtJWN8Q1t2HnywFrZg5xll5totPVeN3bh1j3uvnQ7RMswerrXdEhttmHaJJJ+tyv6mjif+e66vYlZh4XqsOpa7cAAno+JnWXxlqXe13rZjXbM3G/wXauVPjY2LLYXisiuDdb7iGXcj7LfRDjCpeYPqITpjG9Ywf7rsBLkwt75syxlu12QCnH4jHaeOrs68zXmFh04LKrkFKgWY1dIjKJdx4D9QT5VoGq58YUnwECZmGWIig6qOI+ysFQ9Ogu/GJbFjPEYrI4RbGRo+oygAPCeYh4L0GAAcqNLdS9/lOAzutoIzRI7FIyJqkRdWrE3QCdngPnhtcipP1LotD5mnNTMudKTB4bc47z/JI5FzPeJbN9NJKfIaVEWvjLhcfM1/iLwe/+9V/rNkBiyL4BEFZuY8w6buZkY6eMOwa0BtBxgef7DHa4yDBQ5I2wkldzgiV4xx8B7XTTwxlZzsFsprLrCNrZDzOhBO4YkFuGm1OygIfUzlP9PJsMbeGyjIuUshxQUyRYAorezZUAbWdHgAGy6yTY1iz0WUA6lvw+toBHtWwsi2KgJcFG0c6hJgqAJE1c2cVk6jLqTbmqo2IJgKHlO9ys82UZfB6TZSwOrFwueHZJXBizzG1QeI/kc9718jhFwU2gm9ANSDNBUTvP8vtuAZGJQMuHmvuqjBIuYLRG5zXyc5YZEst4ZZmx3VwYeCxmvdddlwGyAh7rMR17joDYEmiz9zhe+OLGiNfRiNYq0ChagcpMckwtvRaPOWqZJOsLc6xtL5rsVwKQ/LyIx2u520q/Sb/Wcm2ujc5e3rE/DZA0BhMDHAqZOyCW32EbFiUwyWtkDEgY1Ao7JEY3AjphJSAdN2iO3+OCOgFyZUy4DSs3GHLtChT6Wb0vc16zQIfjKIzihupsG232BzcGUp5UEaAnkHs02Pgyr+Gyz22gsrCYOV4o8C/j+ckykmvng5SBjpurXUImc4CzmkPI/SFLInFlS+KibJNHq3SjKTnxWY5e5/ggx3kz3RfqY2MV0PSBIsbsyjIQ58FptcCkciDddr2Hu+UjYdS5S1MGHRvMDRg3YgxYZUPp5h1L2KyW+rtgmf0Z15Ew58StNeyjG6TCnOtFHXQiAnMxuklHEkAsZyVzzkoveUxjqzA5xRc/Y1qpLoCHsH0IGHQ++QijX/0MYfEeJt+651xbr+YIs8BzbX0RZf8NHHzn+861VTfoF+nXL/w+ntJIYcQfHMgYJoDJe+CbQphphBl8cE3h/ePnCO5ZAtISTgRANwYD2UwR2GukLDwBfp8VI2Asde00gWeJTFsTWGpJLbQgipCpmL9ozunaed65eL+KcTfvylpwPV5gHBayBhS5K9E1UysChBxT5j7fdKO6oT6aFHj/4Rzv3DnAL//4AJ8+mmip+0VGxRf/HUtE3bw2wA/euI43bw7w/AgYxEx0ZhL8P//iiwKUHjx+3AB0jGcs+WxVDgTirARYSqY1fjMtQtHjU6F0ll2R3SE6fbyPdI2lQcNsinJ6gCSfY4AM3XK+wrILskMEBPDiBaqBc4ulSyy17Ow3GXfiFksMhfOOuMPqb4JahZvLgixEuEgQLZxuXTgz11j995zPQQ9l1EXW6WHe66EYDhGZaywdY1lm3e1iVpbCsOP439rYaEwk2neURhT8nFS1cBxXOcqwRCGaVBWqfoXyKk0iLCHpeP7y4pKSBZIwINtGrsnebpUGyvPgl5afISnebmsTb7eykOuS9q59S1kUpzesK8FJ5+Z6wuswkK4OQKduAYu0WsTmAEdosAjttGfFSVwIC9iSNYyjJRZYOo4LgCXmQW5/IEniplrCMe7ZDon/PIOcSFw2zwZiua5x4L8r5XdGO0ns5Iv8l9PuJsjPeMXJCKy8z0Sr6oFKfK7JftfFTVDRyK5YpUz7vC5udmtk+3yrxzq5n12cxWoxd21swrrrOu4ocn5eD/cbHuDYDHnbU7BCSlnJtpdwn3H3yN2fyskzNHrofp/op7UiRvZSuofjd7lv5F5YYkWvQsj2ZG7MHz2eaVy7fRw1Rx3JwL5n49VGbXx4gM5nn5HDjcVzC2EHyz6VcxKTCdMU0SHBsg3kV6+KTuaFXtwvlgXCySHSnQeow31kz2QoB6XMGUxQpA/oLrOF4rmbqEZjDvRzjekLtesv5EsclxwP3AvLni8oxYgn7gKdvgPoRs/ElwbQXURzjomgp8y5sw+o4Oc/+Ykw6GzD0Tyk3uIpE5JOsnSG4mTLQEey+1Ekkws3EgTI+DItN07EG1oyItOEuBs5EIFlH1yE5N8G1tnE7p1bHOyo+aalr8zgMWDg5LQsC3XTfOOuakLOushaAM6gjCAaPyfAYav2mXoc1NTjtdnGSICiZkGxbZxeiwa8tuk0hh7/LQFPCyG2BZP9dzinw16ADssTikLKB8gWsuxfw2qkg4665FrALRNzlkl/CjvR2IReUCEgGDVGeB7d6LVLe3gc9gc/y7byfZ9NaYAsFxDZiHBzw+Pa9+pavuez60w4m33BBUAc75QRZcNSxpuCW+aSa+wHtocvAqT2Xd5/Ho/BiNwPjh+9ZjmfLpg8Ljdq7Y2JmX8YsGyAp4FBAjQzU64MGSuRagciLihyzoGcCO18bI9co2oSsX84hsRNTscY289rlDISXWStryyTJrqFaQdBFCOrQ+wXAXYWBOpKxFWOJKwxSGOM0gD9iOw5W8ADhFZSTjCc2Vcu/gReskzGgR/8nn16+Hw+aYGfAMBkAnW72NraEvoz+1EYRJOJlCbxuecGycraP58Wne+oVt7OMWwlHZfFcrPAi5tFGy8y1lsmBedrsfs05z/OcTYfEGCQZIo6TDMI5wZRAGUyI6ISZcrSrBKInDav/5LQSAB0x/6TzYWtJX5gqCXrslkzkHVt4Hi+q1rZanjHa+ZQbnIXgWwQGUwy6z0rFwLSHdRTPKr3cbd8KACdC2MJxjkhYit1bcB53Tg12qweg05zzkjqCH10sBEMcC0kc66HKAiRhomUtvInjROZ2wjMURKCQJ3Ny+JerqWtfAa47vBzK+sU583JBOm9e+jeeR/dD3+Oqv9nHNC19dZcSszSRx0Mfj9GsvM8ys5bF3ZtNUDObZSM1WBsXVfu68/9dvcswSdg4jrNovPd5mM/LaZPTHQpQMexKGYaDE497Vq2UV66Gbf1wpJf/J6BbbwfbDPnb87ZXD/FGVSZ+xYLyJocx839sxhKWPxcn5jYI+uR5YZlicnBgZhCCOBzQQrzYRXhs7yDAqGUtw6CAilyFNlczDJ43KEH+B6RAJGde4i7uxl+eXeGX364h5/+4TPceXjwFwnQ3XpmhP/pW8/hBy+P8da1EFsdbroLSfY8e/OmxAj7jx9Lv/N+cZwYgMu+Ec01XY8517ZLnY/EbwZasOJBE62MVwi+VjM6wmYYsTx2sXAMO2XdccOJyQEizBENSsBcYqll1zcdu7mUyK64xVLLzte1O7NbbAcVuiijPgoy6rpjYEDG3aZq2Q1RdvqYI8Q+xyTNIciwGw6d2Lv9qAA72XMPHz3CZDqR50J054ICZVSIKUQ1qFBtVai6np6pD7bJRp7gYgCQaOXhd8t1c9UYqx17nWfKsPjCwDqJz5UNdBxAZeuX26c4iZDjXg6Y4LpCdnaAsA4RgaZATK6yGsBp+YkpDROu5wEaORfp9znTSik8Y9MjgJmT/xCgiHGxJqZtH8d4QZi1WSZjX/YJuj9z1+jJtxyj5y3xmbfPYlxpDth+37TjipV9Bo1aaMIzncocYxJFNp+22fdst12rzdO2z7QyUUti8RiMp/mcrz2OX2HlNdgRE9TcR2M4S+yfZZyddL38vhEb5BxahWbX5eIMN8iM8ST3x5NEOK4Nsr9VII/fl30gAXM1j3IAqtPitGTeSdfj318hU+henlVU8uLeM8uQbD9E75M/oY7ui/lUfsWBsWEWIdqLEO8NEO9dQZXewPzWLZTj8Vm68chnmABhaWuy9xDpw49Rpw8xe2kmiQw6ZCc7XXRvbwDJ81i8+Raqa9ee6s95vSiu9ZQF45pEYL8uEMQVWOpK1lx/85IAuqdurRca3xf5UvBf/uEfalvIuLiI1o1pzRF40IWh0V3JMsk+c1PH7zVAiuoZWVaax+Kkww2GLwLoFktHAzfBUWEsKcDAhYaBLX/4tyaw1kmVA4+bdmZK7Yf/lkGpyLFp6tkG0mc7GDjDzKm5s1rHMXh7vLsrkyo3TwzsbSI3LQeZmKzkl4w9XRh5XJ6fCxGvxwcm/Rsj2RvdxHJC5ITLcxyqGxdjFyn3VRYhgVEBs7T0j9dUsrw4y2Tx53nYzysaDXrPBAg8PJRJzAckjalDlgCDL77sfQFIdCPPey4sBOoPankVvysMQP3eyCul8TPUbD/7gZtL6RuyodQdl38X5ohpnpA5osEES6b5eR5XvgvIeGNpMo/J7xCEs3JqbqJszJnbb7Mh036QjS/H7XwuGWDeSytDkmylgsY+GLuu1MOAZwGHFWDkhk6ARAVAeHy+z4XSdBsZQHFscVxZBsxASwHyVGORZZ5kWxyWKe5kKR7lKaYVEJcZNqp9DIIMmwkw7kQYdKgJ6cofOYYoPs5nRjYi7EtlbPAZaXRMLrgxvMjEclpgIAA/AdE0xWA4xNVr1ySzwtfBwQE+++wz0aLkDMCAYR0QcNntOsvxfCC5AdCE9Xh5LkmWSOB4s7JK20iepY3HfcY0h+R5H41kfHJs0HnyIZkmzIKHxKcqqguhSKgvVKDslMKkI6POAkwHvDiNQ9MStE2OwwGW/SEbphY7wi8Nufg1uY2XbTZc2xxsJ7wI5kAOWBoRCfukzCvMi6wpc31U7eFu5Rh09jK9uoYdoVfs1hI3Do0xa5tLFp06t9aulLRSc84x5xIpayVAF4txRCwAPIX7t8ZjWWN8TZ+GWV2WzhRJdV8bRoL2YXr/Poa//S3SnXdR9T5Adv0+pq9PJJClAH3n9gCjX18Filcx+eaPnWvrBUpbrXSXz+qUa66uRa5LAplD6ZrKdlpfCMCsrEzZQClj4uL3+Phvsj0y32oSqwEM1aGV5/fnDXuuZF0zyQ5lP8uGkXGIlzzhusNng8dvSlc98yxjWhuYIKX6vGdk3w8G0ifcQIlbKw2vjOlwwc6YVBEeFokkb/phhU69QJxPUReZtJHXanGNPBOt8wgxtA7w0fYc//zhIX750R5+88FD3N8hg+6CjfqSvsY55sbWAN979Rn86JVN/M1LfbywlcqaSDCiPxhIn+w8eiSaf4wl2P8EMjmuRcKEiWFN9BlAR2069p3EVWvEq63MkccgQMIxIqXoZYmE8TDHAOcfAif6Q227xeEBonyOIQr0SoJ5h0iyKdJ8gjijWyzjtJkzm/DdYsmyG5JtV0ppmbDszuoWO0sdy07cYnuOdTejjl0Xdd1BHnUxS1LkwyHia9cQXLmCcjQSxp2w7MhKDQIpa/3swQOJsTmvFiiRIUNBgI5rQ6+S9oHkFk8/tkkKMjFDcXcJbpdGYg5IcyWxRl5rShZdKcmFXo6B5bSYHIVvqQ23NmGgEidWmbsud+Qn4MgEjPYjKdnldUU0wOBP4LQvOf6ubG0Jk1PigjNehe2NGGt36UZNRjA1rTMHiDQJE+4hrBJH43CeS/YzDXurkvvF+J9rPI9nwJkf8xqjzeY9v6mSKJ1OJZ4UYE11UHlN9mKbxBWaGp7cZ3iEDJlvNOnE/QL/m8fh+ZuY1AOsZP7WZ1KS7Cpzwr2DJPylIsXFFeY07ZtWGPDVHMc3O/TmQzNHYXskkaKxun9dJ90yqcRSqSQpDW/NE0Jg4L6EiR2/ssUDH9l+3h/RwuT90X3ESeeV9YV7Ru7PTWNU90jCmjIw9YycMttrMinI+8x+9e9fyETg/fvo3P8zOvd/i3JwGwffPUT2zEISmMl2gv4fB4h3r6OOX0F25RXMXnlFYo2LvELKBzx4gHT7I6Q7v0M5vIPJNw+FsZfsJEgfbKF/+wVg+E1M//rHKJ5//iKn+dp+h+Npd3dX9k/877zMUAc5QuoRXyJAdxHmHE0hSMB4qjl3vuEX/OM//IOYRPDV1ppzpYLuxYnGGD8EjeaLTCbkNO0KqEB2Av8+my9kHY7THpJOF51uH1F8ck26Oy/Lh+jWmmDY72JzRLv3GGXhyhpdmYpuvrQ0k7ptZZ4J80yQYzqYkTGkGQUBooyibVoMBJziuGEyub2GOy43Ipww+eImipOhZAw129Jk5JQZYEE+P++zDHh8ZrLb7ml2a7gIccEk6CYbGtXek/IXpS4LEKnndqWdmtpThiInVWMoHgHo1BCA94NAKu+jAXnWVtH3UlfZNqAogsAUD2ZGnhqClrXxzj1hVloDWWN4GEDJwJht4/ULkMbsNBfx6VSOy/4mw1A2EwrCsq2mf2jMEStH4jVs7+5KwG3agGQvsH3CAFQmH89n7Dmpw9dxbQw1Xi8XIimrVOCRYJ8Afpph9AMxu192b3lPeD4eVzbPaSpBvgUczMAzEOEzYwCkaMmpM7EAlJrxtGygZAepEdMfiMjqfhHhfp7gw0UP+2WMNKixEcxxDbsY11P0kAmLTjSGuKjrYt1nMBjHEszxeaDWkYBzjfnI+SaGz/PTsuEnkzVNsXX1KjY2N0UDh4EH79vOzg4++egjCU5HCgCsA0w/zzYaiG2syabsX7PKvJd8SQk8x4Cn0/kk2X8e0xifBmgfx/g97/WbRia/x+fPygJZvnT3wQPMFo6BRW2hXAC6AsWgQNEtkCfUHXLl9sISsrJubYSBcKZ5Ixtf3ZzYxsJ0Ky1oPcLwOesFeZlx23z5z63du3pWI9wLEFGgPI9QZhXmeYZpuZAS17UAnUyQAcIydGYRxqyT9dEBOEtNTVcm3wliDNAV5tzVcCzOrb5bKwG6xtm148pbOR8zueUDdOYyzvavS7xQdy7IMnRuf4yNX/4LwsW7mL3+GeYv7EkpCDeLnbtddO5cQeeTWyj7b2L/Bz/Egq6t3Ly1SpNO6+42QLfC5KhrYS6Qae67o7Lt9nzz+H4J4WnnO+/7svlTvVyb04WRqEYbMg7soGwXE2HK5ODYN/kKY1LbuLG1Vhh6Gg+w5FGqBKwUydZjz7FQtEOZaORGNk0dc46JN12jnhQFm1UhdsoEi4p6VzWSco5wsY+gKpy8B9cCLbn1+3L5bFbIK+DD7Tn++58n+NVHe3jn42083HOsWv/F56nfibE16mJjkGLQpUkJkz/AdFFg54CsvQUmc8ZHHiVKdGVD9DoxNocdAdGKssLtBwfYPXRrp4GBPB6PO+53cHXcQ7fj4iEe89HeDPsTGqWw3H/1+NbOZzZ6+OZLV/HX39jCv31tjFdv9NHv99DpuKQgKy22Hz2S+IrjUJIRuj7zfppGn4HKYvqhbDthrrbcb9t9ZAAxxyHvu90Dk3mxEmlJDBL4m8+xSRCPgOF0Kgw7OsbSKTaasAx2hiCeA50MGGSo+0vX2LK3QN2ltl0hjGZxil1xja1R8W+UIyDhmW6xkwjRYYxYNOwi/R0jnMVAlqBGD0UyEN06DK4AQ7rGbjgdu+4IZdpFEcXYzjJ8Op1iRpZ0FKIIKmTIkScFSjq49kqU/QpBx8lsyFzsu4O30N8G5FSJnEbLVwFyAUqOYXWdNkdYtYxpTK6yrFeduNedw9rG86wr6Re1uXmIZDdBPCVAFwo4F1aORceYlfPEVcY1o9G5NqQCnClBQuaPqsKMcZzKtyynMle6yj0A3ZgFUB6PZU/TJEgIusxmAiQJw1hjRTdtrZodmURQk2jgZ8gitgQ/41kmzFvrla0P1g7ZD2g7LI5h2/m+HzeLlIMx2PSijG1tbZEku7LMxNSG2uBVJdfRVN1orNTsj6xKyyNQ2HotY1LHlFzXZCJnFsaxgmOnxW22PhD8oB4jj7mppeH+uJR9kDK7jdxgbZbwQkuPuWfdfvzY7Wt0L7SyZq0Z7Ownjg0mswnKjhg3x3EjDWWVZQKAKvPdwMzjnh3Ok493dqR/CCybeWLy6BEG77yD5NE7CPB75FfvYPLWBAU1bg8idO4MMXznGsL5y5jd+jYWz72CxbPPohwOT3tM176f7O6i9+GHSLbfRVj8BsUVB9BVaYXOnS66D55FZ/dbqK/8FWY//jHymzcvdJ6v65dkPG1vyzPP/87yOSoF6JJe8OQMuqfMuS986AS//Od/FgadVPYodZ+Tp68zx1b57CKEEaqAlsoxqihBiRhZRUHaUgJgamflFIxMukDcE0vkk15OMyFARC2AKMAzwxRvXO8jjQLc359Lu7Z6EcbdCMMO3e+o+OCW0Frr/FnaYKwzm6TEJZagCN25JpNGF43f5GRsphL227KiBEwYoBnDpNnwmei5l6USmrEGdpywCWhxk2DssHXXLRPsaCTBDIN3tlHAOQVTXGbRlRQZG9COw38bgMaFdx2zxt+U8L8ZtPulUsaQc7pnjhZtpaGSSaa2DzNEdd1o9fFz/DwXWin5Ub03v6TUSnzZbmHWqSuhsI4IysxmEiDz+yaozYWJ/W8ZMmONGPPOWGscV5KBU7YG/y6UOiSrAAAgAElEQVT3m8eiBiLFvZWNaBtEY/FZ6bNtxOyecUwL0MV2Kquzfb+MMUVAiQu7ldmS/eKDcxwD3NCZYLnPSLT7yWOIyHJRyD1hQOXGSSIB0W7ZEWDufp7ioIxEX+hanIve0NV4jk45xWI2ESD76taWLM5kzpGxwWvkGGIpFce7iJB/BcE59oUwubhB6fXw4ksvYevKleZZ48JCgO7BZ58J86HN0PkiZkgfbBItTC1ZFqBenxkDJeyzHPOcL/j8HwfMn7XtNl7MtIbPmrlOrwOQz3pc08jk568QoOt25avUXfqUDInFHLRIIXsuJ0RHgI7gHH86ubh32XPis9bs/KZJyvb7sgDCwlZjGdHMaUSrz8otWL3ChoHtlc774Ir1XzAPZFMaz8igOxmgMyhOPJMJ0NFcQt1cZb0Q3Rin02nXRhDOmHPXwg3RnuvCac613Vq7qZoHKANLNFMTV+5qSYq2yzjnhhXmxnwu4sndOx9g+O5PUcfvY/9H25jfmohDZPowxfjXY8SPbyEffQvZ9dcxe/kV5FtbVrd11qGiq+tSh0g2vHrvrDTG7iUBsfZ17CqwxXl5HRPpXA055sO8z2yDMBroXsqEkm50RMdRAQDTaWJZIj8r4BPXaGVP8N98fu3zPG5TErlYyH2iSz3XNJHmMDddrQKwagDZfPGcnDPIrCKLQln9TwrO8dhkznFdmFchctEpmyOcPUaMCiMm0nQda88RVv2QMYlaVvh4J8fPPpnj7Y8P1gJ0bgMf4Na1IX781rP49stX8erNDYz6HSzyGp88OMAv/ngP73z8CB/f38fuoXPRtdeon+Lm1QH+6rXr+Pc/ehnTeYG//8d38PYHD5Dl1C52EQoBvJdujPHtl5/Bv/nWTdy8NhJTpI/u7eEnv70jbSO7j4DdulcboHvt2QGGoyHSJJZ+J3vo0fa2rIME5HhWMvH5mwxWA+gsxrBSMd5fv/T8uLEq65iOu3WMPBtTTIwQYAgJvHPN57yl5hNk2RWMLchgWcyQ5DN0yjm65QydXBl2C2XZ1TPnFtvJnFssdeyoZ6cMOyZTqNdUx5Ur0adGWtFyi6WeHUszF9SES5yG3awr7Dph2ZFxt+gCiw7KsI95f4CH4w3cHo+x3+mgTELkUYAsLJGnBfJBjoIi7r0aSBUA8+QYjCnFZ8p/NeuB6jvy3wbSSGx+AUb6SiJItMWWgJz/nsznXgXPOqapAYyNxpuw8NyeIZ7HSB4nbl2pQ4R1JAkdMuj4DBLwEQMggihaQXSWdZsgr4FgfhWNaNB5L9NAMz1Frkl2Hn6sSfCRuEBJC+5LdD/D65IST41XTYpGtNRUCsBY+1ISPpvJfHdlc7ORILFrEZCQRAIlRXBdZHm5xT/CWPZKdCVprwy6lWSIMuwtkS5zt1ceamQCtlHciFUKhdfaPo6tCf4x/D0U7zWPzevmdfF43IOchdnTJPoV/GQ/CeOsJWUkTHh1R2ZbrazXAEAbi6LtuLvrTFrsOGegMvsVZ40ZkWq52zl4/ZKspzSQap4eN48xLmQ7+PLdnjufforRL36BeP93yJ79ExbPPcDi+YXMK70Pe+h8dhXx9i0U/dcxees7WNy4iYrMT6+U+jzrfGqA4P47KIfvIrv+GWYvz0R/rv+nPtKdFxEFP0B1/XtYfPvbKK5fP8/hv/af/bwBuqfMuS9+CAV/+MUvNGlUi64GTQUEbMgd8LSguyizRgm1rRKEZMMRlKOlcpCgIDiHUILH6SLH7HBfjjMPuyhCOrt0EIQEIJxSD3U+28UXSkQXdzLOT9dHCb7/XA9xGOAP92eYZwVu9ANc64e42iNIF4ljF8G8WMqpnGOSsPxM0FkF8vPFXEAlsnGkHLKlXed2IuqIw0mNAtxh6LLlmkG18hcrG7ENoCwcCjwxI8MF6OrmpizM68RD7fYSUBltbMhGgZlVgnRnAVMk4NNNBs0u+N+NKYLnmNgsWioeKwCcR6E2sIz9LoGlxwIyfQeaWHAjLBssXYAkIFXKPI9nDAShnKvwNgNgARSUocP3bCEne0y05DxnKR7DSkD5WQKJ1lb+XUpIlBHJ/mMf8+8m4s1jSWmPlSTzHpoLsWbpeP1830AVjgFmF/nyRdhXqPsWyCg4YyWqolXUcWVqHB+8bgEEVQuC18C/W0aM52gyZgQo1SWYC7cYkXR7KIME+0UowBwBut3CMU7HUYFb6QI30gzPJDmSOpN2M8t6hRtGAnT9vgRWshgTiKbWkeqXXcam8DKnJBu/wsAlq2E8xssvvyyW2w3jYXsbe7u7wjyhBoa/8b/Mtpx0rJXnW5msUqKtQW0TEKsmoz1vlwXQWdsMsJEAzgO8zxLsr7s+Y9DxPjBgF6fpIBDjnAePH8uzJiVMdYEsyFHEBYqOgnS9HFXiNCXXsRl9UNMADkuCWHvtOZDn2DZI57ipTRZcyxHl2fK00WQTaHM5QZYsRGeSIprH8t8nMeisPIbHkDJXTwCc53E+fVoGGUZSrkogbqCac2TO0a01DuJGc64TJ6I51+90Zb7gvGHzoczdqjFnEhASKNO9zBiOCqBaF4n2HEtOPn0PvTs/Qzn8AHs/3kN2fYFwRtfWAca/fAbh4lUcvkHX1m8IOMeg+TJfBtD5kgW+G6aMMz6/CoQwifN5vSShpEw3KUVVBpklt9pMatOTEykPLU3nBtbYBiZlwTHO9ZGgHefqZ65elc2nDw4Lw8NziJQxRAY81zmaNlyy9idBuVkVYVqFmFYR6nyGaLqNNKhknWY/t5mkvB6LUwjQlQhwd7fAzz5Z4O1P1gN0LBMd9VIB5v7jj18Wllq/E6GTOEf7ncMMf7r7GL96/z7+39/ewSf392Wp6aaRgG7Uhvvmi1fxt9+6if/w16/gs8cT/O9////hn97+BPPMMeLYzhevj/B3372Fv3rtBl6/tYVnNljyHeDe9iF+/t6nAgL+6k8Pce/xsgTdH0cG0P3wlU383atDvP7cCFtXNiUmYv+TSfDo8WO5twTk+Fo3LoXxwqSWatwKE/EMpdmmWSfzs0p2+HOjrXcC0CljRxK/ZP8ru0XiLWX20y12QIOyPBdmnTnFipYdE1pVhiQSehyy+BB5OkXZmaEiu66foe7RLTZbusWqOywTK2TcCcMuVpkCFXiPD80p1nOMpaHDYYwSA8y6W9gePofbm7ew1x2hiCMUMQE6yNqQDXjOAugAgQvG5UeAAr+kT+dlu38+QNeAd75mmKeRdlY2na3bdjyL202HwVjwYqrQ0mBrn8Pa15RiqrtlWDuALt1J5TflDSIB6LgfSRwjSx2ARePQtOhUGmFdYsv6RBL3WhovJWrHVEAYQMf5ju1jTOwTAoxdx3HdlL5zT6LxqmlIEyAyqSIrdTXDCa7PPI5pdvvMOFsrJdGt2tAij0SpFW+fIe6/BLDLUtY+K5Ntl5L6sQPnTAMeeXy+Zyw8tpEML0nqeyCuzXkWh/GazWSwEcz32NSizc3Koihy+xQ9nh3Hrk/Gj2eeINIxrNJiv3Kf2AIk7T6yT8iwk4SRzgtWMePPX7zH/nrPsXLel7RRgU8B65TAYGCiED8sRmoxVps402uHMAJ1Hel+/DE2fvITRPPf4PA7n2D+wg6KzULYo6NfjZE+eh5F7y0srr+B6WuvIb9y5Yk04Tr37mH8q18hmv4B81sfILv5EItnFyLbMfzdCOnBN1Bf+Tcon/8usm98AyUTj09fTQ98bgDdU+bclzbKGoCOLWBmU8RvS2BWBpiQETfPMK8CzKKhgG5VEKJChIrlrzWZdIEAeJIUzWYIZ9sI8jlKfi5MQAuRME4F2EujCJ2YLITV6xWtgjqQrDB/NvsdfPNGXwC7396fY3taoBcB3Zg/ATohkEZALwkwSEIM0xCDVH8nQEfAO2a7CNiRiaaus7qgccGQwJ0Aji4yXKxkwVKmlk+NtnJN07MxFgknYE7WXMQMoCMzhQvISQsxmUNjnVwOdncFWGlnGNeNiCZjpYsYFw+hZ2vmy45hGXMG5qaX5rfHMmymYSc6aloWxMWlvbA3LmecyJVZxwXbNgQ8rwmcM9Dl4mmAAq/DFmp+xqjeVhZqmzx+z0pxWY4imjFVtQIIihOtp3FiTDgpBeZmSJmeDIz4WX6f94XfEQaSLjzGIDSjEwEweU49fnM9WgLMz/mBkOngCWtNAdMmADcmgwq18vrtfLzWZmFnwJR2UIcxHhcpPpx38CBPMCljFHWAJKiwERd4Ls1wPclxNcnFGILl5MyyEuDlb14bAzkCWsacs6zvlzarHHNi04DinMFngKWt12/cEKo+XzRKuX37tugxxmR2ajn6aaUHl32dbYDOdCitTJtjwRyeOU5Nt5Pj6DK18jjuxO2ZAa6exy+VOO91G8OVQKNfkivaFQcH4nIqoERNEfAceVSI9hx16PJ+hqqzZND557bA2DLV/gbJB+JkgyRuyksG81k3XzJ/eSxXu0cyj5Pd5bGbHU5SI84jdGYdKXENFwHKvD61xJXfdQAdD6JOrvxt/5NxGaEbdcSllWYQ42CwdGuNU3TCRMqdyBImMDcaDBtGNsECWzPa0gLCcNRMtjAWWgG7sOdu30b68F3E+79EsfkRDr9zIKyZ9EEqpa29D2+h6ryFg+/+APObt1AzAdJy1TvvuGl/3jZUwuT2mHI2v5q7Kr+35SV4nvS8x33f5hXRyJMbuLqx8vUhfVa6sS1swy7MBA9UIMAQMdkyGGBza0uAFdGT41pjwJcmkEyvlX3AZ4uxha+7eBnXznWB7LlJHYOOrshZHvkIKRxDrC11YZqwtsYSZo7TDj7dr/DTj6b41Uf7axl0BNlefnYDP37zWfwvf/sq0iTEP719G3uHc7z87BgvXB/j1rUR3r+7g//j//oNfvHH+/K83djq4/uvPoMfvn4Df/PWc3jzxWt4/pmR6Nz9b3//L/ivv3YAHeNMMvR+8Np1/K//8bt44foI79/ZwYKJ2K0eRj0K65fStv/znz7A7z/eWdt9BtD91Utj/O1LXbzx/Aaefe6GgLQHOzuS6DFX1pMAOp8JJ7GHOU2eIu5v45zXbuPcB0itBJvJPWrfyTxukhhMIKgplZQyUvKBSbluFz2COUxicpwRpGHiJMvQS2JcGw0QzA5weO8TFHuPEC0OkOYzdMsponyKoJwAjVss9etK5xbL38q6o44dS2E5v4U00ln5UafVLEA1H2Ixv4L97Hk8rF/BQbiJPIxRhBEKGgx1MhS9Q5SdHEhCisXKXFNzb8DniNdBwEBlPux58EtcrTxR1vhWaaw8x8bGO0PJq4ESHCwG4Nj6Yue0tcp+m0TCOg1Z+YzP0iprcfdO5jE6+x0F6CJENImoaQim2nMKslm8zraIFIDHvl03oAliMa7ji+xPK41v7w1k3mo5SxurW+JN1Y4zcE4AZ61msfcJUEn8qwBf874CqTZ3cE/ENds0sG1+FdaxMuh4bgJRUn7qyeH4QJWUyB7D8LX1uokjGudYmr6Usi8TwIuJxeGwKXM19pjPtlyJRVrGRjYG+KyxkkVKf5VxvTJXmyGQlq2L9p7q9bLfrF9FC05NZvz7KXGWuUGTqav7jnZi9TIAOrfcLR1YTZOPfxP5G9WllkQNE0cEfluJo7XtpVHfhx/iyv/zfyMof4Pdv7uH+SsHooHZ+bSLrZ9cQTR5DYdv/A1mtxw4V13UvVU7r3vnDjZ/+lOE2e9x+N1PMH9xB8VGgeRxio1/3UAyfxP5a/8O+UvfQfHcc6guWEp7GWvxV/EY5wHovLziqZfylDl3ahd9bh8IfvIvb9fMqhIgI8jGNSgjIFdHmOY1ZgQpyhD74QBzMEMLREEN+nnyJ0SBiFAa/86M7mwboDghy1rpahS5TWsch7Lh7kSQzbdG0vKLQrRlyJJZAn5kO3XxwtUhiqrGe/cPsT2hwyaBQYKB3Hw5PQFmWztxhF4aoZ9G2OoAV7vAOA0EsGOJLMtmTePOZTddvZUE6qUD6LJsgRk1NhSgkwDcayEXgCbbrqVakh1VAEyYNUqZlkCZwIlOmuvYLgJOcEKrKmw/fIj5dNowSk7S2mpKU1VDTdxwtdxGmB+eq6KVgDbGGf6ip23ndxuTBy9jxsVZdPqYEdOFvSkl8jTkjFlnlHEyo3hNvlg1u1HEtjWjJMCd0twNgLBggf3MANkCGV6vb2Ih2TnPUdeARiud5bkZCBFw5GdFJHpvTxYwv6TPQDUuVtTSY78ZKChlsFomYNR6K2sU8VkF/2TRpcuWZfyyrHEHtn5pGGMK4jYZepa3pl3kYYq9Mhbm3EfzDv5/9t4sxpIzzQ47sdw17829svaFO5tLs7vZPb1NT1Pdo5EGMgQblmHIT/aDn/xg+9Xvli3MmwABfjUgaQwZkMeAB5JmNNN7s3uavbG5r8XaWVW5L3eNCON88Z3gn5eZlbeKxRnONC+RyGLeeyP+iPiX7z/f+c7ZHJel4Bpf7STDYm2ME40xTrYKLDQitFsNA+ZU1srPE+DdWl83gE4sogNnDI27KWj0H8eMw3tlQHa9jqVjx2zT+0nTnlOwyGcnIEWl4Ozn5gLoro4cH2JGSWQ5DOrFYLSNf6BdNi0DTiUiTJpwXqhcB++xhEAakWRsVMC992Eu7mQL8VWVuMZjZGkJ0A07BOhKp69QO24SnLNr85IVZaBDLToBdAa4BW5yhwF1IWtuMlP+Ifacb6Z4DQy4CdA1ew2kvdTKuj7EoHMXVzq6hgVY+5xcBdI5QEdxhVZSx2wyg4WkawAdNedY3lSPU7TSBhpJ3Zz76rW6MZtCI51wXuZcFmqVVhp0LhGguVfXXVtfR+vtt1FbexVR/muMFy9j99Fd22y33mPJyXGk6w9jNPsZbD/9NIbHj38cw7g6pphrNu8GjGr2MwK+fP11AHRiiUmWQwAw52ut20pQ7WNrsJTK2dwhYM1+SSMmc1Mk05SgjWupDqhh6g7lpr1kWi+jUvJhytLIe30ojNGGRYSdPMVqVgfGA3QGa6hhZGuqGO0CGbXOcf3ls2IsRq3T93eBn17cxc/f3cSv3SQibNNCp4kHTs7h6QeP4etPnbHKiP/3R29ifaePpx9Yxpc/cxLf+vx5c3/93/7NT/H9F6+YIP9DJ2fxD750Dr/z+Ak8fGYJZ1bmsDw3g1+8eRP//N88XwF0JrtRS/C7T53B//RPvgiWxP7f330NV29v44ETs3j0zByeOj+Pd69v4V/8yYv46WvvH3jLqG9HQPBz57v4wpk6HjrRxUm6t9ZSrL3/PjbW160ElS8y3PgiUMb7I8Yh/1a5t7IE1YHOaeboo5ii0qjj8VUFUDEzCXq4yzvnKq4rpuE1URKuRARjK46xE2Sp7Oxg/e23Mbx5E+nOjrHt2oMBaoM+0gHdfPeQ1fumWRdRy641RE7H2OYAGX9TrqCRlRp2E+w607YjeMd1oNdBf+MkdrZOY7N/DrvZAoasmokTZIwX631k7U3kdcb7JSBXyt+UsTr/ndTqllTU/MrfJk4vprM00YIks66ZbQgBB60Xk51BIJoAOn7OjLsOMWgQMF/FSkEpbLXeBCfRnIFxgWhUaprWt2tIhymSIi0dXEGDljZWlpfR7Xbt2wLK2C5VqVgSL3DaDK+F+4ZZCuyT1c7EvbQrD+j9+wDGQEfb4kGW/LuGtFWIOIikRKc02EwyRom/AFjT3saYa953CeRVQKGv3TJ2Y2xDTTReozRVja/Bdsh0hQly7osm4oc7zYVWpulsN5lMGBPPtaYtppLZj9/TOx1P94z7BcqocEyaDiwZrRNyMAK9Qk08zqfmRsvn6YxAtUUgIb8XAm/G0DuEGXe/ALrJaxarzszjvHzX+rztdUuzohAMtVLb9XXbu1VAKquL3n4Li3/+HxHhRaz9/k30HtyzOvTWxTYW/3IZ0egJrH/199A7/1BpKHOPcaklyJj0vvQeFn74fUTFy9j8Cstbt5A3BQguIB0/hd6Xfh+jh55ENj+P4h4Yh/e69v5t+N59B+g+Zc79jT/26P/8zusF3cEGRYxxUYITBtQRtMv579wYPSOU4q+tOEM7ztCNM7SioQkVpxijRswsG2LU27VB3GjNmLYW8sx14uhGmiEqaOP0gc1MOREmSGt11M1UooX2TBtz3RnTI7l+cxW7PRoipMiiBCOW0+axtbdflO0eFinYCi7IraRAIy5QjwneAc0kQqsWo12Pzf1yrhmjXaOjXmQltCxkofugWHWVwYRr7hg7gxtXz1px8eNAYIaEoB4neU52pnNGTSEXn9bELZcwPWleb73VQnd+3haf61evmhCsdAps8T5EfyMsMeXCy89JF4vt5PWTtaEAQMYeWlgNSPOSPQl+M2Dg98QI4CaRiw1LMQSWMWAw2rk7sfKaQnfew0pfpflmGSvfsInJxvvBYxKwYfAp/RHeH7aX7QuZJtzIqj0S5beNuDukEohjt2LgzUCWz4PtqkpavOSW31GAZgt1oAknJqLYOuaYFLj2KeDmMdgWvqpSWdcd0ed1fTKl4P+bw5e5E9cxdubcxUETN+nWmnH8sWTbQtuyrBzsvwXOzuR4YjHGiU6KTqt0nmN/1ULMzNjO5qYBdBZoyFQkmF4UeNqfJspN/jpmId5zcw1mqU67jbPnzmGBrBRlJj8B2nO6DwrILdCVZqKzKkzDxFmT7GPcUFlfc+Ypgx/TeNFz8JJn9d27YcCFbmBsE8f1Ryn5FWCssSVmDTea/LeYaOMiMwbdOKZzawnQ9bssZcoqRoPGaQjQ8f4pUA2ZCgp2pX/DzVmVognYTpObYo3DEFzR/GwgoRgXYQd2cNDAcJa43gGgWyVAJxfXoASGAJ3cXGkYYXpOlGdAjHpUw1wygxPpAuaTTsWcq0UpagbSlWWtAm9N66rRKA1/vOSI1yNGpDY14XzIeYZjXBp1Mr4x0ebXX0dt41XkjZcwOnYVvQd6tp6235yxkhOMn8Rw4XHsPfJIWXLyMb5Mk9SNmQgiG+DYbls/Wmci56+hxFXzucas1roKAPZNeti3wr6pElX1MX2Pn6k1m5iZm7MNHF2xzYnV2dQ2n5Ep4ZIPFUAZMKfv961nXDYugG0mdbImkI+xXGxZDFaVsgXSHJo/TFpiOLT+NNudxfogxi+v9vGzd9bx/EvXcPlWCabq1aynWOg0cGy+jZPLHdONI8ONMiJPnF/CN54+g3/89Ydxc30P/+xf/8TYdWTFPXl+Hv/0mw/isbML2B1FWJ7v4vOPnsTb1zb3AXRkz83ONPB7z5zF//hfftGAqX/5Jz/Hm1fWcP74HJ59dAV/8MXzuL66i3/+f/0MP3rp6oFqDWePdfHVp07hiw/M4YmVFGeW2zi2smLgz7VLl2zTyTWH/dD05jwJaZq1DsTxmkPGZwjc3en58fnre+wzBwHRMhnhXCR5jTBpx+OzLXxOZKISFGY/Ygyn92aoUUmpFc4ZBHBYqjsaYfP999Fn0tPZdWLbFcO+adlF/W3TsGvlgw+07OgWO+Cz7gE0m2jTHTZk2fn/tzPbGA/Gc9jeOoftnVPY7R1HbzyHIRoG0NHpO2v2Me5uoKgNSraxaXaaDXj5U5gogAF3UZLabwJ5GfWMOU8T6JH2mZecavzuW1dUkupsusl1wuI5Vcc4M9EYX4cBdEEMFM4Fd2LsWbtYFjyIEO/RcCNBOiBAl5isActbZ2c6OL6yUpbCy1TPE7icK/jsCVCRRUlAy56rv2xNEEBXFAbQEcA5qg8elNgyRrzHwwb4Npv7KnqM+UwtxkNKMEPwRozjcACKicY5x/Tn3J1aQKnFl9J6IzPUS0lNhoZx1JT6girF5Tlsf+OMU/6WRp3IBGTWSbf6sHumfsL9iCX+i8LAVEnV6HsqhbZYzuM5lRUTzOKL99TWcFVQuLQC+xyf9TSlqx8XQMf2KeZifxOQyX8bwcHXKEtCuz6mmVWMRiXQSuIH9zjvvoXFv/wzIP4N1n7/lunBEV1vvdPB4l+uAPmTWHvuW6Zzayz9IxjHhz0XM78ajdC6+A4Wnv8ekLyCteduonehxBKa77aw8J1lJNEz2P37/wjDR59AwYTZvQKC93th/oQc724Aumma/Clzbpq79PF+Jvrf/+zdgpomNOKyTSDXU7LhYm5ISjaPZa6YIY5zA+hm4gwdAnSEy+gklg8Rs4x0PEC/P7DvUvSSE5+yWspuK3MWCrNyUuMmhBsZlpNwgaP4PYGH22SYedkkGXYMt0Z5hCESA+j6eYrdooadvI6BtfgDgNFKOpII9bTUTyE4t9KKMN+M0akBLSuFJTPfXY0MLJQguAuQOkBHMwpOYFzcqBtHUU0CPMxKcGKinpBYMlqACLAomNDiwkWYumGtTseORYBub2fHrt+MOAJtpvC7DGK5yWMgx3vH+8u/ESDixk8Tssw8qlI7bYDd5EFaaVXwIoFsLrbOBOR1yIWU7bLNiC+Ssvk+0FTCATIFBASKBAqaa+eEjXcI7MlQggCTTB6M/UcKPoHXgKERgpi8bi7gzJRboOwb4irwDrSQxGwr47PCnh9LYHieSvQ/cDNm/+V3JOLO9lJjT8YUfO6893w/LOk1gNHp/+ZeRZt6o8nXkZI5F9Ww4cy59wZNY84RKGaemeOND5jc1GYaY7EJXOgCjy4kmG9R3woGeFt2lUxHd/vi/7N/Hga+HRTU7ptalNEO9CqqjOlHnIO0KTGNyywz7blz586B1ttsl7lIra1V2nMFSw+C+/4RT3/XX1eAamK/1JLy0iSVVPCZE7jj5xh0cjzyOVspdGDwYixfsoadace+dDcAXcWYPcDM5a4vKviCGEdyceY8ZJqOMsTIRhhHY3NzzePcTCL6c31kjQwxpQPkpu1sYrtfgTtcqPkjvUnNN5OmNwomlXmvNhyhO6Zv3iRubRudcPMVBoZBiY5p0O15KZIz6AajIXbdxXUfQKdNm1xbnTmHDCYETnCuGdXRiVpYTLpYSefRTdrm1pNcKXUAACAASURBVFqL6bZMgI4btZJ5XJa2lkkF6+MshXQ3PonQqy9obFZi9f4cjGHjmXrTGbp1C52XX0a69QrG869iuHID/bM909ebeaWD2vo5jJufw2jpMfTOn8fYy6U+Sl+503c1rs0dW27a9bp9hddrALYzpst1udxI81U974+rcffhuGTOdV1XhyWTBOlsTnQGMq+RiSf+TWYYAvruw+k/dAielvdwK6/h2rjFhQAn413Usj1j8vHcIfCkEkszLxqNKs2krVGKN1bHeOHtdXzv11fw7o0tA9g03zN+ow4dWW78Kde5DCcWZ8w0gqWvzz52wpxZ/8W/+wV+8so1+/5DJzv4w2dP4/RyF2t7Gc6sLFiJ7I31vX0AHY99bL6F5z53Dv/Df/4sqI33R3/8U7z07i3Tpfvqk6fxXz33OFa3evhf/9Xz+P6vL+9zf+V1so1k233zmTP44kMLeGw5xfH5JuYWFizmuH7lCrY2N6v5uLqZTJhQkzYAMgleiunD+KFNdvwBwK6OITBY5iR23w8wQwlLYM3Eim6LrnPMpCT7EecCMU75npKLvAbOI5ZwJAuG8QOTv+02uD5S0oLMeelBWuzmOrSgZt1ggFa/X/3QNbbujrHRaBd5RLfYAaLOKGDY9U3PLqdbbGuE3XgWt8cPYXN8Ar1sDv1iBoOIAF2EPB0ja+8h624iT/tlEoOgnGl3MlkvkI6JFAbVrKgpGXaFqmGiGJH/Tdp1KscPWXHWLyc046QTVpk5EKDzcVmBE/4drTGTA6oqX/WYR58LwfoQAGMpcNyLEe+WP2TQpUU575MtPdedxcqxY2VM4GsS2874lLGmYmhpxikpb3OhS5dI7mN7c9OAnnt5VaL/LL12U4XwOAYM0ZxAWtEO4N3NuQR2KWaQ1lsI6KkCwCRvqJHJfqwERlCyXD0vB+50/0Omn7lTO5grmQgjJzCZxfHsmrqTcW54TWLkyczN9jmdjoFs4UvXxjHIc1hizY0lCILwRSBL5bxWISbgK4pKEzQREpxBZ/Icoa6ix4x0T+U94/0J9yd2kgM0GcNy3mmfl82XBN1qNWsz5xKRJwwEdbdf/pt7GYJz8XCI9rtvYvEHf44ieQmr315F/1zPGKQE6Ba+cwKInsLqt76F3gMPTNuUAz9HZ3rq67YuvYXZX/0ARfM1rH9zDf0zTDbQkKKL+R+cQFz/PHb+kADdoyVb9x4BwY/U2E/wl+8bQPcpc+4T85Sj/+XfXynIbEuyARqUha0VmEkjtNOoZKNFmblJlqAdKhAh5d8Ip5NhxxLR3h56/Z5tVK1k0CnPZXkrS12D0iifeBToiFLNRYrAHCdyToAE6FZv3y4tq51izSyyQYY8RpKavl2UUmenbiWyDAZKMeUY/YxMuwR7RYKdvGbOs9SnY5ltPSbTLkKd18jrrSWYqUemZzdLPTszooiR2obUWUcu7GsMFJWJWalsZkGTSq6YlWCbK6FXz/5wEWGGl+L+ab1uwOPqzZvYcQtxZWyqQCOg/3Pi5D0wcVOWaDi4QdMBnt/o49QFcWMEsWG0GRJYSqCME3bo6lq5vDkAyefCz/NzbJOVZZEOTyCKC60z1Kxa2M0h2A4zhyBAxgXftdcIILJNVqLnDEMxQoxZ55k8ZvpkE28LM0vufPEV6GhAYaCbodJBBmlinXyoZCwQXdcCKADN7NtdQyn8ngI1aRKpNECAiQANXpMZPThr0kqLHLRj+wWcqjQRSd364+q4jsujJm6PyZxLjBVhZeIm0V8antSTGKc7ET6znOJ0J8FcI0ZUZLZJHHCscbPozqGWlRRz0jPHHwpGA9bcQZtIA9IZjLCkwX8m3cPuddaSRhRL2bnB4CZqxTPNPCbFvK9evWrac4klCTjukkpv8F7P+1G+F4KsvM8VK9Udh6kVZmVjrlllwAMzvEEpq557JUgflGdP07ZJAFvZ2kmR5WmONRmAWhDqosHc3PFayGblRrU/GmBMcA4Zsjg3J9f+bB9Zi1o03FSVLFfN3zz2pFaQRLZNyNpZDWInWRAdlMLaHCXR5yBI59/DeczO5+vAncBjtY3AVX23bppBCV1cj9CgqzZ90qEzGkCEtEjQiGqYjWdwPCFzbgatuIlWXDfGHJlzBOloCtFutipwztgxPncKVFQZYliqr2ejZ1KVVruUgUxnOrdvo/urXyHZfQXDE2+UrmonB0h2E3Rf7CLdvIDh/LMYrjyGwalTGHup1d32j2k/r/tswKIbABG04osJD0u4BS61Ng/4+3+TAPy018e5anZpydayzdVVA0QEzmndq0p5A1fQaY9/L58jBkH9uasjMrgLnE57qI13P2CoB2YRGi/GdPHNJllLvaKOa3s1/OriJr776yt46+oGBqPSvMH3hS7RUQJh7UYNi7MtfO7hY/jHX33Q9Om29ob45Zs38W+/+zpeurhasnFaKU4stLA028LsTAtffPwk/um3n8Tm7mAfQNdqpAbiEaD77/+zZ9Abjg2ge/Gdmzi93MHXnjyN/+b3n8TG7gD/7F/9GN/91WVrG8to+WJMRuDw4dPzeO6ZM/jCgwt4ZLmGldmGJT+5bm2SPcdyNGfqWyLTk6lWzuzzDNutfskYlUw4gneTpdHhs7IEh7OH2J9VcUBmVPiaLIEVW06xbAk0xhbTMPHKtrAUl39n/MDjEqCz2ITyHpQGSRJbp/tkdg+HlTs251geh4z9fDRCg/EW4ziyzyg9ws+OhqWmXW8X+d426sM9tDFEc9xDfbiL2nAH6XAXcc5Stj42Zjt4b+lBrLWOoZ82MOBPUsOoViBvsLx1D1lnG3lt6HqdbtfNm2AJDk7gzDYStGP8QtCOv8WyY7aRa0Fi5XEFE/oslVO5qw7nrGiB4wJ0+Ltah7xqgECInT74/0lgZN9aaB8u17JqPQtMJEJAJBrFNtfGezHivcjWlHpEzVHq0NYtNl6mmcyEFlfFmhwOy0SelxkyHrZEuDt91t0Blu2gqR2f7728DnPl1LGOen/ac2p+saRbsC4L+BQQyNhITqli31XnMKmiki1uVUeB/qMxULk/CEovBcAJCGQbRH44Ki4SYFhVD7mLuvYjkzGSYg395n1jrMprEAFFkhUW53illcpybZ/lALvp2HmMrv0EAZVbq6vWH4xRGTDCQpBYDDgDz6Ywrzno+QkgtP7ssZaIMaYR6c/Q7iuB/60tNN56FfM//QsU6ctYe45u8X3Egxitd7qY/+EJFPHTWHvuOfQuXJi2yxz4uWRvD7XVVTSuvYH2ez9FPvM2Nr+8geHyEMlWitalBXR/cw7RzOex++1vY/jgQ5+CcwfcyfsF0H3KnPtI3fm+fjn6o/90sUizIdLRDhrRGDONFN16jHbq5aIG0OXGfnLixIcaYKWKe3sWHKjkTxnKitEVUM5DgID/FqPDADoXEyUjjQsUhX6NqeZUY51cJZFinll5ohlXUEMpwsDKYFkCm2A3r2Ezr6NXEKSj1p5r2bFwidbpljFm6Wti177QjLDcjDDbiK08tu6mE8YqtExICUw5VFiyBD2bY6YTTqHmgGEWjAuCBbCdDo6fOIEZF7ckQMfA3xZjz9Qw8JNOkwXLvvnlJM17IBMGMhN470ykm1TtTscm+JD6LeFTTsQyTTAX0CTZr8nmGycuLOF3JBQrB0sCdAtzcxbAilknnTaCVmLecRPKl2WYVQIkbTmWOxD4y/Py/QM07YyC7zblDHZkUmElVYEGWBlbFRbImmBrINrKv5v4aQgcupug2G2hG5NcWSc7dwg0qDTQstUutG8lzfxxMWSBtwRC2QbL/NEBudZAHzWsjxLTnLs6amInowsYuXIlOMd+mCQEiCMca0c4341xYaGGTj1BzLJDZro2N6y/EARm37Bzk2XD0hiJEE+Iwiv4DK9tEqSTgH/Yj60vyUH3I+jWMdDi/HCY9hzNIa5euWKl3i0PZATm3I/ZzoCPgLlzpyxreD4B1/tAIm34qFkZjG3pQVY6UAw6qePo+i93w6zR86pE+CdKUUINuPtxf2wDz03i9jZumZtr33TosihHHmUY0a1vjqyKDKZlYCzOUpNGzLkKoJOotm+Sws3oQcyGSdZDGJiqTyrw1bVWzIfD+qS3ywC6nVop5j1KkN8BoAvBOc273FQmWYxmUTdwbiHu4FhC5lyrZE3ENTOEIGuunhCcaxqTlnMx5wXeHzEwpelp+pqB3pIYl7yfuheh6QH7rTEEqFt6+zYWf/lL1Aavov/guxicvo3RsSHSzRSzP59Dsv0g+id/B4MTj2K4soLMdbfuRx8JN7DhfKJNsuZzAQ1sL+9HeL2mgcgyfJ8XTY7hCCBeQOy0Y3baa9U1mKFOADDrPPxNgM4YdGStCaALROMN1HbmWuhiO20b7vVzW1lqCR6+ztb6qGd7FgdwnHTcYCm8rwII6JxNTeFhUcNm1sTLV3fwvd9cx2tXNrGxQ506N9nwhgkIO7XcwdMPHMPvPL6Cbzx1yhKWz79yw3+umxZd+JqbaeDc8VkD4P67P/wsdvuj+wrQsQSXRhaPn53Hc0+fxDPn5nB+uYmlTsPGCseMueg6wKE4gP1PLtSGHYUJV2cYGmASaGmF/cHmL49XCXiqrFKM2HCDzfsxCdCZ8ZXrP+m47IcWP7NKhBp0nY7NGywR54uAYYfsmpmZSiuL10UDAaveCF4mIeHJbLIAZapl51B8yd+MN7e2jFE3S/BkMAAZdnKLTUZ9IO9jo1PDe8vHsD7TxShNMExjDOjiWs+Qt3aRtfaQ8ycdlYGq/xReBWBNI/nNS15pvPMBy65k2pFxx/Qk4pol2XMaZ6W1Us/KEzn75p4AeFOCWPp2ej48rYyybD05pDQ2vHcVY09aZGIvKWFkrKIY6U5qAF3Uj5BmKRpRA820gWa9YfH90sKCEQwOekkyg8AV+x7jZSZ4+XkCy+w/bIe0wqoEqTOvQl3rw+IJSxx4iatJDMzPW8K8WjsZF7tr50Hv3+uctO9eerxl2mZeocK5XmYh/KxJ/ziYKm3nqhTTn5dVMHAceOUNr6NK5AXsyGnbPK2r7EHHs/2E31e+T4IE9xzcM5n8D6t9uM8jMcEZk2y3XFyV4FWFFI/B45FBx/jLkgJ02ZX60wR7TmSEsESVxzLt43tgkllygBI+btzBoSigE5StWF9H7Y2XMPvjP0eevIz159aMrR8NS0bbAgE6PIn1b3yzLHGVycu0DyP4XEow8OpVNG5RvuMXGM+9h+1ntpF1xqX51bUVtC8/Asx/Dntf/zpG587dw1n+7n/lIwN0nzLnPnGdJPrz518qitEA/b0tAwoY4LUadS/7FLPH18pDmi+xfgYkZGFwoHNiMpCNRgpey68NnRYauW2aoCtLD9zFiEAdAxD7caaavlsu+mW2y0qe/PhVKa1tHE1dFnGSIqEOHn+ShgUBjC4z6thRcJkgHmL0coJ4BPNSM6kgU5CusWTa0ZyqXY+w0Ewx32KZIR38IsRFbuWxzRqZPqUwujatVeDnum2csDl5W8aM7DkyK8ha6fVMO0zlirZZ8xIaZZq0SRU4VQVgvuhyMeb9YmAXmiiE1HxtcqT5xs+HpaCTGnJiz/HcygaFJX1cTPjDNnLDZZtIz4IJkLBAQW5GzqyTyx/vj5krHKJpx2taJQW/KAxIVIAhoEVMQyut8vJn045xZp8CNIl4s28ZQ8+BQ5Uu8jhiv1lmygOGKpjxzZiJ/QauVwwsLJjy0l9eOzfmPI8y9WIM8vh5XMdWVjPm3PVRHetZzfocHzUZqnyNCoKoMZZaMc7Pxnh4PsVii0YnlG4cGzi3s72F26urpn2o45u5hRt5VAK8By3Yk2BG8BmBE5ZR433wLB37LMuvCQZaH7oHkM7u0RHacyxF2lhbM/F1BnIWxNzHqVJaTDykSrOnObzmNW7w2Cc5l1lg4yX5Asx5LNOYYxm2CxhrsxCKB09zTn5GCQuOHyY9bOMWuoFNe6A7fE5zgp3P51KySW+uUvNzj/Cc/cdS13HDnQBbGfJaZvpDApOMnRBsYgRoV8AcTxAY5tgeLvhOWMZRTu1lP+PvELyyS/ENsn3uTvfA+6ltqLZTJL3ENleTDLoPlbiGxySrlc58eR1zUadkzsUdtKK6lboKnCNrjpszglEUCVepO58757cwgWJl/IH+jpXcuNam9OnCEmmx73jPOCcv3LqFU7/+NVr5G+g9fRkDupzNj1C/XcfcT+cR7z2MvQe/iv7JUn8uP2SjeLfdR89C7bX1nKxwZz5KqJvvm4kKS7JZ2l2rVWwkm+M8EaRScMYHYanhZLt0Xv79TuZJ93I9PLY51hPEIdOoXrd4xYBm/nA94zrX7ZZAK0tcXRNKpboqV2R/tnnlPrvlHnZdNBa6PGjY22cbA7SLfllC7VquplUZSAQI4CBIs8fP0SC0SPDmzT6+/8YGXrq8bTp0W7v7GTszzRpoxPC5h1fwj77yAB4/M4d6PMYbl9fx7378Hn7+5m3c2uwZABe+jgLoPmqJ6+xMHdSf++z5OTz3+AI+c3oWKwtddNolKM7YikxzAVgqNWWf7bKyw5luVQLSwSvOLwZqkTjr7GLr5z7n24bWDQ90rystyQlmi23oKYkRAG2qELB11F0wxWzkmODxGX9z/g8BOsaMlIWg2YJMSqSFGN53nY/nJmBsunu+zle6Woy9LJbYRpxlmCWQRyaaa9mRaZczQTPoY1hk2EwT7DE5HBUYJQWGCTCujZA3tlHUe8jrAxTpGAXVZeLSYKKIrSQAFVBnk7Uz6sq8dsmcM61PlsPSOTZBRGdi1JGnDeTN5odBunKB+IDt42uFwAYxk6r1wdeRMOlzx2XDj6/xUiUi9PyHiSVDuJ6w1I8AXTNqoFVvWexJgI7AzYdKFf2kBpxtbNj8SEaZrREOGlNbkLeFDC3GW+UdK18GzrghnJhYVpE0Ga86MKbKEIsbgvboesQE432x9t5nsX2VklZxk0s7SJuOY4yJdwOknBWvPWKlAe4adra/8f2kOa4ewESbdv6/G1fZfaGA9zkCakYocICO41lVU2Kg8XsiHljCZIZa7GVpu+mce2KTx5DGHt/nczAjIu+D6sPcU6rSQccwSSVP/tqe7x612JQwZR/kdTH2p4Zii4kE7uNffhEzf/anKKIXsfatVfQfKMt7zSTiu8eA8RNY/8o30Tv/oGnC3atbfG1tDW2aX62/jij6DUZLV0rzq7RAk+ZXt0+hvvMUiuVn0PvCF8zB9dPXh+/ARwXoPmXOffJ6VfTiz14oRsOSscSXiYq6LfS0zdWG0hYGd83iBMzNiFhKJiQq8UrPfljAE5giUH9uaWXFApUKuDoAGNBCI5FSBjmh8DnfFx04FPq3bAOdYK0Mlm61sWnZ0bF2J6uZll2vSC14tQyrm2XM1BOcmGu4BhjNJXKkRYZ2CmPZsUSWi4jp9xG8SUpNPc7kYiQxaBQIaaBFr2furWQNHUZl1waF12bmFGTmMUPKclMPMqvArt2u2AoCaqrgzINNbki4EQyZbrxOyww5ddu0VPz5ixXBRZLn5nMWqMrAlIsSJwWex5wKAyt3y2J7CamVagTacAK8rPTV2W9yLOQ1kzEpgI790YC3gJZdAYdcMHd27L2l+XkLevgKmX/h/dE9myytletuuTaWZXQ8hphTYtzxmpRlMuAtzw2QZnsEPtqGz5ltZM4xK7yLBm4Na7g1quHWmGWuMVpxbmYrrWhsZURZUkenkWKlk1hJKw0hUmTo7e1aSevYzUm4kLIvsX9JRF6A6rTj9aDPWZDLY3Jjx596vQQgueEmSE52ZeD+NM25tJG1jTCzhN3ugdpzLG3l5rdwcfw7McQE1FclLJ5lF/BzULvE8OV3TYTbNTiOyjyKQcexJ+DVxrCXRlhfdS1AlZ+GWiRHZTg1j1VA1AGJB5V5mynLRAnVNM/goM/ovEpw8P95Xdzk315fx87ebgnOkbWJEcb1McadzEpcx7Ux8qRkzynAkzNhCKwJaKvYC54V36cxd0AW3NrmbDIFpzpXyJCorivQspm8VuqXEKCLBdANc/RHdCUfYKfo4TCAzljL1Jwjcw4zWEQXK8k8OhE152Jjz5E5R7dWjvtOq22BONc8aUhxruA8E66rnDMFjIYbk0qfNXTK83mM84nWs4WbN3H2F79AE69j94vXMDi/gayboX6jjoUfLSDqPYqtJ34XgzOPIJudtXKxaV/huNrXH33DoOSRWEMh80z9nM9foCIBDNPmdG0gm5elc+ol1ew3cs8Ogct9/TPQX1QCRWyXMGFwGKPkoOuXbpe5FPrm0RIDLsOheZAadJTcQJ6b5hcTCFoj7D4EAMBRTMBpn8NRn7NN/DjZB9B145GBc7wW0/5zk6fJkkuTaOB8zn6GGO+tDfCTd/fwmys7eP3KJm5vluxG3kvGMCeXOnjm4RV8+fET+ObTJ9FpxHjtvZvmqvoff34Vb1zbQpZ5UjFo+FEAXZJE4Ge+6SYRPN+//H9+jjfcJOILj6zg979w1kwi/ujfvoAfv3xNmJbFWcfmWnjszDw+f2EWX3+oi4dPdDG/MI9Gs4EREylcrwg0ecx5mNuqAGMZfQmIY/9jTCldN1vPCeB6H+G6r4oB9m/FLlq3NLYJmNEUyRKEgRajblXFlFUfpw5ZvW5jyLSGXduO4E13YcFAvT1qz3HNmXCd5DFDzTuZVoRrnNZjY7Q7Y4/rCq/LKjj8x+JSMjIJ5hLQK5ioyY1RPYpzZLUhsiZLW/tAOgaSrATj4rwE5yL+zo1pTQSOWFyJxJVXXv2/bQhKvTqWzhlIRyf7mEy6FvJavQTpAnaOYmJj9gugcyaRdEl1zRXAFrqFHzXAAoZsCLqw0iYZJKht1swVPMkofVAy6AjQce5nDMySRiWCdSq2w+Jhj1fZPtOQjmOLnznf0NGe/YqSPmSeaS7ieDdCg0tnSH+Z/6/rFJBn52H5tSe/+VmZJ7At2qcRAGSMLW24Chia4t5M8xGVkrIdVYzja7r2EHJ9ZRusXc5Ck5ZdeC28fsal0myV1rcYeLp+Jf4mmYZq8z53VUnxTME+MwYy51cy47z0nM/vsPum8/B77BNsr3TsOLYVu9q+gknpeh2LZF4SlPb1VuuMiCehFh77pSWJWTHEeYlJYdfAu5vEto5tgO32trXj1KlTJdmAiYlXXkLzT/8/FONfY+PrN9B/cAd5I0fzShMLP1hEzHjjqa+hf+Zh07u9m3gj7Ed1aetuv4ps/jUMj7+PHvXuxjFmXp9BfeMc4vqzyE98FoPPfAbj5eVpuuFv3WfuGaD7lDn3ie0r0S+ff76wgCAoBTzMFvqwq6gENPt9Y3xwkbDJlCWnos46GCcHTpv0fOITi4CL27nz522i2qbNuDvmHHTeyYmf/y+AkP9WGabAFm0stBExORNjcpT0+rhWBzXCKGabo7SJH+bUa0mQ0t5+YdZE+C5ujLHWy0qBXxTGsivdYoH5RoRjMykWWgk6zdTMKWwRmSixI9ixu71tZRgMtiZLFcLr1eLO4JuTOa+Rf1PWRKyesMTSSsKClzZcXAw5oRNcEphm9y3YSApI42InZp0Bgiz7sBJiN0AgDdpLILlQkenGDBe/J3DOaN/OrgtLVcMSVlHAuYhJS04bWxMtdW0KMd0EUqi0lsAJ2yVgmZctrTh+XyDwPmYfKf4yj3B3V7a7CmC40RETxAXNpR+hkm0FFnLCZMDDF8E+Zq6pSTKK61jNGrg9bhg4x9IkgXOnGwMspyPMRLzGFHGrg267gYV2auYlNIvY297CjevXsbu7Y7pstigHGmfaGE9mUu91tqm0KdzwhCAdN6kG1JFB6EYUk/3r0HnBGSrUnqMj4uz8/IHacxwLNQKEgTbQncZ8CCwpkywA96DvCaATsK1yaOtzd3hVmwEHtjmOpEuo/qryULKlrDzdDQzMYMTH2mEZTpWeaf5TebqBOK5nJ2MJ9r/79ZzDjZrma3PT9Y3hXr+HjOBcMcawGBkoRydX+2mMkadu0hACbCHjze9TyFzYx7QLtIMUiFaPQW6qQWad74WlIZURijPqDgNaowFLkhIkewmiwCSCAN32YQAdg1+6sSI15tzJaBHzUQdNNNCMaq45Vzq2kjnHDS7d+8ScY7+QiLUFvnRnzHMD7jh2BXRZkC42pjuAa1Om61G/ZT/hmrhw/TqOP/88asUr2PryVfQf2DLQtHmtiYXvLSLvPYLNz/0eRhces/JWajpN8woBMeuLDk6oHI/HEBhbGRmJmeOOxbbx8MQY20tQpJJS8ISPgAse3+ZXNwAywDtgoFXAvruOC8hTCaHerzboPlamHR8qtZUmWahBxbCA8x7LCrmJtKQP18igZFJ9VmCr7s9RgP80z+KO81FJIMJWVgJ03IyRQTeblBIavOc0S+LrIFdRXq8x3jk+kxTXN4f41ZU9vHx1Fy9e3MC1tZ45trK0tduuGzj3X/zuY3j6wgKayRgXr6/jP7xwBb94+zauru5hc3dYmUuE5OqjADq2jzp033j6NP7nf/KsneuP//J1K5Wl8cNDJ7t49GQH797YxP/xp6/ihTdv2TXJvOL0YhvPPLCAz12YwxfOdnB+pYP5xdIRnAAW1yklk/i9wwA69gNVJIQAHO+rkpMEsvgi806O4xZnElhhYnBuzsZ2CBBXiR03bhBgOplgUUkqx0t1/ji2+CUseeW6OSuzktVVq7w4iM1+2HWqT3E8M16xhLbHZdKIDEF5lm2z9E4mXYNshBGZ1BHTNnRvHWHU7SFvDJnuNm3cKM8A/hS5/ebfKoqcs+ooPUeG3QdMOwfu+IsmE+PYmM4Y1xAVLHltGAs4dxdbicILWND4l4FEBcwEDHyN0bsdm2EixebHvDCDiPpGA7V+zUyDaqA5UB3tesuAOUvSHJBI0/5I2nNWEk1H0yQptZ0bDczPz9teiZUEfL4Cn8QY1DWrekTJY3u2QZIq3G8xZjfWmTOsKxL3gQAAIABJREFUxNgScGbtcFbaR52bwu9bKSnXPZprBaYE1v8Gg8r4zWIkr3rR2hBe12Tict89CJhougdGjjAzNtez88osPXtp4vHzvN/T7nMFpAlkM8mJCRdeXb/2oXTR5bNj5QOfb5V0DAgnMpPgumVmHhNMxrAPGlPPk5cVk92JKQbEst/5OjstSBcCqdqzMxnAY1m/efcdpP/h3yPf+RV2nnwPfTL258aordUw98Icks0HMDj+BQxOPorByZP3rHnbuH4dsz//OZLeK+hfeMekO4YrQyQ7Kbq/7qK++xDy41/D+PRTGF24gGx+/n52178zx7pXgO5T5twntwtEz3/3uwUHfKWl4nbVYdCpzdVhZSYW8O7tGXikQF0bqlBDTYYRFgB5eY+VOvoPJ4cLDzxg4NHm2pqVKajkZJoF1jKIMh2gJptb2GsTHWa97fqkPeMlawRBmJniO4S4xjSaKGKkrRksH1tGFqV49WYP17fHGBeROd9S747ZaJa5EqA73YmxMhNjqUnDCbqglUYTDC5VOkOAjoEk2XNHAXRspxZ4TqgqLQuzZlzMeW8t8+ugWJiJ0fVzIieQpc0iF3YFbSZKPFEKWpWoaqFxV17ZlPN9Cy4bDSuZNSFYL2vm8QSIcCHmQs3rrxYwlX4EpXsqRbQg0hlbFpj7BlYZbN0Tsdz4d2k48L2wZJdtsiDBXX8EHpL5xvZMAnu8Nn5fmS6Vs3IDqQyersOeiwv/EqDjZy0j3WhhHDewlddxY1jH7TE1f1JkRYR2khswd7Y5wEo9R6cRIa03kDRn0GjU0CANk47BLI9bX8NlarP1enZv+dy4iLNf24bg45pXHHihrh31Ejkm2GftR+YoEsU9pA18zgaUktHB8rylJcsSM5Bl+/kcWNp67fp1E7ymtbvpktzhugSYSeePzz+cHwywDJiWmjPUr6xPOQuU93NaRprOy0udnAM15rjRk1Mb22BsKtddZP+1ACtgZWqTH5YvKIkg4EbmANO2c9ruUGX0WSJOMxbfrLEtHBemrZePS4CODLpkVJa5EqBrj1HUywwu768SHmHCJGTWVSBdYP5gc1MoKh3s7jVvheCo5oBqDZD2nc/fh60N3Owl2yVAx3+PhyytLxl0BwF0HFEsrm6ghtloBotxFyvRArpkzhUlc64ep0gj/sRmCMGEhunOBRszbdC5Hpl+Kk1GvCRJ94m/NbdIn04grK5nch6bv3YNKz/4AeL8N9j42nX0H9yqMtqL313CeO8RbDz7exg9+DgKuj1OUfpimkfObLMSmkCXK2SIiV1kiQpPEth3yX5wQI/fZb8wOQYvVzdm84RLIN/nvGmgthsBEQBRP69YINL65Lzq7ytBxO+beYubUN0Ng83Ex3d2SndmrkvucK5NEDc6BEW0noH354hE2rRj76N8rmQOwtaSq8P9AJ2AqDVPPC3OzhroGb5CgC5NUqztjfDOzR5eu9HDzy9u452be1bm2qwnuHBiFl9/6gz+6289gUdOzZpY+2vvreIvfn0db9/YNubc2nYfF29sYH2770BdebajADr2K8ZEZMr9t//gSStXffXyOvqDDMcXWmjXWY4+wCvvreJPnn/PNPKIBzdqZGTW8dDxGXzl4QU8fbaLh461cWKpg7nFRYsTWIrMZJJtbp3hKLdd9uEQuGQfMq1baviyAsG15zQmJKFhjKdA45csxA1n7i97/w7vs9YbMfMO06ibPL9pCLupTMj8Z1xMsxK+Nm/fPjBxrbiKpbGT16m2Vc8/yz5IXCo2Ci6A13aD53FN4lEugG6MPC7KdWB+iLwxLpk2ZCoy4cDfZAMSoOPfLdFUMuoMlDNWHRl1TE7kZTmsALu4MBMJalyRSUfNUKBhTLrCmXQsoRN7VsmDfXN/kLCp2GV3YEiFMfJha4idjwYl4xzxXoLGZgO1QYoEiQF0taiGmWbbAB8DNg4oOTTGogNWYtpLloQdm/udLkEHal2SmBC4twq4sn4ROIqGTCx7dEows7qC0gEscfZqASUipelmcy5L+JlAdBOfEGD+KHMUv2sJeHdQDitrrP+53jbPp/iG8eBhL12/9osHMdEslvLYTDp2YtmFTEPeVwKHnO8XnLE2zb7SKn4C0zpL8B4gaaC13Upct7ZK5uwdSp5DRh+1vactNdaejdejvmLyKsEe5U7PUO20+c01K61U33/Yh9vEAa5dQ+0HP0Cx9kv0jr9emVKR7UpmW+3WKUTjxzBaeAy7jz6K0dLy3WvRFQWaly9j/vkfIx69jJ1nrqB/fgPj2XEl3ZEOHsfwM89hdP5JZMePI7+P2rofta9/kr5/1wDdp8y5T9LjO7At0Z/96Z8aQMeAgBOK7KwVkIuBVAXmB4hSWsBLJ1JqenFRcEFQAgiWBQmcQLUBCDMmJZMtts37yZMnLchfvXXLwCuBK9OIYRpA566d3DippCjMxGgyD8ux2O6wzMg2Jv7BrADanS5OnDqJJK3j5voOdnpDY9jRiGK3SI0ZtTFOMQJdYmM03QF3rlZgsZ7hWCvCcqeOmZaXDrJEwstbKfgvMePDeosyvbyPnER5X6vSHM8W6f6EGSgFINro8Zka0803TPxslVF1tlmoCUSwam3SBdV117iRZ6DK7xMksUmdP66hopLZilkSsu8cGDCKvZfG8tpDxp709BR4WHAS6BkaM4+ZIy/tDTXkLJMcZLBUflox+9z4wAKZIINoYtJbW7bp1H0Q2DDJbuFnbMHn88syL6muWxarhybeH5fMuY2shr28dBbuJhnONfo4Xh9hoZZjrlVDt8vMV9MNTgrk5hA8MPB2e2sLq2trtmkWsGrP+T5rtB08M5RaawTXyCjhdTHYMdYXHRsZsHgJw+T3FQAwU08mAAWuz549awCdwDkuJrs7O+bcytIxBvPSmT4qWBN70gDrAPhifwqZlgpMK0DKnxefaVhyPc0sfadMPMcngRiZ5PC8BCbYh3TPbJw5IGHlgUGJqDS8wtKNUN9rWmbQNNehz+ieaEwZ64lM2p2dSm+PAN0oIkA3RlYrS1yz2Qxolgy/D5W0BgBmFfD7pqlMfASurAFTrmqTzbkfaM/ZXCbtcQG3AWvPxuYdxKLvFqAjK6Ie1TAXzeBEtGDMuRZFwKO6b8YIzCX2k8QJZshqm5uzOcyYCA6IheBiqKlT7qNoTFT+qO2V7tnEtUjUmv2FcxgBuuPf/z6i/CVsfOM6eg9uoWgwwG1i8TslQLf67DcweuAxRAxij2DQabMrMx8BVlrrrWQsuO/W/olrqIBZTw6xDxF4YL/i+iuGUdg3re9xDSTTgokSTwwRIOFLkgKcP9gHOE8rqWRAhANs/LdpbU1o+x01DmQawHWe3+dGUUCz6dFRT2p+3tYXlkxyvjtI8+uo89zv90vZjQjbeYLroxKgO10boJuUZgH7GFQHSJVUAI3d09TcUzd2+nhvbYyfvNfHS1d3cPX2jhkwfO3JU/i9Z87i733+As6tzGI0JttsiPc3+6Y5R+zlxbdv4l//p1fwq7feN+Zd5i6rRwF00nU7vzKLrz992jTuHjm9iOW5Nlj+ev32Nv7q1av4+Rs38Ot3VnFzoywTnW3XzeX1s2e7eO7ROTx2vG2A3Wx3BnPLy/YZmnmIYVb1M2e8TfYzlYQa0yVwvw2ZZmyrJVw8+chj2n32ihOLpyaAUIvXPEHJygY5VE4ytifPz35uyZEs2+d6T2kIlrjy3Ntrax8C6DQGxaA0jSx//mEftPjKJTk4nkwv9QAtM8Z8V2/dsnFmMi3IfR3IkNdzMwsad0fI66Vsja1lgQsk/9+qW2l+Ze8FrDoCd8a2G5cgXZrbMQv+CKQbE6iLrdw1yurOpGsip3mEO06Kxa85SnOZygeruesO68OdEm/75qtxgXxYmPZcfateAnRFYkxrAnTd9gyWFher5KNK8ctbU5o2ELBiG1kaydi2SiyyqoVu1zSO4/MNNOjCtVptPYiJpffMhILagoxvPMEQ7puY6BUz0pLmXknD+E79YBrA6qh5LWSqEaDSfkPMOq0z3MtwjZimkuGO1y9DKt/HqlyW31HS10B3L1NVSal0AI+6Zt1X9jkrzXVwbjIuqyoTKIniBIBpSmF5P+8GoKtAW0+MhVreOt+drskqhbwiyzS8qfHn+zCrEPGkV3tjA53XXkNx45cY4pcYLF1F76E9SwqaecOlebTfPI288Rg2v/AlDM6cNdb+1Fp0XEQY21x8Fwvf/x4ivISN330fvQe3y7iGpbTfW0SaP429r/4Bhg89gZxajXch3XFUX/279P7dAnSfMuc++U/fADptnPg7BCJCcCIsrePfw41TCACZ+YAy5r7ZMleiwEVKG1TdHquldycjMhEYIK3TNa3ftyBZZWxVVizQsgsXYgEs1YR3xEAO2QIMqhjAimUn0ROCIZyUl5aXLVDbNlOHQenWUyTYo35dnmJ9XLffQ6To86fg4l1gqTbG2Q7w4GIDy50GZlolwMaM/GjQt2BLJhKHlQ6qJJQTM7N0/D4DQL5M9PiIDYoBbRsbtqkWQMfvVgG7SkGd6cbr5GKj81pGNtCQk8kC32eb1U+kTycmDo9D6rYYFMacoK6JSl8D5tthWnghy08ghxiXDDKkPae+wfbI/ZL3yRY+7wdVSYszJxQ4ixFn2nQhs0+lK4E2Xcgy4XUwiOV5ms02Cjq1FnWs5Q1cHxKcSw3EpYcI9eZW6iM80BpiqVmgnSZothqmy0YNEgMgCeL0+2YCQRFngj5cfDkGCAJMapv8dUwvvK8cnwTZjLnHvsFSBWeUGIhCkMw1mQSwWMaTAROFcmdnDaBjsGYbSQaKa2vmRktAEnS/ctDqTtdUAR8+n4SOxXwufA7S5jMNSp87BPLy+RK45XHEnJwsvRQgcVTQpuC7YvQ4W8oAB2ouaoMUlHyzjVVpkgM0SoCwL8qR+uMA5A67rwLq2DYGa2TK7Lo5z1DMibgsax3TJGJ+jMIAunLzwbEegpe28RBrQaYOvklSYMnfIfszZM1poxWCc2p7BW7xDwK6fC046PqmBejIpiNzjkAc2XKLEZlz8+jGbSSuOceSV/ImYmoREaQz0Khl/Yhr1mFmB2EiqtITCtiEd+rv+0qz6aB97SpOfP/7iIuXsP7cDfQe3EFRK9C81MLSXyxh1HsUN579OgYPPIIatW8c8DrsHBaoOwuYjGfO+dq4hxpIEvdWnw9/89/abHLMEyTg/Mu2c/xp3aj6SADwcT4PxfA1Txvz1iUGeGweh+CdmG4GKLoZlZkDqbRnCj0htrcCRg4pBSVAN43m11/H/Buew0wvi8jiDGqZMgo7WRugE5dAyYdMAphUCQCKitnl85Ax64cjrPWAV27l+M3VXbx8ecvirWceOoanLizjsfPLBpwd9PrNO7fwx3/xMn711s19AF1oLvGHX37IgMCDPkcg8PzxWTx54Ri+8sQpnFruYjTOcPHGJn74myt49b0SnBuMMrSbKU4utPCZM7N45mwXXzo3gzMLpWsrdQK7ZJiRgUQAy2Ojit3JhNJwWGnzVVq0XnFh8WLAOJxkmhmY4SYQFUDnTEWZU1VAtj8HuRnLVVfjKbyPkyWpFl86o0WJJgNR2u3KrGRnY6MyK9GxLGnm5ascN5b4DLQf9bmwf0gTL2ROaX2l/u81Y9ANTS+OpkAscc1qY2TNvEzUtMfIa6WUyqQGGv9mTHaORwPk/MeZdmTcReZAS1vXsZlM5I0MRc017IoIsYN0MV0pig806fKERm5lhQtjEQPDPFmkRLySX7aGH7BOTLK0LekQmPfsW5sIIrCpfRhAV9utOUBXsuhSJmpYYbO0ZOCb9G15DwSEGJOaFSo0cwviaANDqPvrCVB+njHRYZrUd1rDee2MGwnA8ZoJGBKACuMYxpM0GWPcKnadxRwun2HPK6hgUFw/Ddi5r18zzuJ+w11kVbopZhmvkwy/w4Cuu51XBVCr0ojxpbmFe+l4Jc3DtY7SC27KUGlP+7qh5JNdb+D8S4COJavsNxY3TpS0h+NQ+n88D49DBiGf70Evue3afboLBl14PpEOyAzkK3SNnYwjq1jPgUrbh3lFiZXIBu3ks2/3+5i7eRPRpReRXf0hRp13sPP0NkaLQ9OMbF5qo/uLRUTjR7D91FfQP/PQXWnf2jwwHKJ18W3M//g7QPoK1v7eKvoXZEYxg8XvrSCJn8HOt/8Qg0ceL8G5KSoD7rYP/V34/NQAXculqoYFBrs5+ls5dtczjHo0Z6OZT4yICQhWiyQ1K3c2HdRutyzhPyKu/LtwLz8p1xD9+LvfLSxg8TKjcELXwq8yrGoz5uwHTugMPDhJMDBgIL04UdISZtjF7lKwzpvASY8TtTLWBCjIzmEGgpOcaS5MiGfzvCptqdzX6PwaumYFC+GdFjbbEAYCpmHbuKBadomi8nTQInV7Y8MABluADbiJzXSiSGrIk3pZ2lg0cWPcxG7OUkRgqZXggYUazsymWG6TpZEjGw6sNCCKI2Mi0S2Tmfrw/FVg5YwwtpXMH764keaLC742KIddpwETE5pr/KyYjzwnS/KqbJaXJ/J+Moi0hSYI+FRKTFCG3+OCZ4CMi1SrlJDH48LDTR+PYW5BFB92TSXprnAxZBvMrCLQQrQNm5fRGZjqfcE0YEhVd3MIZejEBJW4M/tmWHomhiXPZZlMbmAmdPUITrB/GSDGjZ+Dczo2+zmv04JQd64ls5LZ3a2sgUujFm6P6ubSSvZlGhWYT0Y4XR/geDPDoukT1g2cY99igGZMxl7Pfiy42N01irxl7LxMUuW1fxMTh23APZCzNgeOdQTfBSwyQDLAygMAJIltnlgutrS0ZBM9X7y2q1evWp+vszz7LhiB4XxSuSZ7KZM2KXxWnMdk5mB9jwK/rgmm/qd7anOJ6+5VLLY7ZN5t3hLTK2AHq6SR7QhLbdlOgpWcH8NxFDKp7jYIvp/9IMzAE/gnE5CATX80KE0iogw5xcFbY4wWRshbJbOtKEozFb72AZ3eOGkaKnsdzm3hhnYS6OPX94FxutggkLY/HVHmPS1At1v00YjKstaQOUcjiFpS6s1REJwgHtvFZ1uP62jW6jY+Gdxa4H5I4KI+q+sKf9/pOYZmOhwjC1ev4NT3vmdOZ2t//xZ6D+1aiVj7nTaW/nwZ48HjuPjsV7B97gK6dIU7wp1PQISB276mso9yzuPf2GcNBNf6G9xvyQvw2jhm6PwmsWoeV2ZRmn+19itDTzdMztMHAXQVMOkbLI5TuWZbgifQ0DIGtGsNTTsmjgLoGu32VJpf057vfn2O4Bzd5/fyxJI/1Ck9Rh1TB+hCTTOubao+0Eat0kbjXOj3Mc8IitTQL2p442YfP3pzCxdvlzpRpkXXop7qwVqdm7sDXHp/y1h4ZTl0eaX8XqOWYL7TxMmlGWPWHfS5WhqDYN5su4Gl2RaajdIZnQw9GlZs7w0/AOcWZ/CZ0x185cEuHjvRxvFuHd1m6TjepPwD46IJt919gCS1BdlPyX7xDd5hmm0V08zXXzHNOEZ4X7iOKJ4iQCdjGCUmwv5lQNgh2lCT5+fxWYnCe8BxY1UEBG/IdqMWLFnO29uVWYn6lUrGOV9UjNOA0bsvjvTjG3AeuLzyMwI0WSZ9k1poo6GVpJo5BMalFml7hHFzjKyRIU+d9R6slcaODBL91im0t9C/maDh58YjRKMBonyIIhmhoEN4oyx9JTJo5hEjmUfUUEQNjGhOxv0Kx3wgibEvyePxgM27Mllw6Ytq7Z6Y00KgUvOz1sVoVIJzST9BupeiNqoZo5oAHfLI7uPi4mJVzigmNWMOVppIC9k04YISWMZ+llwnQKZEXq9nn7/blwHH7JcE6IDSdGDCxdsS9evrdnxutBnzWEw9sccSUCVpGZt/PeabvE8HtdPasbFh/YAJegJaah9dbG0fEzDrpkmGHnU/9KwYj9r+gP2cBAYCZJTm0f5ic9Oul/fGZIGCA2s/Kx076U5zPmC7+SIz8TATRdsjuDwP1yhj3h5i7mX7HQf+jPF6DwBdCEyapqszztn+gzTyBGCqNJbxme373PF7EtBr5jlmaSr41suIf/JnyONXsfU76+if7dkYrd9uoPPSLJKt8xgtfA6DlUcxOH0aY9+jHvXMYsrfbG+jeeUtdF/6EYrm61j/3TUMTvUNAGxdnMX8T04hbnweO3/wDzF4+BFuukpA/tPXh+7AtABdrRkhGxXo7+TYXcvQ32ZVFKu3CM4lJUDHapJaA+0Zmt90bW6zMXMftbA/fYRH34HohR/9qOACUy1w5QpmE5pKPznZWO2/a9RU2XAH6MRa4oQupk84yU8yH9QsTgh84Aw+yLLhceneyiySJjppqolREZaGCaSzzS1ZaSypE7U4oOwqi3y3C4Exh9pty6aYi+renlHQ+e9J/Yqy9DBBFqfmBrs6bmIzr2FYxLZAnV7q4kS3hvl6gTjPzEq9jgwzzRRxkWPUL5l0cssMHx0DQi6sVpJDKjxBDrl8EaAjABaUToXfDZlpnNhCJpyANomZCuirmG5hiVEQ8IWlr2TkmfOYC1CzRJQbBekqhaWifJZmRuIlTSpjZRsrlyRqubmtelV6pIDLwVSJfHMBVKki+05oDkFAlaXWoRmGadFQG8IzVsrsCdhRH+dx1TaB02KbSDjZNrRpHbVmC+OkWbEaLg2a2Mm4qc/RijPMxmMcb4xxtjXGYjNCs9koHak8C2eLuoPSzICyj/G5sI9V42mCCVGVc4TB70Tp39FD/+4/IcCaIB2dXg3cdODUysBcKF7it9w8La+sWGkrWagC81nucZXaeru7aPnmOwRs7r5l5Tf4/FR2zf7EcSsQVhomvLfsK6HZR6VXIv26ibF0EMAyKWCs7CT7vu4D28R7xL7D+cxKKzzAqxiHExcrBtpBJf3acGhuvdf7dNj3TDS437c5lED53rCPEU0iWOQU5bYxG80PTYOIrn2E6bQW7GOIBPfPwHcvqeDvai0I+qvWGh6rAi3D8sp7vNCjALq1YhvX81UMMT6QOUd2BDf1/E1XV1N9LGAMOoJ39YTgRc3K7MnkVaLgHpv7oa/peZgDeJZh4cplnP7x9xElL2H1D26j9+Ce6Ta1DKBbQTb6DN7+0pexcfoM6IheMRQOWRtCIMK0LR240FzHMWSOn4FbKZ+PJRRcI9QAS09UmAGRO9VyHEp7LzRw4XcN0Gs0KrdKS5iwVNV1Si2R46V4LCNW4khrjOQNQmZTGbaUjE4rsQs25PvWQy9RNJfMg0oBqQnFjHGg+cWE4TSxg+6TVRc4mDnN96btL9S9ZeKnV8To5bElfxaTkTmC2/zna7A0JQ+8P67/ZwC8lyKbBlangyubGb77xhZevLSDK7d3sLrFcmUaCrAPTNvK+/M57sEI9DXrKZbnWnjgeBefPdvB7z7cxYWlho1LG5sOYDFOY9/a3dysACwDeqkBGTDmTefRk34qleYzMsazA+yHMRE5TykJyUQGn7cYckqw8Oo5Nhif8W/UvJtkeIal5eyHfPFzfBGw5nHZHttkO0hnVQ1kybm0RHiXFQ9pvE0+d332KBMJMVepQUcAsj8emm4cS1yZpBnXRxh0BmYUROZuwb0yD+593UqwA4Au7Pv6nH28HKzGouMmnSAdiiGQiEmX2bE510YZDKSL+2TS1TCmcURaB+oNRBPmEbpOyeqEGppaV9mmyXlCDLzyUsokjDWR18PkxShGbS9F2k8NpKtlKeq0EYpS+xANwRiHGiuMCX32MWoxs6TYn6c04cKSYgIprXa70vhl3zKQ1d2H72YkGeDjFQIhMKZjhO8bANzplCX8fk5p2mmY8xjan0mCQ3puFTwSSDWo//PYRmTwOJ/AE/ujwCGVft5Jm+1urnvys7pOIzBwXPv+hH8ng5CSMWIQSrdbezklFM2Mzasv+G+rvPFxysS+mHdaY9RfdI0CyozdewBQrnXCKn18P3IvAF3V350Jrz2q9k+M0/dJOXlJrCpP2P/k8nvQOsXk+QwrUd55C7Xv/Ceg9xJ2nriO/rlNjJZGSHox2m/OoH7rNDB+AqOFx7H7yCMY+dp51HNM9vZQu3ULzetvonX5r5B13sbmlzYwWh4i3UzRvLyI7kvnEc18Hrvf/jaGDz541CF/q98/CqBrzSXoLKVIaviUOfe3pKdEP/vhDwsGLVxYBYJpAlHWW+4xMigIAToObBOFZkDu2hlasDmxM/izoIhaFxMbBXNLI5DGIMSF48mqIXil9qgNCsD5u9K1cxfYSp/Mdcp43pB5NKmpM+2zYfva3a4t2ARPWNZn5ai+gGrDzI2nxH1ZojHMCst0j/IIQ7o9zczhxOkzdq18f2NvhBtbQ7QwxAOdzFxf2406imxs7q7U5NI9ZltJ1761umoLhcqAeL8F4EjwvhLZDwIMZWpCl14dQ4wynoMBhgCrfaVVExoqlgkLgC5bWHxTJqYeAz0JLttzdH0SbTjZbgtoKNQffNdElRnguemF+lbVN93Zke21TWGdun4lgyK8TgtApE3k2lcCHWUvT8aLSkYrpoqL5duG0vXW5ObKc5qwLjOJlkVIMIpSbBd1rI8buGl6cyn2Mt84pSMspSMcq41wrAnT9Wk36xVrjos7N94Eqdi3qJtD9hw3tlxUVeIibb1wARWgYeXY7gapEvQQAJm2n0/7OTt2YMLAe8R7YcFMwKpjEHbj/feNdUdXZgryVkzbvT1j0LGEnf2c5hBmODBtI+7wOWNZujYgN2YExdgXeK/F1qyYah6A8/1wnqtK3H0ToflGY96AM2cYKaA3rT7X8jHAwv9fRjlshwB1Mkr5dzExQ6C/SlgwMRAwPTT3aWMhhsL93PzzHGKJcvPOMqfd/p6Bc+NiXP5ujjHsDksGRZyZZlC48VF71EcE5oj9eihA58+NbdDxjmLHTdNdjgLoNood3Co2DXg7iDkn5+Q4iWCiSvxkDtMfIoeixhKAOEU1BDNsAAAgAElEQVSn1caxxUUD6sIN3jRtvNNnpIVFHbS838fCtUs4/cKPgNorWPv2Kvrne4jGBOg6WPjOceTFk7j0la/g9omTNufaOngHrSmZJfCzBMJ4703mwTfZ1h+Dfq1NttYHfk+gmrFnOUdKw8YdCrl28cX5WNIMlqDpdOz/DUAhU87lFfibzD1jElGzyYE7fqcC7iaYTcr8y5yC82fFzg6y7QLRCcCYKRZNghh/iPno8QkThtL8oqYZmc3TjDVeh+6DDGvuZ39gsm8nT0w2gQX9TALNJWM02Sl9ThLDsDRiKJ+/gFfNI6aZSSC+17P7wHV0ZXERa/0YL1zcxqvXdnFptYfra3tWYlpqzn3AkPuo/fqo75eVdpGx61bm2zi11Ma55RaeODWDL57v4tRcufE0OQNen8+VVmLtlQg8R6hVaFIgk070fh/Yf6wk1DUbQwacgDu2R/ELATj+W/MV+7HAIM2jfRfrN4ZdoFllc6Inv808wDWg2A/596rSwUuKWqFJEwFVxsYTAE44jg8rqbX4iCXlqqQ4wETE4jrqwu7umswB3Vs5z2d0b2WCpjFGv9uz+T9OqU9ZgljqV1WJ6aSZUgBW7yujlLHEiCVzfcTFiGicM+kyFKkz6egpISbdkEy6OopmCwVjRyYVWOYavEKALvy7SllFQNA6qmfG32FiTPFEMozR2G0YQMc1Jc1SNKJ6laBpNkrzLkvG+bzL9Zvft9JW9q/ADE1zCRO1dIvm/4uUELoPHzVO9H4F+FDrThUoASNL75uruANXrLzheKjic5mqlA+z3GOpaiVgUodxmuJ0uaaazqxrkVbX3e3a9ZOVzzHD7/PzH4d7rO7HQaWjtm9xhqERHYL4P2RfKiEv5rjpp3tFCJ8Tn6sl2H1fFDILLUHsDEheM9+bjOOqseJSPARwLUFwBzOJo/pBCPjxeGQRyoREz9DkVXwPUzEEXVYl1EwMz2UAI5nYN66j9sLPgFu/wbjxOobH38few7s2Pql/W79xArXVRzHufgbbTz2F4crKUU0u27K1heaVK6jfeh21rV9iPP8etp/eRjYzRv39BprXV9C69igw/znsfe1rGJ09O9Vxf1s/dBRA1+wmaM+zWg2fMuf+lnSS6Gc//nGhEkW22ey9g03rkdchJ9Cg9ERCrdy8M/jlhGClLb651wKlDJJKDky4kuK6zKz5oiugKtRS4d8EyjHYtNIyBwiV/bBJyMEDbTJCbaRKb4A6SYEmUBiI2wJK3awoMuCMwOGkVpY2zWIZVkxDBmGUrygi1LsLOHn2HBrtDm7vjHBle4w31+iANcSjM0Oc6cQ4NttGLS4w4oZl2Ld7wMXBSiqoLbG5aRsULqoKFnk9tmD4RDu5uRWAaFlfAnoMFIKFSS6tfMahVtthpa8WiPrCwhIm22gFYsQC/BgoM/vL9pi2nwe00viTuYOyjSqRVnmGQBC2KwwgFDCxHRace8mAOQdyEQ2vMygtUWYrFB2XOQTvkbTp5G6lfmrMJ3cyA7Wn0hpSuoqldYyiGnbz0hxkbZxidVSyJclmmE9HWKmNcKJBgxBYKU6z3TIQWuNLzDn2K2PNUfcr0ObjZl+GIOpjIdipfxtAF2oyusPivo31x0QJtw08x5kHLQZqeqaSJQ4cPwdpz5kQMp32WPbpwP1B8wyvzTK7vtk0xl4QQIbXrcy4AGQGKtIHtHnGmThiULCdpQZT6dhbBaPOGLKNdXmCyumYf5ProxlUOPjHa+CzYr9VEKTAzIAFN9FhPwzHr4AQXftRAJ2Ynvy8ytemAQ6OnMP9A9o4coN2a30dO71djIsSoLMSp/oYo05Z4jROx4DtjUqtoQqIUFbdS8etnwYlNPqcviOJAZXKHqTVNG37Jz93OEA3BMtad4oetrFn5Uqh5pyYcwk3oRSQrBXIaxQ7h5VeJOPEFOnMzRXUIGpjmQ7FXjaktetu2x2O87D0KOv3UezsYPHGZZx+5adA/TWsP7eK/hkvBXlnFnM/Ook8ehI3vvY1rJ04UQq8g+yOmjGJbY0IwDa+J6CNLDl+xsqsfD4Ra0LJrbCfhcAH5ynOl3K+ZrvFkGN/4jrB36ZD6kYGPDcDf5u3A2djto/jhscINeZUineUxprmcfYpAVNhgs/GvJfHGsuMJkOBmzOvkXNYSt2vmRmbF6hpxrlqUpvJPut930q4Q6MpZ4JWCZ1A3+pu+0T4eTrK08F1VMRgcVYjzk1/jpIZfFWaax4T8f6GEg86lgG/zi4zRjk1qxYWMChquLg6wJX1Ad7fHBpI9/aNHby/0UdvQFCKCZAPWLMf5VoO+m6Z3IjA0tdWo4bj8008dKKDc0stnJhv4PxiEw+vtLHQTksHX26ACfR6hQPjM5MJYaKYf3PGPs8VahXq+tlfxDZUoo+fleurxUVBfFPFCZ7I43gxIMMBN0v2+L8Za/D5s38JxNa8oHXNYkb/HAFEfjfUwCXLaGZuzq6PwCOZ9gbg+BjVPRSgyPOHgKLGrJJQHD+T4yp8DmQF3mZihsktjhMzCRpjHJcSB2RO97t9ZA2W77FixI2CAvOffZIHk3GHjHF8XRW7hxq0MTUCsxGSvATp6BBLjTsrdyVgS7k6Y9LFiPIaipTurg3k7vBqaKFrYxurPzBi4ulELqiuNzBp0tgJE19KKhsrcZCgudNE2ksRMwGblwBds1aaolmC3BPNlmQmSOf7F/Yvzr0HmQVQgoBSBJa4YOUJ5/l7oKqqP4lBZYAg43zXXrb3HWSyBDUlXIL3J8di2I+ZRGa/V2wqKq1YwkpGag9n86CIEq7fzeMzpuBzIaNMIBfHx8fxOswdNTSvYKmqCAlqg+6jrlla2SoB5ue0Lophp5I/jjWTKqL2XVHYntcY5Z48CNfPKlE0GJi7ryWKDpBk2pc8Dpjsh90zW8+pYciyVF/rqznH5JTKRLX9TCSADzomr41s8vrGBtLXXkN86UVE67/AaOEStp/Zwrg7Ls0irh5D870HkbWewNYXvoDByZNTPdba2hrab72F2vprQPwSRstXsfcIZTuA1nstNG6dRq3/FIrlZ9D7/OcxPnFiquP+tn7oMIAuSjPUWjHq/GlH5s9zmOZckqRoUVt5bu5TzblPQEeKfvHCCwWDUi0qprvlrDht/u/UTmUPQ/BAn6+CWGfIWPAbuEYp06XNiAlsOgjGRY3HJlDF45jg+6SOhAOJJj7q2mYEhiQCLECn0lhwV0CLDwINMQFc2hxqMuUCOruwYAv/1vq6LaAH1XpoQQuZXjyHBe5FhEani2PHjyOt1fH+9gDvbYzx6nqB9UGB2VqOE80CZzrASivGQitGUmSWtbfSR4puu+gpj8lggBOnzqVrFK06pKirVl9gJK8zvD9ivKnkM2TWyYVVAJwBIKJSU3T5AG06uafyfoihJpCLC5cxLP0ZGpghkMQDAF6fmA8qOxQLqTq/a93JPZaBNd/jtfDaGQxrEVLQYKYWtLkvijIjRNDYdYvYB+XGapqHeV4yrrixZfmMaZ2kyKLYdHrImNvK6ljP6tjNE3NnHeYRBkWMdpzjdGOAE7URFhs5Flop5rttNFtNY5rxvpCBySw4+5J+2HZjzvnGsiqT8ADXhNz5HS9J0ljVveR9Vemmspm8Trb/IJe2+zXvVGCLj2lutq0d1H9j8Dk7e6D2HA0wUoKsXh5XAecTDROAwOuVS6aCFum0KGDib7u/FJin2YGbfbAknIFYFbD4PWW/NAbD3p4Fn+WeoXTWDI/Jf/Nc/BxfPB7/xu+qlFWZRr7P58jjhKXdxuwYDKyPMpPM9wlsyNwlBHS06Z8scTUGhM9z/Lc0EsPExUd9rsrE8lpvra1he28X43wMurkOi6FrEJVurnTyYwZVfUAi2wZA2+RXVNqe2jDx+FVixEGLewXo9s1zh1z4YQBdLxuhXwyttJUqRQTZ2lHDylapOSfmXJRGpSZSozARc2oipdspkqHZRRhIR3Cv3WjZxphadKHG1d0+DwGwfM4VI53zJTevOzs4tnoVZ975BUCtlm+sY3Cyj2Q3QeviPLovnEGRPInVr30NO6dPl2xIN4DgfQ8ZagKSBVTIyZt9ScCWxoLEssNrmdTYEhPDSu0IIjgjzvq1z/FyHRdLif9vGj2uk8Rxw7mY8y1/c7xw7hKwwvNPnndSe7UC8GhM42xGuWLy+9qA8by8TmMpB8xfi0+YAKM2E89HRoqv++EGi983ExoHPy0pQXa9M0R4HgNeaO7jTO77MU5Z1rqW1Szpx0RQy2UUWOpaDrmyxFcmTlUCbUIbUXOoGFNMINh8E6cYowQAB+MC760N8MtLPbx5Yxc31naxsTMwTTiWvH4crw+06xo4sTiDh0/M4AvnWriw1MIsHc+bNXQaCepktJKJQ/fL2VkD4m7cuGEsJI5dS5iwrC7LzEyL9/5OJhCS41DJm/oZ718I0AmY5vO1BBrZWxNu1pb0cS1e9gv2L2NWBRts9Q9jnBKU9koAPhcBaDzv3Pw8uouLNsdusx8yqRXIWugZHMb40/s6H+/TvrgtcHlmWxjzXV9dtbHHeTFDhqG5eJcGDgbQtQfm3qpYOUyYaf3gPQn7exUXB6Xfio9tTSCgxZ88Q0I2XcbkwrA0j2jmpnVnIJ0x6SJEowTxsAZEDeT1pjHpqEtHh1eRC7R3UVmm/m5r9oQTNXtTCDgJcKfLIV9kzjU2G6ixxLUokzN0+27VW1YqyvJVycwoGUyghG3g3wlKHaQJxv0FnzFf1La2/cU9vGzdcPM1np/zTng+tanSKEzTIxlsepaaK8JER/jMuT/j+U1ChAQLJjydXaoqFx5Dki28XwI0J2Oce7j0A79yFEDH9lMbbxKgO+ya7e+BUZwAT1WwCPy19ZQl2y6Ro2dve9lQ0kOmLjIPmQBUdVG6p3Kl1fkOUxtQuzTeLAHlov7VvivYfx2V3BVAV9vZQXL5MuJ3X0R68ccYWynqJkYLQ9TWa2hcWcTMq+eR15/E5pe/jP7p01M9yvrNm+i+9BLSnVcxWnwDwxM30D/bNwfnmddmUN+8gLj5LLKTn8XgsceQLS9Pddzf1g8dBtAhyZDWI8QpE+ks2y8wHtJIe7/mXK1Wt7mKmnPmAu368veacP5tfQ7387qjN998s9BAFSuJD6Qqn7uPZzMWXQDQaUJTpsKy26ORbewYBAvQ4P/bBBO0RewW/tZGnv8ORalN6JrHZEaHLBlfnHUYY9t5mZ7AP1Hw+Rl20MWVFQs2NoJSl6MmtqqZPilTZ2KOdflxglsbu7i6NcS72xHe78fo5zEaMXCskeN0Bzg/V0Obnh3jEfLhAMNBzxZugnTWpqCkU6LPYYZLi4kFQL4Q8N5xseCGxDTZZMpADQRp8QQZnLD0NWTWVYGAu92yv6g9PN+dzCjMnSzLyoySi7PyubDtXNT5w/vKjZOAJQElFVNBm73hsHJpYhsMyBUjwplneo4mrOyaGFxIVeqiZyhWhUqDDKAz59IGUtM5ocZcHYMixU6WYGPMn7RiMjSiHM04RzMFlhsFzrczLDVytFKyROpmksBMP/ueLbQOzBn4SsfWXs/YLrwPvF71XwULVbadLETvw5xlQw01HteYKnlu95cbV8tSfswAXTg1sL3S/OHGaeXkSSttDbXntjY3ce36deywzIJgrZc0auwJlDWwx8e1+o1KfcMgiuevmLnsU8545P3kfWXfMJOSVmvfhkFBp7R7zPQj0FMJS1Z5fAPoqG2ZJHY8bugsIPZyQH6e44v3n4kCK83z0jkDlr3fEjiki6z1w5mZsvzQtfzCDZyN3SCTrn+HbtlyD/w4glwrqSdAx2xsNsIwG4J2EWTNccOUtTPkMxmKegnQVU55oVuru/pWz8uTIxWoG3xWwAKve3Ljd2AwqnsTOPQdtEwdBtANMgKOJThHPTmCbbW41Jrj5t6Yc0lk15c1s3KTWM8RjyLUNmtIyKQoYqRFYhs1MinIlGEwHJqATLt0howagiWci/gMDFhjMoEAysYGlteu4NTVXwPtN7Hx1XUMV4ZIt1I0Ly2g8+I55PWnsPEVuqmdse9qPLKfck4zN1TOCy70q41oVfI50W8PW+dUUsfrY2leJRXgGmgViyRJDKDgnCpXvTAJxLElBh7bwDmcL1tnRiNrp7mOOxPkKBdKaWzx2vkcVEqu8h4BoJw7CdhMivuboyIBQ2cEcg7hXMVnohePbUxX6ef69REI4nWaIHmWVaWLGufG3PV5TZs9jfOqxKr8w8HdhmVwBOjGFDyPMJuMTeOU4JykznUclldy7PL6FwPpiskD6zlaUsXLEm3N4Joax7i1k+HV90d4+2YPl29u4sZGD6s7GbZ64/umTRdqzc22Uix2Ehyfa+LMsVk8tNLGkydqODFL4DxBErhM8l5Sd252cdH6+eXLl8353HTp+OPO6Ox3BlQGpcym1TeREOP3+DnOzZYICVyCK206mnV54idkqoUbavZbi2kYxzrz2yQRAqao5DY4byqhKGCaawTbwX7DTdLi8eM2dkN32snneBjjT5/bpyl8QOmz5l+Wv16/fdvNIUr31qHm/VapQTpsDI3ZFjKd2XdCAEeJeQFflkQOgTFvmK3DzmSzNZcg3WiEeDRENB4QjTMmHc0jmAyi7mmUE6CLTJMuymookgaKtIGi3kBOBr87vBrw53ITk0ZjGsPWDI43AYpKGrFdxtynskFszLn6Rt2AOqZm+FOLamg32ybVQukamQ5YMs5LSXnfFYeZmV3IYmYSmNqPs7N279bpPuwOvDZP3EXVg0m0UJvQwTljb3mczUuszCrcqIptURJ42jVq8nOKocLKIVu33IVYxj4if7CNvC7Gg2L/c4x+HKLzdwToGH/RRdYTpBxbut/6fdi9t3HiDEFVBln1hfdtAWT8vjHXg2eumFZzfwhoGtO527X12QyZHMxXXCB2djXGvM8e9uzMKGM4tOOxdJbxb7jvnvaZG0OZ+03GvpcuIb74Imrv/qgE6L64aW6utY0aGpcWMPNKANCdOTPVKRrXrmHuhReQ9F/B3kPvYnB6FaNjZUzT/dUsarsPIzv1NWRnn8bo3DlkrGb79HXoHTgUoIszxGREGCbgP+bUut+tlVJj7If8MW1Cj7s+veV/c3cg2t7eriLCamH1TWW4SbwfTQyzCNq4hqwzc1N1UMmcIblZYemfZ4esVHI4tM/YxOo/FiAEpTWiTisA0G9jdfiirAVG2R+VudnbfrFcPE+fOWOLyPqtW7aA3g0jyWzgmSFlILmwYMddW9vA5k4f26MCq8MEN4Y1bGcpMiRophEWG8CpToRzswk6NSJPIwx7exZ8ErwUk1DBvd2/iZJkgXS8f3LTE5PI7k1QtidGT6jJdhhAV5kwuEulaNy636b9ELjFfoiRJ+aPZ/QVGIbAgwEbcj0LNuDqLwI7jFnoP9rohXRysXakGyOGZagJIT0N23AxWPDy0IJMgijBblHHatYwMG4vrxmYSm1BMhj4Q+2fZerMsZS1DSzP1LDYaVp5Thx7/yQDy7XmCMrx3wZ+eyBnphrDoQUJfLZc2A0UCkqmtOBXWopBWSjfkyhvBQw5CHtUwHE/xnTVD1Uq3OuZQP25Cxc+pD1HOj/7MbPFG+vrNra56QrLAeRyZpslbtQdsGDfku4Px5SVmjp4pnmK46DSMfTjMhCTDqbKTibBT8uABror2lDIqVKsCD4bmgHwt+kQeem2Ss35OZWMGbDgRiC6RwYIUsuScxjLIDzDGZYIqm0K1ML5SHOj3GCtTDBIeNyv52kmMBsbxj4ZDAfoZ8OSQUcRb4JW7czKG9AsDLS0sTkxr4pdGK4hYSls+B3NXzxEBTi6MYGVGh0AWkhP6E7MpMMAOgLdJY/CVOWcdRMw52oRikb+ARhZp9Mly1sjpJs1pD1uDmPUcjIp6qVhBPVUmdBxF/Npn4WANAIJcocWC8okCSjmTfmGa9cwv3oRKzdfRDHzFjZ/xwPkNWawlzDz+gPIG09g80tfqjLY6i8q/RejxxjG7kzO89v84SVINl6OAPYlJs9rDDXOVN7HzYEARpm0KElmY9j1wwRYqRSUbTGmqc/rHGfHFhYqlt2ku6Z0TiX6b4kYAuRe6sfv21zr/cdK/Fy8X8CVxST+sMieY2kr+7SZVHkyJXOGbciiCDV9+G8CPgasuFmBJCmMhdBomMafWNta98K1W/8+LOayeb6IsT5mUADMxiMrcfWi/33dTYxrXj9Lr3nugzadup8qw1PizhJ/ZGWPCuyOY2z2xri9tWulr2/dyvHe6hDXV3ex3Ss1Pu+hKq8ce641R6dYur2eX2rg4WMRTs3XsdBpYraRYK4BNGplclbPinOEzYGzszjGsqcowur775sruO6t3QNnSPNvYQkrr49zMY9B4I4acRUD22UP9rnXO9NsWpMFGRSxXyte0xrDPqT7znZYH2ZCXGWI3tc4RgnQnTp71sbqNgEcT9KGD1tjJjSbUNylzwmo51iQdpZp6Trb2eYbOipvbuIWmVx0b01Q6s65tMHYpQ1G6djKTvcBdM7cFMgbxvnhusr2hOCTAA8+P0vScSwyticTle6u4yGiYoCC606TLL4ApCP7Q0w61K3cNavVMWaiTpI1ArrUvqCjVvsPJgWcNW9jJGBLxUWEJE/MwdXm/X6ChOXlZNFFNZM2WKJ7a7dbSVzomsR6srVervLUtG61zF1bZAjqXXKuWb192/YXBuq4QcG0IB3nb0p6cA4xACzQPOQ9F2DF5694KJTkmHatmvxctb/yfZuZHmxuVu6plrhxUyEZE1TruZeBHuZyeq9tCq+X/zaCgbuZy5TBWG6e5DaJFgcK9ftOAKn2jSqBDse1vedyHoohQ/ZouP8M92/musp1xyuBFMOqXyrhoFgvXLMOuk8yaeN1fBS3XN4bkktqm5uI33gD8eUXEa/+FUazF7H9zDay7hi11TL+aL95AVnzSYs/BqdOHf34qF976RIWfvQjxOOXsfXsFfQvbCLrZFY2O//8PNLhZzB46v9n702fJLmuK88be+5ZWSsKOwiCi7iJTUnTWqYlttn09PT8q/1FZm2jnrERpZaa0kgiJVISN0DEUkBhrSUrt9gjxn7H73G8dEQuWEiJBIJWLFRmhIf78+fv3Xvuuef8x5g+95WY37gRi42Ni4/7KX7HWQAdXGjcuNOeJwhmz3JrRSvzM+bcv51J1JrNZjVA5+TwowBz/ux5l+aN2xtPCQhWAVs6LCVV2HbQbGD8t4Lm3PD0PYVtO9+vttWsUnsRqysXuTnX2ke5aXsjtT6aB4PPI+B6+/HHFVTcf/ddCfrXwqiuiJ9T6bLrJQDdJi61i4WYeJgCwJ4/nLXjrXFPVfEDQKBlJybLTjy20YqvXW/H9bVW0HQCH3U2HgmsE4uwBOTOiI4VuJFoP3qkoaLSJx2grBLruhnXbDUSFZo2gdzQVwFtBvwI6AAfXCWTU2NWnleZUbj1VRvmioq+TSf8+zLArOn0RYtI2UZi1167uapqW4AtYlFmywnjbyaWhlH3rtId6vTWotUdxLzdi0mrG+NlJw5mnXhv2o3DGfel4m8O2stYby9jrRNy5L21No/raxG7awhy99TaaQaq9QoBlaUhk+3bflZ8fwiglRRnG7eZLU7azNASm6YIrGuAE1v5bJ1US3KjpekXvdzUoDpjjbPdzs4HtOfu378fh6njSCsSbDq3dJTgpNuTDVS6BRlGg63klZwBXGT7qQCXBDQJkDheGehyrGbrYXONc+AF08FtG9arYm2Q/mOvJwCGY7udQ63VaerBfYMBwf2q52OxPqjtMNuM3JJsoLEEEjx/V2a+yYTy82djmE/yHiuQPTxUWy+te6PpqGLQtWax6FYMuvmVeSzXKzaRzE1zTTpVcGkkRKe06orn1M9DvT8UBh7nARbaP4rWkeYYnAnQWbeRZz+TwyZzjhZetfLS4kqLFcnlpB2dwyphQ4uuO+/FQGYRlb6btegAAy5iQfjZtTYQY27QljHk3xyT57kLO+K112Ln/itxff+fYrH9chx861HMdmfRew8NmOux/srnYrH2G/HoW9/6gAZMzRRNuQgDYgb8WSO51/xt8MMg3alkOwfYAAf/LBN9j7+0ulIUXPtxJr5mxvG+2lwiiz2WKjCYyOe5J5hv+Hc8c3blrLX1AOpTO69mAjYYU06GSoClZOb5vN0yyb0DDJEhVOGqKIAu9a3EzC+0K1mDpDm2saGfY7JikEfSEg2ArgTk6kT3HKSrAug68XBWlcKvdKYxQJhrxcsAKufDdcLuXFVYFIPOwGy+x0WOWu6h040JraLDcbx7MI2X7y3ilXvTeOXeSdw7nMRkRlFkEZPZPKZzmFIVK6oE7gzEVfIBreh12tHv4rLejn6vHTevrMcXH78Sz99ai6euLOLaRkQPfTO5yM91f90q6meeebqzi/nWE9o3H927p/hMzBTcqLNNvGrXrOabzaTEKJtMqucL9lMWBLkn1oWzI6paWVNupWwlLVtmfQuYuyWTnXM2c7K8TZ6HnKvYLWj1ZqeHNdy4JgBI4k/YdbS4AhiXr3r/pxDr/b80Pck3qzWXAq8ZXQkAeY2yBAMgHwzB6bwC4SpziLnMIaY7lfZoZQ5UxdnqUkh9N2u+udvBBZhmTlGvB/5csmZLwC8A6XCuhkk3GQVWa4v+LJb9ZNIRisFum8Gka0cL0Jp2104/ZsSw3V603H6c0izl+Tn/8Pixz1b7WCXjwkut/TglT6v1nnW/O65aXAXStbqxsbYugM66zpZU8T2SaQBFrlxD+A7AM7W8YkqS0hsAaMRHIgCU98attwY2z3CZ5/P7CYwp/ss439cJE/j+w4eKa+w0W7W0VzGtCxSWM9A9zPEoTSEuijGaGm+O4w1WuWPGuQcA0CrttYu+56Lfn8WgU+s/2sRI2RSgqeNudXAUBc9T177Csba5N3qu162pdG65IF8UGkvJDxerDLqOn98AACAASURBVCJa2kKMUmQULKWQ61d9b84ZhLOu/6Jxa/4ek8RN4ux33432978frbd/GIvWP8XEWnG9ZQzuYhJxM/rvfD7mm1+Ow298I8a3bp3/VZhQsRa99kpc/Z9/Ea34UTz8X9+J4bOHAuHX3liPvb+4Fp3l12L4+/97TJ7/ciy2t9XK/tnr7BE4D6CrqEkUI+lOOs2cYz0CmIM5J8D8s3H+NzPNWsOTkxqgcwWcBfXDvFiY5F52QSlVVYvU/jI4Zxecku3jJK/u8c8KjX9uZx0FU4B2BXhXu6xawB2mQLZAsuCWWnYOuJvV65L5hogri+y7b70lByS+k2M0mV6rxotrpUIGQIcbF+ypRwnQacyWLbGy0JbB/fO9WT9en6zFNLpi0l3rTWOvPYqra624sT2I9W47FrTVTSugkg23KRh8KhBM23Wuk0qSA1HulbR58p5JQyurejXQlm5PBKIlE07uemnT7iSL71S7cgaKBG4lI+8UQFe0LPlcFfgW7mL+vpqx4FZla11kMCuwg9ZYAnCLsSriSPZaI6ApWxeZqjjhSUMuOjFcApL24/4CbTl0kKrfjRfVNo0Q93Z3Hjd6M7WwXhl0Y3ejF7tbtJP2xcJhEVR7C6BGmp2oLQfwQsnGIhOXKolRYHVwoPaXptueA11vyKWGmgMvtzhLQ6oBtH6Y5/fjvtcJD9pNtPTuXLlySnuOqiotSA9wIqZ6iUh8JtYGv2zWYLBLrsJF+yfXCFhEAsSYlPPSzE4z7Ei8bMbgcVHr8Dkbj9eu95PL913M+G4YQcwfniPrGwHGIert1m2BFegfJWumGbDXIGCyNNSKm0mXAbeyaFEXGRpFAH5etwN/iFaYy95nSwYAfjPew+koJktsIiqxcAF01+ex3GDGV8l4uWY76K8D2IKlVLICvN/w/rolvQhkrVdXf6a41jqpOK9AYkDtBM2idswmMEUmet5YWzqtSuKg1pxbxZxLkXJd06xVgXPDdnSOu0reaHWqDCMqgO4awu5UnQsgvTnuHi8BSgkqWDuSv5lPjDvvAyDoIkMAQLf/alw9/ueY71LBPoj51iwG7wxi8OaNGLz+fMw3fiMOvvnNGDfElA2gWxuL55UxZZ4CfjGX+E7Ox1qY/PwsJl0NIDfdGvNCDXSYSed2P7MetQ4X7WQ8zwIGUzuM83yQ+4HGM0EMztv7Fl/FPqw9Lc2ILJcgqYBCi5b3qmCFS2W65pXaYr4/FFe29vY0Nsc2ssk12+/xnsS+y3XJnCpNNszA4Dz4HrO0/HMzlsp5XQIaJUD9gWc1W1zvzwZK2691J7HRAOhczNJ+m+sSABDgoDUxy+MauNF+ngU6F0mVVOezOBxV7p6HJ+M4PlnE/ZOIO0eteOdkGYejpVzpHxyO4vBkEsMxZk0UTCpmv5/tTgdd106sD7qxvdGPq9trcWWzH7sbnXj2xlZ885mr8fRNtLxasZxP4vjwQICbugYA41xALIwYNra24tYTT+j3xFXsuY5FGQPGX6BzShBYY86SF6wD7ENep81i09qQguqMG0CbAFKALp7FhjZdHcdMJrrvnIPdh1cB9WUrtlvEyxhUjH7YnBsblctnRBxjEtYA6AyUW+KEeV+anvi82GPuUxArOjC8zzAmKggk2/CEuHAJELc4ZQ4x3ZkIqFObaVNjLlv/+L4ms65kQNd7m9eJMz7nwntrNqU/M9qzsQzVZB6xvpAenuqldKcC0mEegSbdshcLWl57/VgMBrFMXVqvt2bqlXtQDY4XsZnif/4suhVrjv3jGLAOzdFeIIrQQlu63xc4R7HQWl+n9rds7bVpgot6gDG3bt5Up4HGnpbYR48ky1G3TNpFNeV9VAx322SjNbQGZGAOX7lSd6DU9z8BOr7furen7kuSI3gOyn3I7PjLgnRnmTAYuBJTPskXiuPsXpoMt8vGJxe97yyAyq3A/M05lflomWv6fOvvKbSJbT5Yurc251N9vdndpNjS3VsRyieJHYl55WyfHTy8RwYP2Vlh+RO34Qo0zXt13hh8UgCdWrB3d6N75060/vRPIx7+IEZP/EuMH38vxrfHajPf/Nlm9O4/EbH8SkyufilOPv/5mF69eu4taiG5MRrF+p2fx5W//YtYdn8SD//wXgyfOYlYRKy/uhl7f34jOt1vxtF/+j9j8oUvxRIW8y/IVOSi+fSr8vvzATpRUaKltasC6fq9QWxsbkhzDlMItekn8ehX5Zp/3c+zdefOnfcZdLmhmLbrxcAb61mJRnNB+8AClx9UEG7RXGu5ZMWoBiAKEUuDE/7bC6ESgGwxK5l1ZtwJeMo2WLdtANxZ284VfQe0XqhLLSyqOwRJVBEAXO69917FAJpOldRdBqDjswBzBFpUywAnaJUlkCyrLxhJjJeteDDtxmvjdbmCThet6C2ncaV1FI9ttuPpG7uxs96nlzeCwGU+rf7boGhdtX6/JawUlS8TFrfasSnZctsVarU7JCOrCbTVQBqBQGEb74SMDedUa0g6W/E5M/L4nETFi/M1Y4dpIvH7ogVW7cu2e28AtdYUYr6JcZXtdq0W7otUCDsS/Eb8OtoEb11Up6reGnRhAOcSJD1GX25eubHSSoS2XL+1jB5Oed1l7PaWcXWwjBuDZewOWrEJW67fk74cTDzmo9pXYVvRopUAHcm/K81+fsykcvsmc0EAaQaUft7qit4ZIETdcgwzJltkP45I/UdZ7Bh7ncd4LNHu6zdvxpVCe45xAdh++623pLNiIW+YHcw9tbFnGyvzUlqCsJEAtVNHj+ef77GZh+ZJMgUZKz5H6xrPvQNMtbctFhWg13AbLq+zBpcarZSlfo7AQdzPcNtKF2TOE9COtiDmIYmwDEgGg6plIufiqjE1YGJNOua4NeXqNa/QRvko9+XjfMYAPuARCefxeKikjf/R9gSzbH5tHouNZSxaaPVU0gR6TrO40wQezhsHJ8SMeb33FBXrZqX6ste2mkE3FUD3AeZcm7bWpcwvmsw5fx8mEegfqeUJs4jx+5pE/BdmEcwPQDWeZ+bBqrlmlo9F23mP27A5LzOgmJtizSJ+/8Ybsfvotdg7+qdY0mLym+miBkB393qs3bnYRU3aWyQGPGelGU4yfQyMcX4yMUnA2ftunShcYm7qeU3XSEAsjs2c0PqUbs9OkqwnK428fl/Pk90seS6sFWd9J9hqnJMBOoNv2vcL4M7jz++5Xu0z2QYprcBsXfT8orhw5fp1raW0FMpp+pyiowEuaUqmoDLPANfKNXtfKteCGnTPfcEt3ctW1ZpHH4DC6Nay0ui0AUSgQdeJ+9niegOArv1BBh3fyVoMc57xNzhlDbYymbxI089xHO27MAJHo3FAJj2ZtePtUScejFv674PhPO4fDuPB4SQeHE9iOKHAW6T1SwxWxrE56MaNa1fi6s5GbK91YmejG1e3B/Hsje342jPX44kbu9Ee9LTWvvvOOzLooNuAcTDwpHbmZBZxv67euKFrLFtA/fwwH8TORkspW0m5V9wbxof3GYTmmC406XnMNnAzRPX7bJs1885xSg2ENAuNGI409m7G9CwTCh9HWojEAxSxul0VoY9KgC4LHgbo+FvPAwWyFe6MXC/urGKBZ/s652H2Mc8T6wLzZjqbyhwC59Z5Zy69udn6PCZb45j3q+euCSSXhZYSoKulVwog3/Ofaz3rcx4H3HiXqUnXhU0Hk66XmnRyeOWdy2jN2tERk64bsexLk26BJl23974mXQIbJYPP3+P9WNpfea4yjJl1o3fcrYoyIxjT3ehHP3qtblXg6PUrYyD0nVnvyRmyC6Lcs3T8NPpibhMj3L59W+2DxIrkF2LaJdHAzFziSWszq4DnLouUYjEDTnGRW/f39k6ZH6gjZjiUZAWxGOfplmpfr/M8AcOp37iynbIofJtt5/mteZ1MPuLrsrW0vp8JyDqOU1xGPvAJa12dBVA1zTLUacEegCmiGayFdm7ZwdCMycsCqcfA7xEovyLu9zgoLyOXTGkb76suLnBsa+R9FMDkwwJ0JaBYSqswP6/duBG9l1+O9h//cSyPfxBHX78To2f2K/b+g17s/P1udPefifE1CoNfiPETT8RsZ+fcEK09Hkfn4CDWX38ptn/83VisvVibXlH8XH91J3b/+vFor38zjv7zf4nJCy9YD+Gyod+n8n3ntrg2mHOfubX+akyR1p995ztLh1J1dTgd+Moqmzee8rIMkDjBsBaZNt5kZ5UbldglWfEmOBKjyBtn0ovFOsOdCy2c3JQMIrmCoIA720vKlqqaYZfVMLW9ZSvnKi07zp9Nyq5HddtmbrTeANlEj7NF0SYCtejzOQwOVeTRQIAB0O1qo6RVdnxycopKLRAqQbqTeUctlZgRPBrPYzg8DtzNNnf24urWIK4NIvYGETv9kGadAw5dewqYVgK3VTUGwIx/45hprR5rFHCfVCFODRZVcGzcgEtrtuzYFbfUphPDKStfZs+5PaRq96rQeAek0kihspxiqGoRyjYhAyC8t9SI81wrK0jeGJkLfN625oP+oALL2t1YtnCiawUNwYBto0U3jhboyHXFlqvsCRhzFWw09oB1YswlOAd78Wp3GnvduQC5K5uDQCtHbayaHx0lfSyKALeAT7DkxJ7JqjTXWwakvh5r7qnlBKfYrI4KTHZqsyIQbi4pBja599YW+TAaiR93ifLGDtBwREUM7blnnqm152RecXioyjDrARpBjNNyNlPVmXspJigJRtHWyNywG5bmJ8lVgpckGbzqxCkTHiX0Ob+YQ8wZxlnAcAaMFptvBoye88xjB6sOujg3fi4wO1tr1QqeLeQ1YyK1Ew3yNxOzJlDjz5s5asagPpcJ2HnH+Lj37rzPm5lJ2+O9hw/jeHQi9pwSN/5/bR7z3VkFZHUXEhM/pcliqYFz2k/1/KXeKH8rqK0G/wMMjY86DmcBdJzrKeZcurXKDAIDDNpaC+ZcPVYwNuaVQDniyLArKrOIrph0a72B1j3ArbLQ4M+XwLyZk/V6l0YiPNPal1zAYs8cDqP/3ntx5cGrcfX+P0bsvByPvoWLWhUkr71+NTZ++kws0ID5nd8500XNCbHa/nOdB6SR1h1sjuVSwAXrqp2PzfrlHvC+UsPK+/1Zc0nXa1dl5CESiOZzfK+YfNlOVjLq/Dl+BvAlY6NOR+dctxCybmbbjxiHFETm88rBu1hPOTfNZ84DpgpAfr7P58/3uKXw1uOPa27AyGKfPu9VtjwCgHGOasPPNvtSg6w5h8ukbhatGGpvaseM9rlYyniIIlFPjKWK7Q3THoMiIKpr3alcw1e9rLXH3s+YME4wBs2g93df5P7JsQ1+Mi+YC1tr6zFbRDw4GcfJhPWAc27FeLqIR8NF3N2fx/GsFRsbABYVQD0bHcV4/63YWevEl154PvZ2t+Pk+CiW82lsrPfjxrXdeOHZJ+PGtasgktov0ORCp9TAFOdhVpuMkADB+bO5qRgOhhnu6LxOaRVixJOgFNfNNdRahRR6CqYl+xhxCs8BunTcP7HqUiaDvdns6FWMxIs06lQMOseEwvcSYI7rorioeUuhJDVbvT8ZqDQIKcMh65fZSTsPyHn5/rEuOZ5zYZVnB8blaDKORSyqIgztrb2qWMEfzCHmvfe1n71HVXFUFY/zagJ09c8TtCjZWBcBdI5paYfrzmfRnk2jPR/FEibdAJOiBOm0LtPy2onWuButBXFgPxbdfkwxbcm2xbPaNmuALmVyXMDtTroxOOrLJAKWHuv8IPox6FYGXHbp5F4IbCmBlaJV0nGS8hHWnsEgrl67ppyAmIhYh/tInG4mJbEMzyfAG/Ob1jPG1gy78n2SfJlMdP+vXbumYqGe3Xx+6xbYjI8sZVNqopndxrF8ns3uHEn2JMvOhheck/dyMQGToYz2mds2y/1P3R6TSeVyzXglM/aTjGdKgMoabNoHcpxs8MB8sN6WjRl0r6qF7/1tP4u3ZthqfLhfni8Ztyi/heXI/lOsOc1rc+cM99vXT66p4k7ui/w3Y/1RxufDAnQmQIhgUWg90/aIBvvmK69E+7/+11iM/yH2f/9uDJ87UDFz8OZa7P3PvegcPR/Hn/+tGD75Qkxv3Ij5BVpxnePjwMF18PaLsXb372KOZAemE+kKu/bGtdj66bPR2v7NOPr2t2P67HM1qeKTnCe/bsdaCdDhhk0MEd2aOfeZW+uvzp1v/ff/9t+qCNAvi3MnyCWQjuAc6mPxPpYvAzMKpNn4qRgWjKdTFXI2b9yF0Edot2t3VbdZqs3FrS7Q+wk4XJnK6qe0wnLjKysaTYadWTHSPMgNwX+XjDsL9vO9+r5SHNvaFXbpSTDP11SDhY0WmPLW096KyxjXoSDy+DjuvfOOqsJlJe9UVbLVjumyI2OC94ZziTMPl50Yrl1XQHp7PeLWRkumBNv9dgw6OMpFtJa4/6SjUAJDDsCshaYNuWitFLBTtHCogly0vjLWJRPkLPMIMW5Y2DPh4nNuMXTVmcWDeWYAS4GATUEyWWTsVlWMYMSB+FNNbnVgw1UgHLo3J6Nhxbrq9aOV7Q3zVk8MRFiJ40U7judt6f0NF52YLtsBIk3i02mhhczfyVZoL6NHVa+/iMcGi7g6WMROdxEb/U6CxT3NYZ4FzpON8MGDBwqeMT5AO0UtKza5aKwDDgTldpXjAZPDzrqXBSJKRggJJ8+ctEcKc41fxhLk+TUliVmhPcd8f/fddzVOAJHoOR3s7ws0N/uAgI1X6e5rrUPmiAMeg3SKhRLUN4OA8QSoJeArXYfN3GS8zHgtQX4Ftmn0oOA4gzIf3wmEWDSpg1RrNRaai/xOrn5FJdjJmB2+mkAE13HW8/TLuHfnfYfnFwy690iSh8cxXyIYPo8pWnS9mcR8lbwN5rHovN+6rfWxIQZ+1nfVAF3B5ih16i77PJx1fAF0R7Sk0uLaisUUVhcmBfG+WyvMOYwvABsB6BAjhyZ0Vl8P2kcAdHJz7UR73oquzCJ60e8ADqVZRGES4v3I4v3N1jsVG1xMSvZ3nfgAJo7HsX54GFfeey2uv/q9aG39XC6u41sTXd/6a7ux/f0nY9H9Suz/3u/H6Omnzw1oPe4k7jYRAghjTwegkMZoGs2oou5WRTMsnKglU9TPVPM+ODEV0yyPS7slz2m5/vv5MoPA7GqANp43s58EoCCGni2Zp36ezDjAUf/c88etsTYVMkDr8zaTgnaeG7duCSB+kJqzVe71Pmjs+clYlS2PPP+8D61M9lu5kReujWfNUY5zvOjEe7NBHM47ArvYk2DHbXfm0ppjr1KhadmO4bwt59bdzkwg3qqXmZLcX7PoNC4wkovWawE3Bwc6XzHs8p6XRVWO3wSeYIWbcYU+HU98p92JIZq6hwvJdmysc/2Vc+18fBzjR28LoPv8888LQLh//14MR+mwunclnnvuubh2/XoFxCbrev/BAwF1J+inwYbLwgxJNSxtFT45PvEH7bC5l2jdp9UUAA6GU+6LKlpmkg5bDPmJ0nXZ1ykgEkYkBSSKRdn6zbjA5OPeer96P2y+mBnn586t0cwlzq/JxIOJjmYxbsLEihgriXGTAKTnpLodEmDnvHxOii1d8GCfyeePz5Wt3QataV+GCT6aTatiCzIGgHT9ap2frc9i2plqnW8e2yDQhQBdYWxlAESgULFfNDsNagCPNRCAljkwHkVrOYlldxrL3iwWGEeomLLM4knFpAOkW7TQpAOo60WbNuU0SCufmeY+7XPA7ZACzOBgIPdW6dEB0LX6sdZf07pkEgHPD/EHx+Jelu6dZsiW84R8ABkQtphDTMKSbdt8lompH+7v6/lEH4qYUwCO9S+tgZkMPeLOazDoDNAlcMrzIK3mMxhrdb6UQLS7k6zb5/OqW3+TZeeczbmgteWIj63LV15T6TbrbqpVBfmPG//I9CglEnQeDY1Jfi+3ZJi5KX1S52CFhnl5z7w3GdyTthzdAgWQZ6kGu9M6xxMbswBsy5ZktRZaGzw7w7hf3HutN7k+NOfReWP0iQB0xMy7uxVAB4MOgG7yD7H/B2/G8HMHipkGbw7iyl/tiUE3uv3VGD3+eTnIz3BbzULzqvPsPnokg4j+vZ9F9+QHMbtyJ46+ehjz9UUM3hrE2tu3Yu2dL0bsfSNOfvd3Y3pJV9iPO29+1T9PYYt8FFIE+fZkOor5sjKkwxSi0+4qj15fW//MrfVX5Ga3vvfd775fKsiTduJt2q8r+g7UvcF6c2NTUusXC2Eew8F5mWTZthmgRcEK7DaqvClerc0+tU/EVAPoycWLYIJ/s/mYWWfB1VIPwN/bZNOt+jnfK3MI/mRVROeUrLsawOt0aqtqucUmk4Br5T1mrDXvOa2tu9euqZpCdZdWv/fefVdsvKY2B8e0i2erQ3DRiaPJLB4eHCmAfzS4GUednWh32hJQXu9G7HbncbU3iyvdeWx3FzIu6LQrMJWxVmtgAhrWQmFcXFETUGJjgqzeEHgL8EpHUetqnQco1C2zWfUxG8aJkStmzAWJNWfrVK1FVGgrOAHi+8RwI4iLTsxIYpedGC86avU5XnbjaFYFxYtZVb1d0Mba25BYcMWOa8UcrblkxwlniaXc70h+NjuLWG8vlOj0WosYdCM2uq3YGXTjytaa2HK9bkeOrLyYm4yZ2mYGA43jvXffVYW7lRV+MStpb1yxAEjb6/hYc46xYBycyH0YMMLMVVcj2fwFkKdWzi9r7ZEYN7o4VEJ3dmJ3hfbca6+9pvmuFl4YDFkpNkuL+yfNqAxExCZNho9bgLkeArnSJENAc5oZWGeO9zAOTng83gL6kqloPSFrbsES45lYlXCZ8ST2RoLOcgMsXP1qM5VCq7EJyJgh1nQ9/rcK0GmuL5dKwt978CCOhicC6KbLaYwX45jKVY9W11nMN6s2KFeeDdA1k/xVc9IJK79rJn4f5nk4a763pu1KP2jUjva0FctJxJz2u0Xl3NpqMufEyACBO/8JqoC/bnVsmUV0okfrU7urPyT3cs9Mswiuk7nsP1wbz4OYF8kk9hzxPOQ9SmhIJKbT2CJgvvtq3PzBd6Oz/mI8+KP7MXx6pJbb9Ve2Yu9/3Izl8qvx8D/8UQypOK9IRpsJR90KCOMrjRY4H/4bUKNkiRu01X6ZYLZciNfXa0bOqlFTYpP6dtbKFHMhrx/wwCB5DQYmIM5eYa1JxqPUKlVLeCZeJSBzpXAB9/lwfFhCnAfsZjt2c0zOTwkUbZBp5sR+9c6bbwoY4VW3fiVDwkxn3Z/RqGp9h8kVUWuQlS2lZ83lCtxoxb15L14abca9WV9MuYpBNw/aWJ8bDGOzNYujOcUliqUR/XYF4AHcrXp5f2BsGXOz/hlPa83xORiFtK4CWgGcMp7l/PP4NFsyJR8wn8dJusRzu7Y21gNP2cPhNE4mGGjMlKSJId6hfo+xVF8GQhz3GMYW7dbIA2xtxhNPPSWADtDDIN3+/n7cfeMNsejg6bDHcr+IAfeuX1ccyH4CMIc+G3FcHaekFpzmT7aaugCp7o1k0Zbar75OvqPUhmMcpQmZjDuPUVnsuQwzTgVtYst8hphHpbus72Wphci1I5fBXGNfrOKiSvPTTEDur1pyGWsLyxdaQtoHWUca5inMDfa/fUybYHLNp2LOAdAB1MGUnu1OY7pWyRvAxDilMVdtFPX5aB0vgLizGHKnOnUS4FjZelow89QBQqKJecRsHO3pKKJVMekWXrcTpKPltT3uRswo5GIaMYgFoFW2M5broOPwU4UlojcYeSftZEpX5hDd6ES/TRfFhlozBZ7QMpqyBJLrAERFciWBulUAlAE6zoOCpc2yymdZ8U1h/iBpmMGgZthpPc6cxUZ3rGvOwzhWyRg7pVG8Qov3VH6UHVTNfM/7tRl2Lj6qcydlB5iDPJeA8I6TfF2K17IgoLH7BbnQKx85PtbX+jy8BksmIaVJuB653iYBxIV3z8Vy3b5ofBTzlVrZKbfAXspcKJlw1urjOdi7cqXuRPJ3SPO40KYVK3xF6/pZUcqHBejKa3OLK+fG2LAm93/+82j98R9HDP8hDv7d6zF6pnJb7e53Y+tH2zF4/Wp0Dm7F5OoLcYBJ1RNPSv+RAsOqV+/+/dh88cXo7f80lv0fx+TG3Rg+fyLixPorGzG4/0T0pl+PxfWvx+gb34hZQ1P3l5Xf/Kp9D/cdvW/mDnN8PEFaZFQZotDp0etr77TmHPfXkmO/atf6aTnf1j9/73vLD1SuTOtPFxoBdVTSU1/IVF82Ny1AuJS5VaAhCC7AJfvxCTxwheHfmkBo09hRx65+qWNkq3paYlks2Px44Fmo+MPPWfik+ZSsplqzKwWozbJrMuwU5BSta64YlSw7qix24AEAYWKzcHNect6h5Q5QC4CINtmCRu/xFINub08BPCAO1TJa/KiKOhkpATQlAgBmWX2YTGcKoMbLbpwMrsRBaytOlj0ZGtAS02ljJDGLq715XO3PY7u3jI1eW62v/TYi2pX+ip2h7FJldym17WVAxSLN9QugS/o511S2HjW15Ag+nHwSwHJNZYW+1kjJli3uh86FILJTOW21pQ/XESA5B4iLlsC1jP0EsKn9tNWOyaIdo3lLhhqHCyr2oYC3NZtEbzGuKqSDrWh3BwE0iX4PW4SJn/ysE4tYS8OHne4yNruMWcSgg1McY9fWhr22via2nB1z1ebIc8D3MedTU/D+e+9pDlivadXCocCGSnyKwzLWBpxKAPSiRceAuO5fJiRmf9jk46JjfFK/13zJwB+w8ubt22ptLRMsWIV3795VoisAutOJtWwPlUguSUc669otrwluMR95j5KPbB8Q8IzGFYEYifdspsSAMSgZEXVCltp2zDs7GRsskTZWq1UFcnZ+y6RD4s4pKOz2hTLgtvkJ51e2Dvka3Epop65VAF1tupJMSrfhODgW0PVJ3bQPeRyJi+/vC4SYLeYxmo1iV0HKQQAAIABJREFUNB/FFDfXfqVFN9smSaqkCtwyU7eqXvB9F7U4fcjT/cDb1Y46bkdrAquiFTGNWE6rNlWc+BDUomp7KeZccXQJk+Psx5/jjswikA/HKEJmEWsblXtmtu8QuFv7jfsqSYVkOfAcyNzEpg3J3BHIAtOWxBrGWL8fW6+9Ete/+z+iN/hZPPzDd2P43LEAxfVXN2LvO9eiNf2N2P/db8fw2edjmSLp541hDRhkUcp7kp4l9tnChdJAm0Dz/MP+IOboBa5fvs8GOvh3ydATexDQItl6bt9SS3mhFWcTIp4JtWwWIB+t4v55yWTl+s0gYr8uGXnaDxOgYw3jD+2FBLrvvfOOCgu8OK6LSaWhAOfJ5zlP1hXO39p5q0womvfCAN27s378eLQV/E0JCUOizfYsbiZAt9aaq7WVQtNmZ54FpYr5fdZ+I7Zm7udykUwQp3SvtTYZ79X9ToDHbA0ziUuAp7zfNt3gHABGGRsb6qhVNBn6NXOP9TVlL5A5kMYWmr4UeK9ejb2rV9X6xx7CmMMEeOutt+Jwfz8WaAinbAqdBFdv3lRsQxvylL0wr5FzOavV1Nehtt/cS6RdW7rQpwlEeZ0XafVdlhlnZiPzREVe5FxSvqG8j8SN2witt1px9PChrtH7gWLXBGdYG2BA+v459qr1sbK924AtPzfDlHs7ns3ESMXJl06EyaJyaZVTKy6u6/OY7k5lDjFbVOBnE6DzXmf2eQm0GUSyOYMLt45jyj2uljgoBuID+wNPB3IY04lE5jGOWHbMpEu3bUC6Ra77047YdMv2IBaDdZlH1MABxcIEVRSDF8YXGEBQ3GmftARCyL01/4f+3Ob6pphqsNrkwm75jQRWiBkcyzs/USydzqn8DPMPrv8QrciCGVltoxUAqxbXbBmFadVc1xRTphkKc8ravQbGSjMCjld3xOScd9H+MsUw30vJ2KT+t4gbKR/AeXB8GGvEUuRmZoH7lpoRqPWiYI593H2++Xnta+nerGcijQndQcSee//BA+05rDVeA8yAq8elcWDFYiucdGsWqTu2cj912zJjwf1jrgh4TaBSkg8rWoFV+E4TCeWW7C92k75ANkT7XZoD8t+rtAAvO94AyRTdO6+8EvEnfxJx8IMYfu7VGD95PyY3JoqjcHEl/lh/aSfm/c/Hwbd+L0ZPPx9zClZZyG5+X/+dd2L7H/8xukc/iemtl2J8+90YPzFSIXXzJ1vRf/RcxPZvxeL212P8wgsxv3btsqf8qX6f83rPnclkHOPxSLqii/kyaG1lzeLPVnZ6faoH7Ffg4ls//Ju/WTYFzWtEPSspJduLa1Kgk1W9GgQrF45MKkVjtmYBi8zmpgIxFnZEgAGstIilBpUC4QSFTBPm8+7Pd+CusDTFgqVfBbBFBZzKTaFdJyAvhVW9CXnzEwsgWywdhJebYwngORAnoGRxRbRXmxSJChV0WjdTLLb+PsSq04mLzx/t7wukA5R0W6++L5lZ+r4EcqwPJJ02qqatdrR7a7HsDGLW6cdRrMXb8604Wg4UHFChpqoOIwxW3ZXWSaxPH8VaBzexrVgfpFix71ECgKaZy1kX3bRscZUTLsBEbsAed4ubuqWPe0M1mI0XZhjnapFZO9cJAEzAtKI9V0LYcwC3ZScm0VXrKSzB4zlacVUbanUvcnwIShO4q/TiogLyFkud42A+jK35IzHg1je3Y6PfEwjXFzOuamWFOSewTsBd1eI66CJa3ou1QS8GAwxBKjDTlXHdb+b5ZFLPUbVZM6cRM+c5IEBGr8/XuOKhL5lzYt+ly+dldAzLw9Wss9SK0LxzS9c5pgSf9DpUV/pgpgyHeq6ffvbZD2jP8XwDzjHv1dZNS8/WloIUtaqldp61c3hGWWsAigVMZzsHz4gBcIM/TA4HwQ5mGc9SG9FBpQLdrKjCsONll0xr9+i+m5afOiQGVpXEZ/t92apgAOuUO5p1NTOZKde/OnFKxFjMnqyUlq28rGerWoY+6ft40fFKkX8l++OTGM2HNLmKZUHr0+zKTMYKfhkyuAyo6LWYz573/Fx0nmf+HsYsLsyLVrToBmQpnVZgnQC7dsiRttIyupg5V38Px7NZxIETuLbcXPF0Xe9XQDFgEEBcOd+VvGTgyvwqNRXN7JK2ZQlgpzvj4NVXYu8v/jwG7Z/F4e++HcNnD+RqaC2Y1uiLcfjVP4jRk5+P+fa2nAzPe/H90ntMrVKxIPJZW6XlZuaO9gFYw2e4WTa/0wmMGbcG+ASMZyuoWGmFBirvcVJpfUrvj3JRz/1We1C6piohSffn8hyaWnFm3nn/le4tzK1kIEtztmgp1DpSFPTY88T8bbcrkfhkG7IO0C6o82i0vJ91HxibB/Ne/Hy8GQ/nPYFuW7DnOuPY60xjqzNXgQpzCPbNq51prLdhPFat5Ktefq4A1tEeA7DivYz1tStX9DcvrgGAh/tutqcYkkU8Zp0+fl4Cpk40fb0AWjJ/Yu7C/PH6ni7BKnayoef+SaFGhcjsmEBZlBbjp556Skkh6wGfOTo6knwE2r0AcWuA29vbMvPgPcRVMvMoWrEN0DXnp1uSOXeZoCRzxi16BhdZf2FEmoldMutKRp7H/hQzLotFq5hx5feX2qrNArkKu5iVwLBKd9ryPnv/rVuU06SEdaXUEHMcqRgy5UPQ1rN2I78H2IZdOp5NYrZMc4hutSaqALOFpAFyJB/UmDPQ5vjYQJefV7PrDHB7jff89L5qtnVzPq8s4MCiY37OphVQNxniixmL/kznTMur2l1Zo8Wk60Rr/r55xBy5mTT2WnV8nQv7wxj2dSWRgBYdDDr+tKMdG4PKhRVwxfGimP/MZWt7ZmeQCi90SmSLOXGj2HVZ3KYIQHxZvrQup0GE1xlLCJXvM1NMzGA6XpJFaWAMkIrWaHIUsWgBhV3oTL1Cn/9lQbo6B0uHUu6xCicJJKJbZv3S5jHNHOMacJu1hvVH3t8vWP+4JyaIlJ1d0rh8+FAxFus3Y1DmgwKbm+ZAWaSxk64L6567ZR7nfZLxV2txuy2gjLFX5wYtthgF2nSssU97XvrzXKZMIzKXdX5y1rgRl+4/elTtQysAwNV7RvXTUu1KAN3eXnTeeCMWf/Zn0Xr3H2O+9VKMH3tbjLfZ1kxFSuKPrX/aifbwuRg++a0Y334hJrduCaRb9Vq7ezd2//Zvoz3+cZx84dUYP/UgptemAsMxneidvBCzp38/Zk99NaZPPRWLC0wnPun586t6vCZmMZtNZexk80wxbHd3tRZ9xpz71bjLrb/9y79cunrlBdWLjsX5/W9fUtlaphud4rtmUfhJl3Zd9t+rere9Hddv3dJG9uYbb6jl05t7tTicrlTXenP5xSxcFufkR2qhLDSsAOjQJfHftetROsWeqozkSmR2nb/L12jwzpPebBrrLJRadlwn3+sFVIGntWvQ2wFwAMhBSJbfZYXMWk1OABRQJU3eraYeP4Go7W4s2h2x6O7P+nG4GMS0049p0PrZ1uK6Dii3OIrN8X21vG7t7MXa2rqAKbTqcCYd9Nux3u+mmHalpwbwxMu0eQINUdgL51RXnrSxpWud2wDfb6VpR7sLiIUD2UDtBcs2TkltGTIInFuG2nXEiFu242TRjqMZAF0F1JGQoLNDssLfXXLp2tVuQfxFv6l091rLefTnJ7E2PdD17mzvxPZaLwateQykKVcAdFRJAQwTNDTQJsdekrPUn9D9SDdWgCUAODNfCJ5lRpHvGQ+HAupWb3pZCSWAsfh0ah1+WOack1OJq6f+hVrMfgEiuxctXfV8Rc8HkG17u0qs0J5AUym15wg+Yf8ASkO95r8B0Pg8iSMvMToyYayBv2R+CLwoWmj4fb02ZZs5n+UZBejieaKCS8JcAj5er1gvZBRBu9xoVFV8V7TE+fp9nf7eUh+N9xig45kVixdKf2HwwHNl9sgq8w67igGQ8BxxfLV9JFhhdmSzEn3R/fmkfu8WdRJ9xvfo5ChG83HMglaoRcxofdqbioWmh/IyqFxxcr7f9Vp5juHOJ3JNJG04sZKA0fLaXsYS9t95mnMrH2yysZacA7v7vehgFoFGUeDy14tBpxIQZ41kvjMsJVOSZ9/6S6yxrDu1i3a2wcn8JiUD2Mfk8vrqq7H1l38Z64sXY/SNN2L09EMBpL0H/dj9O9zUno7Jta/H+NbnY3z7trRgljCWzmg1qRMBnrdCHFqMMCfyhXYOQ8HS65ZS/m2m0WUSPLfUAiywjjUBOo4nhkbqftF66Taqcu/mWTKjlmeF9wMy8HJromMX/mZvQgSf1yoAT6L8afKgbgEKcE6wCzMTnxvnTwGB8wDwsvmMC5duJWxqi501lQDmXplsaO/bbFe6czc6EwF1rdZSkg5o1PG60R3rPRe9eLaIIXDvtN4ac/Jq4b7eBIwYY+6tJU38XPK3mRy0wqpomu7ZtE5K2yqlBTw/AH44B7QNOS5jBrCJXqkYJbTskRgnEME5rm1uxuNPPikmHR0LfI77cfDoUbz15psxPDqKPm2hm5uxd+NGpflXmHl4PbFJRq0NmgzPEqgt560BNsV2Fq8vgPSLzB8uy4wrgb76+wutOI83YLEYdMtldX1DQKj3X+V1ynwrGYzsQZ6jXIuKKqOR7p2E67P91fE++w5A+/GoculmTVfhpYdDd2UCJEOgTqUXXDPhcp02EMH5NF/+ifbOFQUYHQ/QcIV5hNcZyd2s+N6qcruMNkw1mHTzsYwjlt1ZLDGP6C61tgukm7QDSQI5vEZfTDrMIzCO4CkCNOb86vifGHHaivZJpwLocOyesrJXIB1WRmuDtbh+9WoARjGmdZ6S41IyoGziYeM72CuAczwzYviviB8dF6it2QyqFS2jBuB4jwHAMo8xk8rsNhUZXWhMHWXlP4VemFmzzotq8PScvfmUKQPrS8oSNefEJ8Xsumjtu+j3xG0PHj7U2AJ8cg9rYLswLzxlFFFKHVh7NYviDnus0ecxMyDJc1J+j0kpYtKfE79LixlTI9aklBxibEWoWHE/6nWhMOtYxbxsjg963cfzVsx4XiAvtJex3qaIMZAOXfv+/Zj9/d9H+84/RWf/H2O+/Xocf+kwJo+NtUb0HvZi60db0X3wVCx6X43J9S/F8LnnYrq3d/qr8rldv3MnrvzV/4zW/Edx+Ft3Y0jL7OY8Bu+kpt30N2L8jf8Yk+e+Ivbc8gLTiYvu96f19+xrAvrTHZpn+jPm3K/WbGh957//9+WpDTZBMi0IWZUxw86LgrVgtMCtWGC0UDiwTRYYiwz6I08+9ZQWRFoDYdaYdqwgMKn71jgo++G1WCYDTO1yJDlZrWWDYeJx3LpSlIm4WiBJfAFGMukQgJf/dvsn73FlzxObv5uggKsXZcVF7Y+Fhp3adfLf0rNDrDk1QGBQKKmYTARYiF4NOFaYcyjATDHsWqPMDIP5Ioa0vg4nMZkvY97uxmjZjUezboxwKG31or2cxWB2HC202DZvRGuwnsLTi9jrzWK3h/nBUjp2A3TrCEraSd9OKr42+vxvBUzLpaoyb7z+uqra1gMTYy5Zj7QgE+7MohOj6MXhoh8P5305qPKzip9RFafsngozToy4JcBd5aYKKEcSQjvPVncutzoYgmLE0QgrM4yZTDGowC+o/o5PpBe3u7MbG4O+AD3p1iTTQEEY8znNRwiSYExwPwXEJG1fLdcZGJEc+j5LV4QWyt1dJdS4b1k/sel25SVAgT86QJmESHOGSlh+72WSWo5Vas5xPCe2l62ofdJLkoByqvKwNwEidnbkHkZSxVgCxt25c0fC3cx3WI6A8Ywh6wWfR5SalxLmBOg8z8RcS4Yrx1OlOLUR69YkO9YBgBfujmL+ZJXYwJaZO2LkJUuI4/i9bltbNU5ey+ogrAiMrCHH8VW9TvdIs07MCG4Ce/4eji0QDADz8LB2NjOTivOrW28/6Zt4ieOJWYJeFOY2Dx7EwfFhTBaTmJLM4ehK69PuNOYbZqCtbrk776u891z2WbjEaZ/9FgH7rQrgZwGiVtL+EMy58sh8DJbFQbcyi5i1ozevzCJwdBV4vrEpLTr+G0CnbK1zBbNMYF1dZ54yp1gvSo2c1p07sf43fxPrkxdj8dydmDzxXoxvjaWFhxbM2p296OzfjNnOc3H01a9KsHm+tRWLM1pQtd8lA0KMVdY9hM57PTHUrN1Vss8NwNiVW+Y0qfF13j3ku2qzCNyrbUKRZkHs2zVTP4F4Px8ycUqW2qk1omScp65n7Yrt+CVBCxhdYlStYNhJlJ9EBIAqCzJly6QTH5+ftL/yeBQYWEusoyetp2Q8mil51oSsmIUR99GgG2+KOf54bxxXAec6c7W6su7YRILjXBag470w2QDKGHeDmoonMsEzsMS4WGJA+13GIpYIELCW2oQGeiTxkeuXr5c5rfvM+CRwBHBnzTq1OANsDgbx2M2bOida/AApAEoASjfQMt3bixs3bmjuC2jErObdd/Ve2HLMBQq9gDuHDx7UAJb3DZ4f7hH3s2yRbgJ0BlZPaTEWrae+Rs7bbtur5s9lmXEfAAgLzWbuF/dBHRHr6yp6ce2HDx9KX698lcC6AVK5Rhv4TzYhYyDTkmQMct/9vDM3AEUr4HRCySWW7YXWQ4x/pjsUXk67dCuGKjoFSgbaSgZ05gFe42sZhFx32BdXFa7MuC0LOB/QqKuZdLOIZNK1IttdYUTzxyAdBZlJJ1rTNI/oDGIKm4mukcwpNPbZvtiZdKJzCECHuVC7MgGi9NKqwLhBv9JqZH8m5lFekbrKZR5T6lmTKMvk7fZtzWt34KhbJRmOvsfqIDCzvmC8NQt1pUad1uEExrwOu6XUeZpzJrGBC0aw2Kf55XWcnC3gFKPd1nzW+n5ZZty/FYCu1oBD15VCQe6Pnm9NwNk/95gZzGNcDeIxNmJi5z5FjgAwgskH99r7PfdaLatJJFnV4u55YCYl6wZSLjwvMr1IaYfm/XDHh0xtKJzgzp7M5jP3oGXEo1k7Xh/24mDaUd6001vEk2vTuL7Zje2dneggRXX3bnRe/FFsfP8vozX9lzh54SBGz57E+PZYsdTaa+sxePtWdPe/ELPtL8fhV78ak5s3T38tzFeK5K++HHt/+ecR7R+lVMeRQPX119bj6p9di87yG3H87f8jJi/8hsC5s1plP1Ys+Cn4sPEMk408Ry9iYH4KhuZX5hJbf/7//D/LUxtEajGofSwFlevNMdkhBpBE3c0Eu2TZ1T35ieA6eKUVjgopm9kB2hpFZdCTSbpN7uHP4L1O4ghiiioQibnceHDjQgMF161kM0El5zxYrAzQidpvinnq14lll5tQmYiY2eeNW+1pBWBV0/oTVDSzzsYaTfTa2mUCI5JVBABUtxdnUMzMsYulKvFFAmQGIcEVor7T2Tw6vX6MAcPmXVXaYabp3GZjgXWjtasx7WyI+gDAtdvDHW4h3bX1Dj9rRS+1PLuddqz1OrHW78QGbZ+9bvR6GB7AXJzH4eFBvPPW23F8chzdDlpytIT2Irr9CNpvW12BcHJOBTScd+P+pKsEA+COzR9GGwCcGHH8gQXHb1XJ5O9FcBQ0eGjloW0XEwcAOn2WZtfFLKDvaoMs3IRJhJuBiu+fQA/uORUo62MkKGu2HKwJi003QWvPoe0rV/Sd6OIwf5ubefnkG1jSvS8YX9I6W/ESWzMZi2WwIJZiIc5OoK2E6gLtp1/EKiQwk9Y82ioGg7hCJTlp025LQtz7zbt31dZKAMJ9VxtwiuNzPTVAt0Jb5RQOkgACAYqSxGIcbYphAE5aXqnxVQJbCnTMTs31oG6t+xitwW5dlo5dnldpInHZ8ed5frC/X7fNWauOJIAk8jwAsfkdnyTgBaDd6fdVxb371lvx6PBATAsAutlyGrP+LGbb89Ntope96F+D96nN9bhyiRXTYlYx6NCh66BFt16ZRQAawQYTK9maZdY8LApTzCOCcZ4P1hu1RhXvizffjN4PfxjrRy9F98q/xOzmWzF8bqhEdO3Ouv6gBxPLx2P4zG/E6PHnYnLjsZjt7MaS/TBZ0s3nywCFNCHz/GA+lQCTn3s5dmcLuhirW0goDE5pU626tXweANBi+2ZWqbprV8JczwVs0+adLcBiuiZgqASYnyfLDoBBz73jFrPws3BkcMgtuXYrFVMk2SOYQ+C2zvee2FUxi3OrrqUEWmhl5fw4D+nTYv7T7VbP7YrxPg20VAZG92YVQEe88vxgGNe7k2R+V4XOj8Kg43t8niogJIOKcTUQwTiq4AOQteJ+a11NJ1iz6mrGTV5IPZ+TWVcXVFL6wy6l/Nyadewbjz/+uMbpYTLEuBdLjEqQbdjZiSeeeKLSPypcXWl1ffTggeYGAB7ji0abASwXsrxXSpOreH5KzbyyBdnzkvGwFp/jMn6meDdbuldpLl6GGcdwnfX9nhM2K2F8YOpLuzIlNMp5UzP+sp3yLEC42doNgIeWNMUuAGuYc+PJNKaLaUzTHCIK7bn5YFa5uiZ8o1iqkLJZ2YJanGgNyGWBt4xp+CzHk8xHgw3k4r4/3/zeU88ka0bBpGu1ZhHdmcwjlt0KpKMoAytOunLjbiyjF7PuIOadXtXuaua7rq0d3XEnege9CqCbt6O3pPDSj0GnAuUk2J/MYvbq+k/BSlNc6lbVdA0FzGNe021D8ZI4XySAXPd8XXYhZYxKF89mYn0RMFZqvmFGwHmbOEC+oq4gd8oUg8rzZeKCGXlm2VlipLwnBqI4XwAh4hbH3V5j+bfe9yFbL38RYYLGN1vw1ep+gVlFDdARh2ch3y6uBjfFEk1JJ8ZMMW/K/6g7ImVLuOf8nnzVrMeLCsSSlDg40HwiHmgCwh6jizQJm2OJ1vdsEfHepBsvHg/iwbSjfed6fxZf2BzHrc2qQAiBYwng9/LLsfbd70bn3k9ivvtmjJ68H8dfPhb7rXevF4M3rsbGS8/EYvDlOPh334rR40+cMotoEb8Ph7H+2r/E7t/9j1j2fhIPv30/hs8M1dWwIbOrW9HpfjMO//N/ickXvqQOgLPMJn4Rc+OzY342Av+WRqD1D3/91zWDzsmdK5EWbxbgk2fthYdFg4Xl6pUrCoJcZfHF1VUwV8YjFHRc2dvT4oU7VWkbz+fqSnVRTdfP8qA1iJcbiysL/J6EWxXPpCLX7aYEpEWbDpVaFjIBeSn2T+WproQVwJ2rHq4OKkkxgNiofJktU9KPfb41u87CyLT4jEbasKigiXGXAAyMMMadhZygGg0Bi2Hb5EGBHu3B2sC3ot0bCBSbzKqAmwSKpH8yjxh2NmLc6sd0UTm6or+G1XKrtxatXj+iDYuso7EAOKNFdqu7jL3+Qn9vdJfRXsxiMkKLDcfUSixYTrPtbkxavTiad+MBTLl5L2aB2yosupYYARM0oATMLeQ8tyv31Ln08XqtWXTnMzH+WrDiFjDWpth46g/gHfpx1tshjiNQgDmnZCh1VfgG63BIBDw3XLMA1V7g1gLaZmgtSKZEOfbMc4DC5ktBBpXTPA6bsqr5jcp283NureS45Xk1A1J/zuYP3EODdQbPuRbmAwmEQOVG69kvY1HRfE6dqBHC4pubsmGHRl8mUujOWXsOdgSgWa31liD6ZQE6B7o8HxY9536LGVG0gzo5qyuHhZtrua7UrTWlNuJHHDy1HbuVaDhU4iiA+ALtr+bXSesNwD3ZN2L3cZ+zfeay7DLfH45fJlIf8fJUzOC5IZh99bXX4tHBI4mFA9BNAOh6M4FzYlqsz2OJ/s+n6YUJxaQyjOgeVlp0yIl3W1VLFFpFAFgGCZgvJE2qbBfzUwBZoTnHs63W6Cwk1OvFvXvReemlWLv3YqxPfhTLa2/E4dcOY3plJqCQIHn9jfXovbcT3YMbMV9/Jk6e/VKMbz8V06tXKyfDFa9ThYGcO+X64ufHBQeYN+xPrIkAOyWocd7td5s+swRtUuZ1yZxT/JFrDD9n/YQhxHMl7bR8rpzA18zaFEjneN5zAUT5b7eSsR/y4l5YTN9dAjCAMR3gvhyi+ZVr1lnX0gTo+JwYkpjZJPOkbnk/Z0DYJ0eLtgC6Vyfr2uu+MDiO612Ma6pnCZdXClz35xhIfDgGnc+TPUSuudkyypFLAIq1u3Qz9SmX88LtjFr/U7OQecsYq1UrW6/K+8d3OC7jc9YuNEDHWDkOVAKfmqYwyG4/8URtGOG9BU3Td95+W7EScSfOniWAVRfErMnFOprFVwOEZvaVAJ1NIDh3SR4kI5TPqN06gfMmI8/j1GyBFUDRuO8cS63h52gUmuFPAZFnS3se2r4NjbKa8ZcFK2vaNgHh5nlZIxCA7v6jR3q2pnPajqcxaU0rc4h+ZZyD+c+8P5N7Ny8X4PV3XttFAJ3mr8ehEccrrjGDrgnQZRHwrO89NbQcF9Yne+dsGt0ZnSmTqt2VVl0kDBKkk7kPGqTTTgSaju1BSJMO7UStHRUhqjvqxtrBILrDbrRxP0S6oNWLtd6a4jiznzgPYnhfC+uKzPKK+eMxIs6kOIwrJvMZyRuZQ6yIN08x44qW9GYccCFAh1vp/r7GGYCOPEdrufOrQkfuFLsxcxDnLc38T5rfSd5g7hG/0F3DvCRXMZsQ4kPNuPX7OJ90L+V8/jVerF+luRhr9Sq33fLc6hjS4+ec2J1Ppatu5nOsF3Zf5b9LRh0/Z66I4ZaA5lljYeBNzHpMdTBPgpncKNCb2MF9UxdJo5OkefzpIuJk1oq3x7146WQtDmadGLTn8Vh/Gl/cmsTN9WXVdZTxaOv+/Zi/+GJ0Xv3nWHvj72O280o8+l/2Kxb/sBNrr2zF7t/cilh+MR791u/G6OlnY04HTWru0o7effgw1u6+FFsv/nUsNl6K/d97WH3+uBPrr12J3b9/Mlrr34yj/+0/xeT5z1eieL9o6ZN/jUn42Xd+NgKXGIHWj7///VNZlSvlZrGp0pLBrsGk4r+nAAAgAElEQVQyVdEB6DodJaQCkArqe61jkLRx6agle41Nig2CFsGmOOpF5+vNjoWIgJtkh0WLlwE5611Yu80VoDpwT3COz/LgszhS0QKgo1oADb2uqGTrpgG+UwlAtkE6cHHFyQBdyazy4i5gcDLRn6aWnYCi1KIyC48WDm34dj7LzUBixoiMtlqVBlBSntWycnISR6NJDKfzGM5bMWr11QILs25OyQQADNfU3mbMu2sxD9pP2/o9HDZgvLV2xFZvEZvdiA2M1xajmA0PJc5LS2MX2/oOYBzttW0t7PemOMu2lWR0WrSiVkw42lH5u9+aixG33Z7HRnchfbhuax4dArVlxXyaz2e6nwLKXK0tNFqcJLjtlDnnVilXZEUzB1jI+yjGJPeYShBBL+AnFc2jIzG8CHIAWXgITs0dwJHUbpJWHdT1FGklcKYCetb89VwzkMpxSSiaorgGsW1Tb90YtY8WTqLMb19rmdhf9Lx80r/X82czE5Ld7W1VhGkT4GXtOVrXqbohxnvv3j0lGmLAJIguMXW3nAFAXxLQkhgxCYsZIelQzPjWrJp0EyvdXD/pcahzjiwqCIi15lICL3UiYz3KRpJTnlPJAGTuSAOsZE5d4gL4nEFK5o4AgsKF+RKH+MBbJFZ+5YoAupdffrkKwucV42IMQAdTATHxDcTEK5HuT9UL1QVAOgC6R10ldrjD4vgnLbruQAAFVXrmI8870gVatzPxYrxsFsK8roH4ZCTx+3qdgH1w924M3nwp9t76QXS27sThb+7H+PFRLHoLCaL3qWS/ibPaerQmj8fk6ldjfPsLMXzmmZgl+/fD3qMaoGN/wX3dxSkYMAkmrhLF/7Dfo2vNRIcxAQiEuUSccb0wN/Bxm8wnxtUaXF6nBDJRVKMFlv2iKG5Yj4k2npuPPy4w797bb2tt975eatlZX7IJ0PFenDDlEpsSBmJRXJBYANCxZ6Ine2e6pgLZFwfHca1baZpiiMS+PFx24mCOu/uyNom4zNj6PN3iJoYg7aSpbejOiLMAnuZ31K2V6UYu9s1yWTl0Z9usGEEJ8qqgxJqfbEi5mI9GAipuPfaYwLMhrf0Zw1kTDcMqGI1NV1eE1d977z0V19hfaJeaoQ+bLYJqNc37UBaEuG+Wm2hq5nGNZ7W+usXX12nAscmAv0ijzjE1QCBArjojEggsx5gYGR0+4g3FBMSK6dZevq+c92q1LNyWy73JUjT8jE4XMejmcwFzFUB3ImMICi4Y/8xZz9dZz/nDv1N7Lk2SFOMXJ1JLXWTrqxle50mRai2ztlzDFdaHdpxhI6hT7K3i+0sSAMds05ECm26eIF0HJt2sYtJhAoS8QYJ0yBMsl/1Y9gAQBjEnxib6naEt2o3BQT96416gOqeCS6snd27WbeR0pH27XErsX0y4NGFwYUWyL9Yoy8IBcSj7Kc/jg3v3FB+VgKfZZprHdqU+w0xBgC9mAEiHNMwAvF7zex9nlVto8/n252oSQrLF9EwXAKsZzs75BBifnOi6lIelhEvJxHN3RW2a8As0iajnUUoguNPGP1eclMxrnjOet1PxVrJEVeRMlrX3g1Xrbkkc4d4xH/gOMXiLThebU/Aeg17MI4GDqWG8as/wnsjzTDcDLzMVy7xbceijR5qXAHgmKpy1D0HgOJq2xKB7dbQmLfAt3MMHs3hmYxpXelUepkIt6xIEk/v3o/2zf47Nv/7TWHZ+HA9/716Mnj5R8jS4O4idv7kSnaPPxfDZb8Xoic9XZhFpzNZBGuntt2Pw9osxePd7Md95JQ7+3aNKR/d+L9buXo/Nf/lcxM434/gP/zCmzzxzmW3us/d8NgK/tiPQ+tH3vrdsPsBecAyIGGxyRZXFjUSZ32txQcuhYNmxsLE5yVkI9B13VbTqqCwRrFGVPEdc/6zR9obMAkiiYF0Uvl9sA+uJZVBeMwCzNFZqW3DN0mUBeEmaOucp7Q9aGHFxS/06Fk8BeQ3tOi+OXrytGWBhRrOfzK4TaJguoQ5m3B+uahWtvWiWJcOOf/uYCO2LVp1MOyfyJH7W5+F6uS9qfYUaLJYbUFml/4bt8uj4sAom+mtqSR3PljGaL2M4i5gsYb+1xYxrd/tiybW6vegsptEZP1JwNl/fi2VvQ+0oC94rphxtrS3Ro3c7s9hFQ6c1jrXFOFqzUQUKLmHEVcYPVXtrBQZWQFxVobUGE2NTuqx5rOoKeaPV0fOP3wO8EgjduH5drZeADKaXE/BqHLMdiWSFhFlskAJgZs7afEEbFNWu7W1VtQmY5eILkNjQDikTTIMu3A/uOwCd3fNOBaKpU2eNNQs5O+FRy3eCyiTDbLyXER//RaxYdUDOc7O+Lu25qynozXy09hxjREDIfL179660JhlTtWymqQOJCmNemkRcdM5qeUsTFYnoo5eV1Wq+i5eroR+2NfSi7z5vTXLl0gw4Fwfq9aFozReQ3xDtN2PZ2iFK4C7QDinPxwGctbE4HgGnmE2XaLVbdW2cgwC6vT3p4bz6yiux/4g23EmM55Pgf7PWLBbdZeXmujuNxdqnDKDTAx/RHnWiay26OZpFAHSVZpG16GCAMR9Yb8RoKAA6M+i4jzXzG4ZnIcauwsLRUYzu34/111+JJ37yD7HeeTVOvrIfo2eOYnodJ8NFpZn0qBv9dwbRf+9GdO9/vtKE+frXFSx/1JdiAmvEZhu+mTzM91WAw0f9LgPNzGfWRdZ3rRMNIN+adpybWmZbLYEPzH+zC9S2m8kz66c0XxMwMnAHSxTpDY5zF43VTI4VV9iFPjVZxfSiVcumE9vbup8UHHjh/ukWr4uunz0Zljkurq+N17Q3fn5wIhCOF7+DPTdBtmLJ/rqI7dSmu+jY/L5sveT+8ALwBAi2uL0A4TSzuagltwaKM75yzGdmpJlm/Fss0H5fCSr/rVgs27wpll2/cUPnUAJ0bmnGSGJKd0DD1ZX7RZJLq+u777wTUxzEid2yldjmJZyn5yP3S628KZvCnHXrq1u4zwLoJGHQ1D61GVDeADPzYMYRH61y79Wziw6ttWjZx2GAJ7PE91JxBqYynU6MV2gh+n1m/PHdbv0u4xeDYH4fY1C2YrP3AmQej4eVXIEURecVY24bg4hFLPrzmLcrcJvXqg4Z71v6fQFkGMhuztEy/hZoku3ozY6CJjOvBLE+sO+l3p7AFM4jHV7b41G0FpNYdirzCPamGqSjqKKW1260kkm3GKzFst0Xs04Fl6Ou3Fv1P9bxFoZcWzKHIDYkzuBVt4zS1ZP3VxrB6dpauqQSl1IMYP148803A0YoL+cPZitxTPZcxY17ex8s7KbJnACbLPiUZgC6LykBAHAmxnYytS5aNwzS1Tlg4Y5slp3zQhWU0yFWcXJKMnDe1m+un/tCp5u1edV1XXRuH/b3jsv4+9S8SYBYOoCZ45HbGXg/xRDMIrAZ5WeBXTW4WUjUOMf0PBEjnLx5sai7LKxZakDtLCCQ48sUBLM5dNzSlNCFWL6jbmnGjC0B0POKRLS3jmYR+9N2vD3pSW5hrzsTMLfbX8YAUDuffREdyOfJ1372k+j/3/9XLMf/GIffejuGzxyozbVz2I2Nlzai//at6Ayfj8nel6SFKy068u39/Vh/9dXo3/9ZtCc/jNnV1+P4y0diuQ7ursXg3cdi7cGXY3n1N2P4278d0yee+LC3/LP3fzYCv1Yj0Pr+d78LSlJtFBaqzc223PS1yKSmAguNK7HWgZKhQwJhAl0Ao9IxiMWEZB6gC/YSwJNYSwVTqvld541yTeXNhU6GBVnBNZNElfQMyhxk+Jg6v9Sy8wbK72DPXbl2TYnIfSpcOMNZuJfqZgKNYgKxcBeOoBzPibIX/osAulXAqNlzPoYtkgGWGDs7OzkoIsjz5mHqNr8jQVcyktdaJxZiwcCEW495qyum3fFkHieTmdpRAe0WHfSK+rHkv9vdiPkk2uPDSiNmbS8W3fWKeUyl3PokgLUw5Dqz2G7PYrM9RekjWjPu86x6V4PO7+tXy1KKUyu56vWqClC2eJXsIDYhv8fuhgZm0Z6hvVcA3Y0bqnS6Gg0grDFMgE1OWVnRtksS58e8YdOjUkpCKIdFzCGuXFEgRUsOx5H2RF5PuTnzee67g3InmCToJG76XaPFQG00tDug0Zbiw04k1e6cwCPfv8qU5Ze1IqFfwxiTSOxdu6Zgk0DU1VG05+6+8YbmKIAk9/Sdd95RdVXV1ASoGS+uiWe2ZBJddB11ZTgDFd2rgrlBYAgA6PXAwO5Fx/24vxejmLmVbGOOp3WlcHO2Rparyk2gzokeFW9etLZftlXWc41zABB2qx1joQouDsXnsHnK9hb+W8UVWv0RMl5f1/1DUxAGHQzd4XQUyIqT2Mn1LwG6j+rm+nHH/1/78zgFdo8rHTqBdfOOdItI7KxFx/MvswiMkQqAzoUJkndebsmrlstKUsFJjtjXJyex/tZb8dhPfhxbJ6/E8sa7Mb+xH5Obo5heG8dsFzZyyF127fW92Pznp2PR/0o8+vf/XqYRn9TL8xWgSsDECvOFy36XrtNu4ZaRsLlUtis2NdI4dhNY4TxoYeR4JNE8f6y//NtMIzHcUxKBNljWEFwzbz72mNb0t+7eVXt+VTiqinhmojpGEeMxRbu5bo5XAnaXfW4pbgHSPZj14ufjDQ3X8/2KQQdYN162Yx/ZiGUr1lrzWGtVeqww7S7zao4PnwFIdFIoBmGuy9Lnzbb/Mma46HvqvTnd4th/mbNm1Xntsb4hx97c2nofoKOTgr3PTNEE0w6Gw+hvbEhCwa6uSvwXi3j44IEYvSeHh3EFxmJquorJtmI+qrOAgnBxXi4sc/5uPeWelxpzNn+QlEgmxCVQ5XkrZvc5zDgD2Xa6Z2xYmxlvMfeTscNaS/xJ7EzrLrEK7EDHGb4XJfBqQLBc32umYxay+R1AHi+AOZhzJ6NxDKfjqtCSBhE4trJ+wKIDzEJ9bhVAVwI1NWPSbqB5Pc15wzNSAnS+plVxv8dV+2hRqGgeswTyOI5BOpiV7fE4WtNxDdIBONLyupRzGMznqBxex51oLXqx7K5HtNajNVuP1qgb7VG3cm9dVuAcmsuY/lD4JTYtGbI1IJYFBRcI3N5p3WtJ6WxsCNR66623ZLbml7s3WJ8YU/Ir5klpYuAYwvGyADK0fRuFWzPEVOhP7V/iNAHSdplv5HjnxQfluBu4E7uUeAPACO3GJC+4m8rFD+1ZaZTnuUQ8LUbfJTsnLlqDzvq9TSk4hzLPq6+BHIB5ktrI7M9+Hs2u1tpfrIunwOdLMu1KV17GQK2vtFWnAQ5/13FroYfevCeSwIGYUhSjyfO4tnods8bfJRiKNFRN58s4mbdlFMFrt7uIjc4iep2KOMHL+TJ5FfOoe+dOdL/znVje/0GMb78co8fvxfiJkYweeu/1Y+3Obmy+eDvmgy/Fo98i7nhaWnK9hw9j82c/i96jn8Zi7ccxvf5mDJ+v3NfXf74RgwdPRXf+jVjc/HqMvva1mH2MguJHnTOffe6zEfi3NAKt//dP/qSO9lg42BDNfHOV1QtF2YrFRbCIWW/AybMCLbfCZXLBBkUyrxafDDw4poM4s4Yu0xbC8a3txfeUWlQc0+fBoldrLRhIqU5OG4qdePhbLDaCsO1taZ9wPogRS4vGIt6AiVyvWYBZAeTaJOqebBUz8k5VNO2K1mhx9YYlsDDBCxZbM/pc/dX5Fa6wsLcEBuQfgXmww5J9R6ACA00Ld1ZAua/cPzZU7sP21rYMJmYLxJunar3gvzu9tWh3KhOD95k94xiPToIFvTPYqNh1amPBtKEydoAh1xJXbylgtt9tK3Du9zpV4L8i0FIlLhlkfD8vzlvBawKP/IzzJrEVYzLbaewiWxqYqBUVgCZblhk/XN9EZ09gmO8zA5ON06YjzGMxEKmEF+Yn0p5Lp1IxK/f3q8C5ABs9TtZEJNnkeFwfoAnzCcCFe8C/eV+t35P3XcFcQ8jb89nPHWPxYVsfP6nFhusloT2ZTM7UnuPZPtjfF8uT6+H5A8xUG0G2F3P9SpSSYWGm4mXP06CFwTD+rbUk2znLts7LBp2X/e6z3udEQUzHbHdR0lXqaua6wzPPfXYLbnmOjM2plpVLBrAC5klA08nSGpY8D5IgSI2Ts8bDz6EY0rC4CKCvXtVaxxpzfHQUgK/cXxL8EzMvWhXzonJznUmLjiAt0Pz5FL3U5jpuv69Fhwtg/o/kbr1fadFx3yUS3W7XwLTvidtwyn3DUhKSRCCwRzMVA4LhSWy+9XasvfVKbLz10+hN34nFzkmMnzyOo68cxnRvmpowO7H7/z0ey85X4+F/+A9qc/0kXwAiDxJQvvoxADoz5gApVYDKZ1oM99TRMXhUnv9ZAJQSja0trQt2m/XzZvaq4gSJmrZV0AE04h7IvCrXdzPD9HfGCRzbySfPxzVcvT8iQCfAIlrx7qwfPxpuicHwwuA4bnYnMWgvBNC9Nx9ov95rT2ITSQixzy93F0tGGUAOx+H5tTGEYzUxj4q4j7WbPxcx6nwWtfREgqwq1uaYlRpujDn3E9Dh1q1b+m9rrNXFrtzvj5EgoUWs4erKdz58+DBeeeUVGXpsJbDI9wEOcr+57+V8lMZnMlfK1leB42mUYcCVeWOGeslUq81FSg22NB8yc5C5taqA5u/neL5OA3382/EfMfKt27cVL+DeKhO1FRplF7XUup1XZhnJHkW/kX+7tVV7FVIF+Le2Z7HoLaUjOtuu2GZYXTeZbC44CSDKAqVXek/JJpioOVKMmZ67jMObv/O/Le/BMctCV3PWn3V+fB6QjuJwezKOmAMATyPQTIVJ160svAXSpSZde9qL1nwzWtOdaE8H0Zp1o7PoVYUW1vJ2R7HXzRs3Yndn51THhXMOs+ls9uO4B1ADwxM+z31njYP5pqKsYwRLh2QMQSzAcZ1f8T6bEDgvcOwjUxokMZLVp06T4+OqaJhzzkwr513OM/ScZ5HzsvGSr1eakrUWdsUcLiV+DIRJszLjPq5DWn10VDUYpJdb1S7/LgN0zFU9l6nZpq6kBuOR89H4JVNcsVAW2lU8agLlWcBx3ubYvQQCfaYC8JP5BkjrMVdMnaxLadNSvEht5VIDtl5nkxkpJl7mKRS4uS6xhCEc5M+ZoxcBoBVgHjEDqLNWuKSHUvqtGGrNG/IrnIsfPYq1l1+O1qs/jOU7fxfT3Ttx8M2DmNyYiJm6dmczdv/uesTsi3Hwjd+L0ZOfiznj+/BhbP3oR9E9+knMrv0sJrfejtGTI7H+N3+yFf1Hz0Zr87difvvrMf7CF2J+7drlb/Zn7/xsBH4NR6D1p3/yJ3UI4MW7qR3ghZtkDQ0RB1oCpQp78VMLSVanJWpJQgqjZrmUaxfAl9tgy0qFkpNiQ3cVu6kDUGtrLJfaLJ2AXub+1JtGGk2wmbEQlwAdC2gdIGVATnCjYCqrnnyOBU5MOoCoZNgR6PPf1q0rEy4WUWvQ2cGputyK0Sen0eKPGUCusPrcXbGzjp3bYqV9AIiVmnwc262YjLcqyWi0pFg2987sJ5g3vETfRwNFm9hcbRkno0kcDiuArr9WAX98BwCdasDLeSznOJBWzDHO17o2aBPVmn7J4nEl1Zp8BK7cUzYliTQnoMD1luL/mnfJMCvnnd3PAOY2cPPt9SrNmdGo0jpsMN4UWGTlT65IycDknmJeoIRoZ0fsIwGwfOfamo55jGZOBlblfGdszSxV63cGAwTTrtBxD9TqktfrnwNISqQ7GY/NQEnXsoJhc5n5/km8R/MuAbrxfK5236efflrmEPwOhhVacwA5AMKsEwSfJE2AtWKhtNu6dvTMxFrhecmW17Ncbc86d5+PgyjPt18WY+6s8zLbsWTs+pnVXE7BccaCuWUWh89b61rpcmZR/AT4pauVa5XYAvk8sQ7QikW0xfPGC8BOlVnMBvI5XxWA16yGLEDw7CBHQELBedVajcOhgsz7+/txNKq0i3B01f9wc92qjCIkyg1I92l6kc/OW5WTK+5/o060F4iL44rWi7VuP9YHa1q7zE4qmbIE+ate1lzkueFzrA9aTxHmPzmJ3ptvxuBnP4u1d16LwfDtmD1+Lx7+wQMFvZzP+suVK1osvxoP/ujbcfLscx9KdLkudmXy2Ey+3QLIPFnlbnnZKdAE6MTizOLfKvMCH7epBcfnHpqB2mC2AbA044R2aot2sm1RxSJaCzOp9fOsZC7BDq05mSgJoEN/s2hxXdXieN44cM5vTwfxw+GOGOyfHxzHY71xbHXmMVl24u3ZQB+/2RlLH8jM9cuMrQE63sv94QXDjP221AkmvqoT93S/NcPXMZhaGAsZiHOvyTqC3hNHI61PzB/uJwwkzMLYAyjmYIzFHq71yXs+YC17CTEJWqdpRsR7AAXeyFbkHjEZJwMTLs12+KfNHni2tO9Yu2lzs54H2tOy9VSswpTWWNX6uuq+lhp1XBv7nIqLDZd23wczF73eG6hyYXx7dzduAtB1OnHw4IGKi80X3+N5z1isOi8zBsVkJJ7Me0csAkCHeyvmD9PltGJCd+exWKtaW2lVW/YqUzgXwziHVcxBx67lOTKmq0BFFxsN0LmAtWoeGQD0nDxrX/fe2jy/+pglk242iWhPY4kzbW8R0QWgj2ixdsOkY80ebUVnvBft6Vq0lj2x57rRi1670nMFXKHQSmeGn4/mM8E5qQCMNl3GbOz1tHQDojHfXVB3nODrsHmdcwTWGj2beUEaj8w/OAbfTQxRGgrxVrVC8pxnnFrmUXrukzlrcMlF7jo+KJhhvj7nIOX9suYZ5y9NtLW1mg1avs+dPe5UMaHhsgWAy6x1K5+TMzT61HGQJAfLkhgw9L0oW5fd1dSc287bzLIz064pccL9oPtA40S+muNULVvV80xsxXfa3KHWVC/ivPL91pojXzPrUjrmWfz+RQCgul7WuOk0th49iu5L/xyd7/15zHovyuxh+OxQRmGDNwdx5a/3on3yQhy98LsxeuKFmO3tRZeCSg3Q/TQmt95ZAdD9dsxvf+0zgO6jTPrPPvNrNwKtv/+rv6pdXB18uq1G9PVCHNSVOVUKsYmmGpCiy+XI1IF9stgwFkD0l417//59tY666mommxNPH8dV3ZJZxILOIkHi4kRWrYgf0g3ICf4phh00Z1pcr15VMgQTyC6ddZJd0Petv6JFM1l2Ylut0/7ZUrWSv+XGaEedZNs1EzIHQt4IDLjZqbRk2LG5+Xg+TgncaRyTbWeNCLfGUlECoJPuAuBiMgK9STC+EhMGGEgW5Gy+kCFIBeC1FJyIReiWaAF0sBKrVkwo2NxTBQ8wJ6kIAVgWwb0rn6oEnZwIyDHF21qCjKuYcyRMGYwY9OPvMnAAQAOYY+wB1Hg/OjUARrqHrkRmG3IN8MK0KBhGBPg1QLKzU7VwpmiznonUsFNSUbwMJBowsrYK/2bs1KacY851CtQajWrXT37mAHgliJLsK77ysknSJ7lSmSFI3XnZ6ahd/fbt27GdSR/VYFo2uE5agUhwEfMGqKM1zTpxSuhxO7TLHm2UK9aPy5y71yX+drJ52QrwZY7/Ud5TgnH+vJMw/vb6KRMQ9PIa4sRnAXRNhqYFiD1n+LdNe3h+WSPc3u+2qlPzpsnKyCDQiQRznvdz/2SGglPdYiEW63sPHlTi4gvExaeVm2u3Ys8pwduoErxP1auiQqldCjdXtbpOW9FddGUWQYKne722Xmml4ehG4SoLEn4+mmPm+SAGQCH6jJYnguhtEvj9/ei//C+x98O/jc7my3H/P96P4XOVaPP6qxtx9Ts3ojX/Sjz4/W/HyXPPq9UE1thlXmYaiBGSwterPkexBObzR2VEaP8rWlz5Drd8lcDAyvEptODOA+gAqJoadojyr29tVY6ZsNFhKqYrYxnDmC3kmMVaqJybgS9r0H0YgK4CQVrx1qwC6EaLVjzXPxFAt9eZqbUV8I73GbS7JHlOQ9UEMPmZADqKJ8lkYb32fbOEiWMyA6Xed8Xm+RAgneNJmSUdHqro54KdQIJkjUs6JLXqHJPB5IVV8uDRIzEcn3rqKekqkYyiQ8f+Qow2JZakKEnMlUw51lniCOYl4AXfa81TA8nsFXVHCEXFXI9L7dLm+DUZKfV+doF7r4/DedhExHGj5roT381NtbhyLqsAOsetKjCmkckqYLxmDCYg6sIgrEQ+N5yMVVix/lxVYJnFgrV7sEyttqooJ2ZvQytO8Rs/t3lEIZ+wsjSTOYSfc8f2H9iv833qGElN67IQder5TzDX47dqXkqGpGbSTaKzAJhGk67SS0U/tWp3bUVr0onu8WZ0H12NzmQ9sPrBGKLbJkapTORUQM1CupiYqV/djOddQCd+Z47Runzz5k3FpujxEo8rt2IM81UWQ+rrZ592Ubtg4BsA1PpD/pPMPI+nXWC5R6WrrL7KcX0hxVLnMhkXlBpsYnsVMjrlPTBDjZ9JqqQAnsr3GTDke2zetoohdpk96TLvqZ8T5nvqiZYmGW455W/OiTVF9zeBdd+LMp4rwTnHdDVzOPMtM+4AxUtigt1bOXe76fpe+Zkw2YI1j+dDGnPMr8x1yuuuW13JMd3plN1F3IN6Xl5yn7/MmPo9nHcft97j41j/+Yux/t0/i9nix7H/7/dj+LmTmG/NZfiw8/3d6Bw+H6PHfyfGt16QDl1nOFSLa5cW1/Ufx/TmmzF8ripC1C2ui2/E4sZnLa4f5p589t5f3xGoXVzrKg7MNwvqZlsHv+NlrSU2KSqUJbDgjdKVlrq6AFCDnfTeno5B6yhJn5NOU435uwS9eK80YKgAFjowAr+giB8fa7OkonVZF8izbqOCRcSSYfRsbWnjPHz0SODOeUm/F3K3wEivDAZLsoW4HjMFpUMBuJabuipw/EnQ0eOviu54rCDUWgN1EOJ2SNtnJzWdcSgTcAFGaPi4WpfHFCzndYAAACAASURBVFCUtHeSbzZrxlZVv2RpiHHDcVncMyiwBprve9OkwBuizUPsxKqKMjpWBdPSYJbdjkhUpbVRuF+y8VnkVlT/CIF9bndSQJRBI0kWAPA6laSkqDN2+wAJJCPe8BIEE4sxgUSuB4BO7ZjWorG76M6OTCaoajMWw6Mj3RfAuTKwqmKeZQ1kuzLsBADAkmsgSXELDL8rAbqLqOjlvK3nSYKEZjb8IoE7J260hHUGAwF0tCgB1vIiCHr99dcVePI8AtAB2JHwlgC6xfANMKmSuoKB++u63HocbQbh50mtFySk6QYrZgTrWhYe/DnmEcxPJ6B1O0m2bDCebtGyoYbNdE5VwA3QZfBvBgf3lUSCAI+1j/leuggyl+89fCi9pelsqhapyXISU9zyehU4N6dFavApA+hywtIu1UGL7gQ2Rju6MwC697XoAOhIqAm6rX3jlvXy/ngNkQlCw+24Zjw6mQJoeenFuPGd70Sv/ZN4+EfvxvD5o1j2l7H2+lpc/bNr0Zp8OfZ/+49i+PTzsVhfr0C6S7zcYqvW03TsLAXdmTeWw7A76iUO+4m9RS22yThlXBk3M6UuA5yxb2zu7mrvFBCdjpkCJVa8XEiTdikOjEhFpLaXAJMs+Jg9fdGFwkgXCDcbxD8Nt2UK8bl+xaDb6QCAVwAdxzVAd9Exy9+f1QJsgI7zlFlJsr3FCCuYJW41VmyUcZhjDTNB9e8z9C09V+tWW2REYKV3u2LHWd8VAIM4QUWBBA64A26hI3bC9dVadNwf9pxHDx/Go/v3BarCOqMwCQilAmFhVCbmO10byfQkxmHflORH4T4pN9QEYRwPuGX2LCCM3zNOLkStAooMUHJvVgK4AHR0YQBUUvQCUCwKxL6njpnthss1oi3XjMfK1lzOi1iJeJmxGY5HMZ5VynOyh2hVEgXTnWmtPUd7a3Od0XVlwu/ngPM6D0D3eftYBmzPal11HGl5Gj63imn3gRbZbDdsxuqOlVqAMDhk0/IKk641iUV/VmnSie2NYUQvOkeb0dvfi+54EF0Y0Ev0xwaxsb6pWLC7vq75qYJvFtuZy+56aTL91Ao/nar74joARaejvIKYVDnVivbls55vj7lA5TQ34/uuXb2q1tny2gWc7e/rUDYLqO9FMlStcc3fNTnCe4o1up13lW7wRbuygODDQz1re2lmsSpfMmDISBNvn8W0+zBr23nvNQGA+IWWT8X5Jh5k4Z8xdPsveRixlvUyV7EFm99X5stlnsX9YX7LnCvBNX4PMYJCkLSFVxBKOJ5bVM00tMY2a1I5rnUcmXmi9D3TQbdk6J2Vu3ou8bfyhiy6XLb40xsOY+3Bg9i482Ks/+ivYtr6mdxYh08PxcDt3+/H9j/sRvfguRjd+u2Y3PpCjG/dijbA3iuvRO/+T6M9+8eYXX2jMonof2YS8UnN/c+O8+s1AjVAVwINquBkWxubiAE6UZoPDxUAsaDZPVO/TxaGW1YduLNQwUyjxZX30TrKgu1ef1dMHRTXjJMztOJccWARIzApE9mPemukvwJwxqaL7hILKlp5uHs2KMarFmoHIGoPIwEj4AVIhHl2cFA51mZrDIsrC6JE2BmbDE5d+XDSbfYi32dKtjdVg2+u2LDIltU8BwznadnVx8rkS8AgARwBazKcVJ3JljqBeVkZstZFORYG+QgEARLE3Ml2V+YKLnycI/eZ39ECwGdOiaNmAKjKdGrOWRvHTrXlhiLtIAA2Knc482WLkgwhMDI5Oamo45iJ2O0zW5Xl0JcVdo7JZ20aoUAe7RsAuitXdJloz1mbaFVg5Wek1FsxkMz9kt5ifp+DfzZQt7ZeZu4aCHTrG2Mp8NOA7Rmtcpc59nnvsbueATpp5RQAHfpkr732mlrXSWRgo7x7756YDaXZQQnQWX/yo7qMftxr+tf4vIM6uW0dHGj+S0MEvcLFQvOP+cqcx1SgCdAZ2OPcJQ5cuGcbZHPF1W1CCr6TBXFWACb3uBR5hj3HeQFIs36V2itKtA8OlNSOxqMYkegtJzFrz2Mps4h5zK5MQ2YRaR7zrzHO/1rfWTEx2tE5aUf3sBddtOhaHbW60iq13h+I0WCWDnsfTGvuTwnscy95PnjupE2TwAIBe7n/OUHevHMnbvzVX0Vv8eM4/J03Y/Rs5ao2eHsQe9/di9boC3H4G38QoydfiPn2diwuqW1oJg77vcCLLCjVgEwmxj7fXzaDlSIHLdfEKgDTjBkgBOexs7FRa64J8CYxbFw3xbTtq1f1fuISWgq9xq6aQzVAMpkITGetR9uLF+fCOKxy5zxrPgLOjRbteGfaj5+NN5XYfXFwFLd64+i3ljFcduPdeXX8x7pVi+uHeRmg45pKTT4V0FKGoTT3MCPEDB4zpcwEMvOX65SjHwWWZECvuvc1Uz73e97j8REjJUE0fs56BWhnsx3+2wVEADz24d29PbmG8xwQm+0/fBhvvfFGjE5OYoPzaLUUZzmW5HwFaCRTX9+/sSF2C/EAzxfAKi9+zs+4tpLtDBDLfC+16XwPBISxjgOEFNIczXt0EUAnCZdstwbMkZ4eUhAN90lLXUhbjpgCjb6C+VOfV5plMA4AeIw1WpG0tqogvpxVra3tWcwBgtEQ3Z5W+mz5P8X9eUCzWR0Le3y8/pwF0J6KD5PpI+bdGeYPXtsqyKwA50oAuNAIq/MODlgAR9U/qzklIzqARObaYh5t2rvn/BnFksLS2lwF9dZkLTonG9E92o7uuBf9yTJ6s3Z0Wr3Y7q/H1ccei/716zp3a7z6eZCmGgzijDF93d7vZf6R6wysT+c/H+ZZ5r1l/EDLJNeIGRc5RPk6D6DjfQZAnecZLPT9ZswspyHA3IzGIo7gu20Uwb6AK6sNw5prQc20I95JgOoXuVdwXSUjrWmiYY0+zovnQaYtSSQotfouOkfvFeV4Gjxj7YUE4fnOusL+Q9dJE1D3vXNbraRy0nSGIjifM5GjngfEaBARyEvQtc32egC6i1zETbRhnMyQvAzQ7vPsA869+GIM7v00WtN/iv+fvTfxkuu6rrtPTV09oxuNiSRIgARFiaJoyrId24njIXGyvPLnJitO1uc4tizZlizJii2KpDgDxDx0Az3X/K3frrOfbherB4CgBgvFhdXNrqr37rvjOfvss093+VrsvLYT3bMdAd7tW7Nx6genorF9JfZe+L3oPDdm0LGntG/divad96N974cxWP5E2nX9lb5Yd7PX12Lhw1cilr4ZO3/6p9G7fPlxl8izzz/rgX9TPaAUVx9ojhzoIJ5A1eW0ZcoBC7ys1iNjy4eq9Q0yfZLDCacPHREWKFUwcfyOennj82bHhmodGEdYeU8AnXP6j4jkHjdiAGsY6ziqMoLYINEuS1aZD/syla7UbfBGDmC0CBBFRKtel+G4kdpcGFW6LuklKcQu/YislFhRmmEU2RFKZh/tpy2TjDj/jffLctum4Zux50iOHKkEcRTNzAifgT42fLQNGB8MGpxzR9icAqLqsFldlfuWVH0DMBwYqjyYlfg4wDHMpZWQzD76A4CB1C2leKXhYPq5mXOTWk30NQcu6TEYswB09JcOZADGTMlTgQKYDqQUpBaIHSzui3aDNcCYv2ILZRVOMZHQoCONGwOXiPYJ5u3kPFMVOFJ70AZL6rkYizmeGrcc6+PmqA9mR9oAQgX8pZC6ARsbBJ/TFTnJDQ75jB0DjOAWzhJaOefOSdCWF0bCp4h27+yMHYLBIB6sr8s4Lhl0NgzEnshnt7BweWsD3hUQmiD5SSN8X+BRv9Sv2sDGmSeVmnnlIhm85yITrBMizTbkzGTSWoQN0BgLVjP2Andyry0F8MVGPoQJpP3KARVYucnsZV1pr0EjkaIxuW7cKU7pYk0JiO8hMU41174q/v0coAOwG6cP/Ua9eGQKRuw1ojWpRRetmGm0YhaQjqrmWWUUY1xR98LB1B5Xr2tsxWyu16viMJ5DCvSwHtnLbt+OtR/8IFrdd2L3jWvReWkj+qu9aD2YiVP/tBKNnSuxe/kPovPca9FbW4vBhEN32BiZ+SR91gQwvszUpMedK6yj+6Q59vvaX1kPcrhYH7AUqJKXzKlpAAvVW0+5avudOzo7DEKYkVyOiwMVjInPFKeH2tFjbE+a6gtA1xnWY33QihvdtgpAXJ7ZjRWAg6jF3qgRG8Px2Xi20YmF+jg1/qSvKrUS7aP5+XEVcoJXJUA3Bbj09Q2wKcU552nJqmPufU6rLotBcS8XYPC5ytyZ1j8+l51KTfu8JhR8Ing6NxenTp+O559/XsxtvgNA99m1a6rmOg+A7PRbwJlkFQOOMQdUzTe1d7EpOHc516riEJkCzR7qdYeNYt24MhXY/XNcCqzt2Eobb6JKrK9zmBbi5P5bacsNh2ONxmZTZ8RkiqWLSPAcnBN8b1zcZz8GowFlIca7drM/LvAz24/B/JgFXQXIxwaHmmi/wHau9yDeM3BQbfUTQFk5Vz2f/L1JYG9q6uzE9crAE+0oNdom14XtCKfUIg1QIxWw11XxiFrApKN6diPq3fmod+aisT8XzW49Zrv9aHdG0Ro241Q04uza2WhfeD5Gy8vRRZu1CEIzFpKyyXTQyvbK+ch72Ez05+ajRwr0fpGXikmVWrUFI0vBX7+fTPxpjK2j7q/1mOm5DuQfkCBK8NZZLqxrFSWYnT1AaDDgB5hO4JE9lRTPx5Ukety+MqFBfiMZOuw7RVEKt4f1y7Mq4JA61D7fDswrMzRdKfgIxpmIChmQcPaMGZfSmk7JF+vVfW7Opi+iTAlIKCmR5HVesvuU0fDgge4nmYC0K1wM47B+U4DffgnnVQKAJwHauebM3bux+Pbb0dp4J4az70Xn7A1VY6U4Fa/Zz+YUGKzvvBrbr1HF9SvRI4OOjLiHD2P2+gex+P4/xHD+g3j4hxvRudBR5sHc1ZU49aMXojb327H9X/5rdK+8OpbjOISh/bjz4tnnn/XAr1sP1P7v//7f2kcN3riKaxlJGJ/VYzHLR8n8AFhxamAVeUnNOQFraSjDngPkkDOfzIzJyOC0TpNxkxEwR3osxE87+Fdq4bnq53FRj2n3gs2Ghhm6Jxyg0JFhA1kDTs+fKbdO63FhgXKjhYVCpBc2HtoXHMQAO6pkmf3Hxsuzuey5nWU9KyBVirhi+Fqbxew4V17iO1WUO4E22spGDcimqqVJe7YxZN06b/hm15VVh3ywORUWNh1MN9HBi/4WCySdPKXiZrqlDNsUoDYt20LbSq3NqrMCyFIkv9RYOMA4y6pyJXPO7Dn6l5RWHSxpaCsFlRQlnju1ExVJI4KeqYGqXlerqV8FHGUxCt+X5+d+zFXS/aTFR8QUdiHzYQKwOG6xm3HKeAsQLIxpg9rHMTSnHeB2aLg+4yMK/9LSuEpsAsDut/JAP669h70vEXdAdaJ0i4syNs+cOaM5zKsC6La3pUEHc07FNpIh5oier+N0ucNEtW3IC3yyqPGUKsBP+jy/rO+VqaqMG/9vDU+DMvQJa7JM/fU80vyE6Zaalk711ucBKEhdRGOGvcDp2BNpNJoPmdagwARM6EzrEouU9NUpGjlaBzkPcGoZX6q5ZqIUyVIxQMtoOfXoWpR89snwy+rxX8J9p2jRNQbw55pjLbr6WJ+m3H/UytRUMotE0fRkAPG3EnB3mqHP6vk7d2Llxz+Oxu5Po3Pp4+hdvB/dc13p4S39eDkam69E9+zvRodUkwsXYpCp6cf1jlJss5gO69psqclUruOu82W9z76O6D1BL7N8zIx2uhL9OBUY4hxIgI6UwevXrqkAkEEnpa5lipcdFxezUMEIzpi0CRg7xojvTisScNjzi4k0qkV3VI+dYSPg/CzWByq8RAXXff1DC2sUK41ezKJo/xivUvuMOcfaZ0wN9DOeRxX3MMBR2hpqczrwCsIlQ5draz83UAFYCgC2s6O+MtNbAakJbaSSiWLmju8hhinLo9WK1bW1uHTpktL2eGGrXb9+XTZWE4Z/tqFkwfGsVHcFUGFvVGA59ecYd+YQ+ygArsBDCmSlRqxTZa3BNylqfxxAV6Xa5f0PY1gepYVYDrcCfmk/SuMq7YnSsbadjtYgfUhfOyV2vyfe3M9TW2cG0V3oxmCuHzEDTvVz1pzuW7DoyswWAXR5rlTB/AkgbzI24++YzS1pjgnHexLAK8Hxsh8kgZI6rlO157J90qDLL+paAHT8Gw6i0etHY9CNOhVeh/Wo95eijvZcvxnN4Sjag27M9rqxuNOP0zv9OFebjZmzF2P/ypXorKzIV/D+rOwTbMss/uSsAIHXls6Znx8Here2jiUoHLXEDcDhh7HviJE2UUxK9u4U7bWTbh3TmGH2x7gG9jU2s6R4iqKBPKvniaZP3rBK9W23xbT7sgE6B/ntAzEOkpLIqrEGqNjHywC5gUkFv9xZGSxzKrP8zEkm+UTH+joAaKQaq3I788BZU0nM4JrT/FX5Ydm/XIN1gk9iJp3PX3yvBxsb2l/xx/HJyqq/h423GZZi/haMxpPGU1v378fCu+/GzP13Imo/je6ZG7Hz1Z3orXV1y7lP5mPtr9ei1vlaPPzdP4q9y6+qiivzFd3cuasfxso/fTtGrXdj/c8exN6lPQU25z9ZjNW/Ox+N5jdj67/+t+h+5asxYsy+pMygk66HZ5971gO/rB6o/X//83+OnKJiw59Dr4okFFRxaXcV4vaTVFo7FwKLiPynQ6/S0s2mopoAHZMi+yd9eFGTlV71c9YBzqo3TQE4RSEHrmsDwpop0zZEM984cB/cv69D1Ey9ks039qPGhqgBOkfa2XwAI9fOnRNwBAjJswIcGdhxihjXFMAJuOSKZ8kSxCDlWhzycsbpu9QzcKVYAEUDgzoUrdkGcLm/r38G6ZRmiu2Vh4oPGpXMzoITBum4llk5HCpch0OAfwCWYv654IV129B8yTQtDDqxOlLTQamjyWTjoHHaq1gfTs3I5+ew5H0OfG3yMM5cVCMjVoo00+bUnJO4N9+jnTAes/qeKfpmCUrLhpS91LtTRLMAzDBgZfBQ/W1pSZWWAOjoC64NYCG6epHuOxlVnjaHnYrK93iWp52K6vlEH0uHJHV7JvuPv9ugfRIGjKvV1WCm0D8rK7G2tlaBtDAZPvnkExXlWJqdlQEHc1DzPMvGH2AmJFORvylFJw0nA4+O3gqgy/n0byEV1oajgGpSrR0YMWCW+4qL4XivEnPZqXxLS2IHSbjZxmLqWTrqq35MoHoyVamKRlqjKStO8znWDyyiw4Bojw+C62jR7VAsgmquEhzvRb81UGqlCkbMWd/npLv7v53PSYturxGNvXrUdxvR6DUE0DVrDSW7zrdnBagTpCgBneqsAZgbDMZsY6cXuRhKUYFPchKwN+7di+W3347m5k+jf/b96D93LzoX96WDt/jTpWg+vBT9+W9G98xXY//FF6MPm+MErypwkWx1a3RNAiwnuNShHynT6B73Otagc6Vs2S0JAJXnPOvJGnlmYAt0WViIpdVVOVA3qAq6taX+1DmYfVsx6dhDMwDFfmsnyXuUwdInKXozBsLG7lGtNpIW3dagIeCOhMt2fSj2XKv2eIC3ASTOHwNT1hPkb2K2Z6DMtt9hoEg5Ng66yYnMc5H3xeoqBOU500khxfZSkY4Jhs1h4+11gC3E2NLv6CaiA3aRaq5ZLII0sNu3b6tYxIAUY+yTLGTBtScZjzyb9fY4m2l7pb2bGlSMI30jQC8lKJzeXQLTtFGaodvbOqOmAZ1mntMPZrtPS0k9qRZimbJcFbsoqnya2aZ2JcMe+7LTHRep6g0ztbU2iGF9EP3ZQXSXutqraw2qgn9+REpgTql8Br9KgK6Qganmz8TFPKZivSXocSiDLufSYYyekzLxuFf58uMJpKPaJYV6Or2os193F6LeawfE70YMYia6MT/ajpXtzTjzaDfObo2iPftc7L38enQvvKA9tN9qjdM8AWCpmp77pJl0lrBREK7V0rxShsdjBnr9DKW2mgKzpPLDtE+AzsAQ9gKMNV7OULHvcmCdHyPfc9j6tA6efQwFkFJLW8Bt9rv9QQP8+IsukvC4e/3jfN7tY83ZfsSP4mzgRbuV2TIYjIvTAMpn0IH9gHEqZWysUV6dDQSLJ1h09gdMImCuyW5bX5dfUwJ77LvyYwrNy/K88lpRcY1k0uED2oewDJL2g40NgeUq0kFWxQmK+Ag43NhQXwgwPSGj3mMgFtzVq9G+/V401/9fDJY/je03N6NznrTxUcxdm4vVb69Ffe8rsfWNP4y9l17VehmSKcVZ9OnHcfo73xa4t/End2L35R2lxs6hmfu3a9EY/Vbs/se/iM5Xvh4jJFdSI/Vx5sCzzz7rgX8LPVD7zl//9YiNgs1ekalMS1SEuGCxVToECGDOzIzFPtvtz2m0lZEygCSnICIYj+NXOY5P0HvSxAGI6fe1uclgKrTqJg9kpXq6sEKhoTMJ0pGSShELvr9BldmdnQNaNI5o2NDi2Hc01UYLj4Nm2cVLl7Tpw0TxP55Z0Ws2VIAgNGFSnFkR6WRKOJXEKU0+OHDWeHY0wByFgfli/Toz7Hxo2FBz6qoYYBk5N2WdzZ8DSgd2HjgcYmgk0P5SLNkRMFg5JQCIA6l5k6mwHA4ARQZTLCrsim1KoePzzDEMb+ZEv69rKmXT1T2tbYPIqo251AmE9WDWD/eH9WB2m6KzGdkUCzCNcNHY02DUZxIYYQ7hNPA35hXtxPBVcYiVFY2ZtAgzSqiIaa+nuSGgq0jnmTadDWy5IMaBlN6nQNumLaTuGLAWmyHHlHnCswEC8AJU4fUk1RadYglAt0DxjJUVaQEx/+gjDvuPP/pIAN0yhz2p7DAnUiPPhgj3d9qBwVJptyRAZwBeGobZz9IHmR0DGodpdzzBVvJL+YpTwMWcK9LYvR+VQYRyj1LKEiktaYhpfQL4AmKnccUc1TzP/U5GnCOPhaMinSnAnwSAWEN8T1qg+ffDUmNtODLnXM1Ve6OquXaj3xioQATFIqgKOJp5PMbPL2VQvoybDmuq4kqqa3OzGY0OwFwdiE5AXbs5E3PtWbFq5WgX2milI1syVXy22QHmpx2gJiknP/tZtB69F43F92J44c64OtowYv79hWg9uBgRb0Zv9Wuxe+XKON3kBK8qtTrB5MdliB13CzPk5TwWQMNx3/P7WhcwhQYDpbgKXEnWtHS6CpZbBbgB1iFFAWNqYUEBB57z4f37StGXo5bOGtfyeNDfBqi9J/E39mDariJGaWM8CcOwBCr3hg2lvcKuW6z3Yr42iFZ9FI2TUhyygwzocC5Yg1VnUQJG7DcCEWZm1CdmXxyX6mT7wimJpb3ha3sc2Me57pmVFY2RHdnjxthzX2PAWZkyJLC3GTv2QMaXs4diEYB0w14vFkhfdaq+Ab501B1YZXwUvCu0tirNrcIWk7bWqVMKiJRMdwVEsckyYMwzTUuhrlJSAYMyI2AagHtSLUSnrtJ3Ku5BBkDRke5z7Cm0GCWrogrMnXEgZdQfM+ga/Ri0AOj6qro4oqiPwJrpo1JmyOis4GOpIah+SbaU96hJO7xkVWn8Ab+ngEMn3Q9OBNAVa1/zeULHTsHk3iAanWE0dmvR2mlHo4da6CAatX60WHczG7HavB5r2xtx5tog5h+txnDuUnTPvxI7r70W3TNnYkgQOueDg9r0kfSaFxZkJ2FXy7dKVtSTEhQE+LJ+026eTN10ABAAhiwg2lEy9MXiSlDocbTWJmeFNdwMOiuzpygs58/bbzogdfMLsOPcPgUh8nnLVHAFtjPDQ8XpCgai5rcBxpzntpks26M9KdeBCSHyNdHlBIzN4hCMkzLOkDJZXFQf2YcQq44ASaFdOQnSOePCetq8byYd9+AaMPTEhCuq6E4joXhMFFggBZoiIqRAP0HKcR2SzqNHMXv1w1j6l7+PUeNnsfm767H/0o7A/nGRiOVobbwYvcU3xdzfu3x5HBiExfzZtVj5h7+PWv+nsfWtG7F36ZH2ofa9mTj1vZVodV+Pzht/Fr3Lb8Tg7NkYppTOcWfGs/ef9cC/tR6off/v/m5kJpxSFDNvv0zj8MHA4maTYbNT5D+BPR9+5WalVEL0qly9dWNjLLJfpK09bnqfGUNsmER+2aS8abq95QA5UldF1hOImjRAScE9fe6cjDCqzAL4lC+nSbIhltR+g2va0DHSVlbixUuX5DhTVAAdO9JEfSA7RYF+cvVZG4vWteEww8km0sp7/F0RsUwVUSQlmXVi2KUmnCI0eRiZgu2NugLY8nAvq8T6QNLYtlrjVEyX+C7o3FzLYBqMOqLXGBxi3AGylQy7rMzpfqZdpKTSbqX/Ioi/syOHCNYCxgROP5u3AL7Ug3BUTqBDAhIAdBxsotljiGbKgAz6Ii2MsRKgmhXduKYYfYAQOGDWQYMJiCgzleBaLYnuArTiuHFNac8lq88AC3PD7D6e0fOA9leaLIVDR39bAwdj346Q0jxOEPGatunYOa+o8Fmd1/R8noU1igHCGCvllIM8q2g9zto7DqAjSvjRhx8KoDu1sCDjGyNRc7kojlGlFgGcZkoIDLuyii5AKewFMcyyMInEdUuK/1MAN38ZG7kNaJ5LOo4pSM7aOjRVpygeIUcQdidrKbVDWOvMy+3NzbFm5oSmHPei36viEV4nrA32eoDy7OtpxU+m9ZNSCx8+FOjb7XWjM8hqrvV+DJtDMehIdZUA92OCCr+McXnq95SnWYsGlVwfNaOx34j6oB6NUSNmgjTXVrQazVicm9d+w54wKQJttq4DCmUbS1aLNAkfPIiFTz+N2Y2fxUz9nYhzt5Ryomj2p3Mxc/e5qO+8Hv3l12Pna1+TY3mSlx0s7TFohtbrTwTwH3YvA14Och2wH6z3c8RaL1MMAUgAvQlmqb2pg1oCX7IHEpSCIQ3IwxlqUX72abN3S6CJNcR37TAxEDEAHAAAIABJREFUVjDA2ds4N7gmgQ85gU+4n5d9RLrr3V5bcv1nGt1YqI8DYY+77bl/2B9K5hhnn9Nz7VzLcbd9lH1/0vPJICZ9JvkR7IzMCOBejAsBFoDAij1VnH3HbREw5xuwQ5Lti33CGU3/Y4cA0t29fTs6u7sxi5Ocz8G9de4ms846UyUDtALbMphnJj/zhz45i/h9AosV8JB2sm02z4dJ7UHAMew25rkyAgp2YTne1kLkb1Sl5Tmm7rsO8CZARzpx+eJ5mY/8YxwU8GV/7lGzFabzIPpUbUV7bq4n/bnh3DBGrfH81jjkJJs2JgZNy2CBwa8DgQUDeNk4f89p6AZpDwMS3I6pbUjZG9Yir2ni9selylaAYW8U9b2I5g4AHUV96tEa9qNZ60az2Yv5+TuxtvJ+nBrcjVNXB7FweyGam+djMP9y7L7yRnSfeyn6KyuqjD2kKJyLm8GQY09YWIhz58/rrMcPkP+QxIeTAtUH/JAEhNmXS7vKzDADUwC0WuOWRsjgh0Ek+swg0oExP6HWmphd1jA7QlOt0hx2UHsi1fQkZ9CTfMYac6w7BR4yE8eBk7JoBfsIa/OwuejgQ3UuJDjq4E01V9OGmyYZxN8gPhAgwEZjbeJDMQ+rTKEpxXYsMUB/oxnHmNrv0LWw+1Lb76TFN0qAjt/JFnLxKa3rEpzMjLGKJJGZHnUCwVQnvnY1lv/pe9HYezd2v3IjOi9uRPdcJ8ggwO5o3zobzY2Xo7/wWuy8/kZ0zl9QyurMnTtx6gc/iMb+O7F75dPoXHwQvbNdBTOX/mU5WtuvxvD5P4z+xTejd+lSDE7I+H+SufLsO8964Fe5B2o//O53Ryp77SpByUirDlxYL8lc0wbhMvR5CJckcjPWXMEV9tzpM2e0sdy8fl0OvBltpcbLUYh/2XkyOAuggc2qNBrKCB7tcoqjQRlRrcvy5mmUwJh6/uJFGWTTALrJVEXrFpjFoNx62GOLi0px5XXvzh1FdXFmcYRpmwCeIkVYBRcyVRSjisO7jLTibNNma1BZrNvOPQKaAmqsyZFpa4B4Ljph7Tl++oDSd1zEIfWqAFSs2aB+I+qc4rfMD1c54tpyVpJtQ5tdzhxjWUBdVk2VRpYFjdvtsRYhB0IaloBzt27dEsjG/MMBVIQ5tRmUakR0DnAOphWpvqQK0I8w5+hbqsUmc84MLPpZ4E7qPhicqFgnCeQ5pVZag0Sn5ufj7JkzOky5p1ISMnWWMfU48DvAl4FtRcrTqHbKmud06QCwjmgj7xG1E2U9wczH2SQmjWExGHFMU+tG84gUrpkZGYk8H4wn+gmAznocJ01Vq1JcMbAWF8UwXC0ZdOvr8cEHHwiQppodjp4ivZkuoEhvFjWwjpOrUxqg89/pR75np1hOYqacsVbU9kxVeJw++1X4rNedQX6twax07IIlbqc/a4dRmptoJZEaubSkdcR6JpgA0E3KBuvQ/Uafee4B1mq+eg9wqpKZc+WeeIKO8n4ISxLR+f2iWMSgNozBbD96Kzh/v6HFInQ2RtSp6LpDqmsj6rDo+o1o1eDRNaNZb8R8e07rUeAOe1syfwzk4uBLPsAMyCnGM+tjluIst2/H3IP3Y27vXyPWrsf2N7bkfLdvtGPm1vmYufta9Bdfj60334zu+fMnGOXx+VntK9YgBRxOxuuJLnLEhyqGcYI5dihdXVv79hFpWJMAHfPb9kB11hf315pKlilphSo+wFnD2Yx+aZ4bYkwU7DlsCc4nACgDPipC4eqtpJqVTIgv2DHbg4Yqu3Lf862udOkeF5zzeQXDkDlk9rHTgeW4Zv/yvBXjEECfczhZ7E5ZPe6Ryn63FIorFPNdj6ODBY/D2GshgA4g12qN08UoDra6qjXDswHQXf30U9lbpFDZjmAMKwDVkhZTAFSPt+eMzvl0fNeSQXcAKEk7TsG/oljD5zTqqPK6tSWn1/vv54CZDGQvr63pFocBdHKsYf7A9Aegm1LcQynpaAaTPcA/1hW2wbAXQHSAc8PaUMBcZ6ETvXYvoslGdbAQxGEAWbkulHnhYkNlze5Ct859VgJmFRA4OaHSFi/Bu0mAzoCF7R8uMQ0QP45hl9tz1DoR9e16NJEj2G9Eq1uL2U4v2oNONFr7sTh/M9Yu/GssLN2K1vYwZu/OxtynK9F8eD5GtZeie/aKAh698+cFPAwyiM2ZLeH+uTkBdDzT/Xv3lCli/+dJpEYqYAxJkwTGSkBIqZubm2PNxwwEV7IXzjRKZnGVEVWw6+lLp2IepbXmIhSMhzKpDmHG0gfKpACkRxonJXXkF3yJr88BiHm22ibH9oR5xguihNt/WJM835yqW/rGzFGvC/tEDppzP/wB+06WD7LvxV5mjTl8jslqrZ6n1vyjPyUTlJrfDhjRt9Oq+R72PICD6xsb8kdpG+Pu7JvqWTMoZX+0SsnNIBRyAjP37sX8e2jRvRcR70UPLbrXtxWcJTA5e205Fv/1XMTgSuy8/lbsX7ws9n5zczOW3n47GlvvRv/0+9G9cDv2X9yPWr8eCz9biJmHl6I+860YXPit6Lz+egxOGFD8EqfUs0s/64FfSg/U/uFv/qZi0FXRTVdNTKvQwBiLmA2HBS2hdxux2XQzQbyol5aX48z589qgr6Pxsrk51nchglOkVk5LqTCzSIZdRoCqFNGCgXbUpmqhYdqqiqcpaGwgz8Aa7Xzuued0OG0l06+8bgmQldpl3vBpK1VFYXeRGonRePfWrXiUAqHuq1JMFuCECKg3bTZq2mWNN4OAYtGlOLAMvYIiLgeKqHVqt3FQCMwC/MH5SIec36lIyk+l+mR6He3XNZJ6L6OOyGsy7QDaFGEnBaZg7ZVGgUAAV6jd3a30+5RmkrR+DhgOMhh0pKgA8vA797l37964el4yfarUB7T+iIbjSGQqn0AHotcw50g9TUDCTAwDVIy7mJ6MCay9CUDHn2dcYQG50hM09LPnzmmOa75g4BL1zAPR869iQKaT5mqtiki5Km2uHdPh5QSh4YgGYwKxjLVB2sdZ/T6Y+Y7121xWHqOcewmcTMo990XDjPmPY8k9+envHndv66yI2bm8rDFEqLtKcV1fjw8//FCgqZkshwFxPDvzFSBOjDDA0GTCuugFc9rGt8Faxoy1YseuLC5yXPt/0e+XBp0j2dojUt/KuoyuwiwAk7TVFCg3E9TsYKcVYeAqNY8Ur8XFiuEJ0G2NxTIi7gAF1zWA8KSMzbIPzahk7Tzc3FR1wLH0eF+pVAMqA1IsYh52xnBc0fU38FXr16LeST06gLouqa6NaI7Qo2vGbKstcI5/BqorpnI62EcBdJyNrI+5/f1YfPAg2nfej4V7P4r66rXY/O1HGoOZezPRvnEmZj95JQZzX4/N3/md6Dz33IlGo9I8wtFKseppqXwnutiUD3lf0XmT9oSDfGIZW+dnAqQzE4d9DY0z/t8M26MAPac1Ijo9AwMO3SRsGOwCwLlDqh676WbA0y+ka7LOVQU0pREmGU1P0i+sFAC62z1U+yOeA6BrPF71Vt+3SnGFQQdzPUEe2qsiTS4Ok0FAZSGk7qc19UpNP+9hx7GvDRQ5BY722PbSvp5nU1WEw3p/Geg8ELAlmEUmxunTEgvH4cd+cZEinkkSCx9/HA8fPEAvJHD/aTfPQkCU9jJvbW8dxXKsgDCAtUOYageYcWboJGtv0m4EIOUlDb4JxpsrafN8i6ur48q09+4p6OI+rrIgUsuX+aZzMwMu5f2c8m32HMy5wWgYPVVu7UW/PhDDmdTW/YX96LcIwiYzswDIuOa0oLkBbp/NOktOMMmV3pmMLj9XZYMX3/c9J9l85S1KcM6M2Mm2ngSgA3Kv7dei8WgcQGn069GC+bM/iLnuXrRjK5Znrsfps29H+/wNBZ0aO00xg2ZvnorW/TMxnLkce5ffiM5zl6NPdWz0sjLNnr0Ce3uNFL3hMO7cvq1Amv2fag4W/S7Q84isigoYS+bTZNXUSWZYBTxlQI716Awpfi9TNeljxsa+gW2V0l6wbWEAjM8DlB/GQDNgKGKBtYh/AcW+zKBjrqh6K35QcYZIGw7tNoorFBp+nsv4myVrTOv0iHleBlNVlGZv70DVWmy7SZ+J7zBeMBElQYB/lX6bNYgn5738h93dsdxR+n4KWMBQpugdQKnZz6kJWBIFfP7RPgO59gnLIEUZOK50Z1PbVYzVnKOtnZ2YIzB488NYuPHjGC58Elvf2ojOc+MMtPbt9rhI1cOL0Tv9enTPXYnO8xdBNGPu2rVobn4gHbremeux+9pYh2722ly07z0fM9tvxGjtrdj7nd+J/gntlRNsRc8+8qwHfq16oPa//vt/H5mRZeabCwmYcWUNJDYVOeAZqfYh6592CBXxR2B3cVERJDa7B3fvikFnrQ9HcA4w2rLrTMWWmCbV1DKnn80Ih9AASandM63XHdWVvlIeUqVhoAM+KyAC0nFd2FykfX3O0Mqy5toIk0Xmz3CoASQB0FnTZv3uXTGK3CeKqiW9me9Jv4/IRUbbMCQF0KUWTCkkSsSEVAk2X2uPcA0bIgaa+BsHIc4NCQCKYMHsgm6fBxHPTFud3mONhkrkNUXJS4adDvNCt4rrychO4E7sD4qAWMMw06RhuKkKLOmsZphhbMPCWlkRSCfjHYAQ5pSrsGb0Ru1cWlJ7XRCCa3XN9stKXiVzjueT1owZAlMMAht5TnWlf/mdiOeZc+fUzxQLof0CkvOAtgbi5DiUzM5KG4ZoamqGqMx6qyWjF30jp7wy/jK0J+bTcTuIDJCdHX0MxxSnThp+pKExF1OA1gCsgUEx05h7hYbkSdirZrrAYGDcAOigxtsApEgEGnTMd1LPXQnPIrcG4gAkmbMu2sF6QzuD9io9Z39/zATrjqtBSdy9mFtezxI3z3l+kvYf159P+30DwGKWIh6dEWT6HSOKuYaIM44efcA6wmFW2kIyIcW8zfRspSsnK5ZCNKrYaiYpKcGsL4tUF0wsz/MqteUppN9p38kU8aOKRQznB9KiI90Vw+s38sUxOKjJAZQW3T6AUD2apLrWWjFDqmuzpbEnkg9w7mDVsSmuyepi/rf292Pm4cNoXXs3Fj75x2gsfxKPfv9hdNe6GclejcWfvBSDmTfi0R/+YexfRJPu+JcdcjMmvY6dLnn8FY7+hK9v5pLPSua9wSKf12L7pu6eGV5ycqjgCvv5kKqWZQu0HghqEBjJFEkVcSLQU2gPHdZqVbXN1C72OV4CCHFUpzCaHrd/xgyhiO3hmEHH66kAdARWExxSEaYsfqBq0ClTUjJqrGWmAIFT5VK/SlVak+F+2N5LP8EcYzy1T6dtYCdQtlChEWjGm8+tiomWTjVgKoHPUb2uQAT21rlz5+R88wKgo0gRchRt9rgMhmG3WnuV+UFQyu0vU8o9Tna0aT/f45yfBoT5+RSQS+mFaaBlyfCcBtBZfB6G4Oziouy1+3fuCKAzc5G+YF4oCJr2I2vB5185x2jzXQLMmVXQHfw8aKLfmuPiPQB0nXZXYN0YKPp5xc0SAJucv9aIUyDeQvknmOQG6PjoYeBo6UuUmnXV5V3lOvc9A0cVmFe043iArhYURK7t1aPxsDlm0I0a0RrVo92rxUK3Gyub9+L03tVYXv4gGs/dVNGdwSx6dY2YuTcbc1eXo/ngTNQ7F6O3eiV2vv716D73fAzRmyPzJW15ZG9YTzDo5FvkvDe5QSQBF2yy9nKmQk+urxKAm5bSqPeTGUYA1ZlRdE0ZNJQvVGgJur+9PqUZNwXAMyCqzJL9fQV410gBn5+fCugeBhieBNQ9wbQ69CMuEsEHHKAv+xJb6f6DB1pvB4qPpZ0vf64s4mCw64hGyTZNPxMADI077mlmm+ZpQYP2XiPdwk5H9htrQ9rkhzASbXdJW5XgA0w4Au/9/s+1v7Ptk8/N/UxgIMvJ56aZmK4oy1y1liLt5X3Wuv1UaZen9EwTIsTeXizd+izOv/PP0W58FDvfvBedF7ejv9RXcLJ9azba11ei/dmFGDUux+4rX4vB0ko0dnejuf1ZtB79OPqnPo2tt7ZisJgBxZvnYv7aqxGnvhm7f/RH0XvppS8yHZ5991kP/Nr2QO1//4//MTIbxY6cIpuFM4dBAtKvDSdz9ieZGN6gKmYd1P35eYmk8lk02dBhcKGFzx1URRfKAHA1taJijjUeeL9ihDjqOlFV5yQjAuiDse6KiDjS06oYViLthzD3Ko01nITZWQFOpCqwEfIyUEP72eg4oMxeMmgHkEUfVqWyM6osnT20BgrG0aSouFNK6DP6hWvzHa6JVhQbalXtCQALh7/QsBJDLhl3leFlEfJMha0YWmzQyWbiPmbrCeTNtDo7WmzmHNKAc4CzYqploQtYQDpEskKPtLAwLNHvAKBzeXo0zYiGY9RzLa6TzLnSgeRZua8rHZWisMfNBR98MPVWMyX79s2bupc1TriX2IpO9QKoTtCtAu5yfZitYO1C7m+GFL8rgpeALwCVAd+Tgk2i6CM+m4A5Rh6OiyKGc3MVqKUUH6rQJiPNzCfWuwCBI7Q3yj6rUrNbrVhdWxNIB5PL4rqbjx7FtatX1V8S6U6HzP3CtVzkgTaqyhzFUnBsDdBl2pABOgEPaWwYoBcAXFQfZM6dtM9KYN7X8d9sILNPGQQ0QML/V++70EimiPNcTvUp90OnKLJvsgYwegRoF0VJAOj8LFpH+SzWOuE9axqKaYlzSdXPhYWq6piYr1RHpqgGoCZ7bgHQHTfvn/R9pxqxru9tbMT27s44lWqyWMTcIAZL/Rj+phaLkGcUMlSbW00BdbVuPZpDqrq2lO7aINV1dk7rwAVcHjcFqI4O2uZmND95N5Z+8p1oLnwUG/9xPTrP7cuhnPt0OZa//3wMG9+Ijf/4x7GPwXuCnMkKaE7mL3McQOLLKtZSMaGTkc2c4m9aZ5lOx3p0EIbfmfcAHTDadIZlpP+ouQ3gs3z6tM5FndNZEdEaeMcBT953+ekqnk8DoBuOQoUhAOge9FuBuun5Vu8LM+jYy8qUXNpNX/GPs6dMzbTjCBjkKqeMQclsNMOjZJkYWNb+nkAm/VgCU5VTmsUbJKnhyu9FcRvJGiSbR0WxANeWlhR0pL+xX86fP68ziBeC51c5fzY3Yw7wMHU7SUcGQMWZBfw2IOn0wnLv5p48J8DhcdpyBt54Ho/75JwReOwU10NSUmV/0v/YTqTvdjrxIBl0JdNK7cp0VX6n/Qaky3VB39xBw06BuFH0hzDnxiCdpAdgNi/0BdChQwez2UClzsKs0GpAZ3IN+Wy0fe4Afvm5CnwptOyOA8wqTc0CSCrP6/L6ni+eI5PsJoOIkj1JP+JzGTqjWtT7tajtJkDXGVfYpoBPa1iPxcEozq2vx9rGtViOj6KxeiP2Lm9G9+y+gk5oi7ZvzMbsjcWYubESo9ql2L/0W9F97uXonjsXw6WlqGXmB7IurD8KmaC1bAab7QvZuvgw6XOJpVpoxPHsZq656ACfmZbSKPH/tCudunnSM97+22Faa+V1lAVB8DqZWxWglB8yGCX7D0JFwbQ7aXu+yOesuc01XAyjvB7A1gPWySRAlx+q/OCJQl4Vw84ZZgXTjmc0CGqm43FFGMrPYw+ztkWcSFbuYXaAvweb+N79+5pTBH5NtHGQXkX5/CoKmdhHVwCc7KQkhchX5ewFNNzf17mKTUI7HORHC88p1NpHh8NYuHc3zr39dszvfhDD5z+L3gvrY0B7fhD1/Ua0b7VjnmryW89H/9RXo7/0QvSXlqOxfz/mr/0wBosfjQOKZ7vR2CI1diWW/+WlqC18M3b+859H95UrY3vlBDbLF5k3z777rAd+1Xqg9r1vf3vEQjP91ZETRQMyqmyggYXPxu9S8ZNRyPIAV8ECjMC5uTHaj5h/UnNLNtuk42ztuDKa7lQvp6qygVbimunEH6hKdMJepo1l0QGANdImJ6ssmSHFZXXwTaQqwPBaPHVKqZhs1FwDQLIqLpDVNnmOUoOP5+A5XfyC6wOkiQGHDlyCY4roYmgC9KDBlVHv0ijk82YW8T79CiuPCAsvgKCqWlGy78TmYkw4yJIFqMqQeUDwUyCaK+ZmxVkfED4IFdFJhiL3Yp6YVUcbaVsF8AEmdDrjFNIs4qCqeMmAIJougJjDMf8xHjAdpDmHUZ/MOTO7rHVGf7oIwySAfNyUUIVcihGcOqW2kZIA8GRQtRKFzWinBJ+TSeCoE/1UAU5Z8ZWxc0qRRaRLRqocmMesbieA7tGjccpqipUzjoqsJ3Bo51VMO4C7+flxShbpxFls4KTAoFKWSM+YmVHKxsrqapU6QL+SYnnzxg2B220Yr7BdItSPzEFepXacDMkJgM57DEAj86IqopCaSNJESSPWwuYnBTI8N7XXpE6MC1HIiKPi2tzcGPgCiCVNIUW2mdtyiDIFVeBeOpj87kirC39wPac8813GllelMQl4mQ4Xa6Nk0prFwv2c+lwGK1ib6HpieLEWAKppqyux2iE5KWh53Jo46n32DIw4gGaCB51uJzqDriq69mv9GDbG1Vx7K70Yzv6GVnO1w9KnYEQj6jiEO81o9BpBvUDSXJ3qyvxzqutjA2AwMdE2/eCdOP29v43W/Aex/p8exP6lvaj1ajH30WKs/A3aqN+I9T/7T7H38ssnMniZvwZpnK5IOyfF8L/IPCq/63Vaptvob+m481nmNu1SYAsNHwImtZoYRez9gDDH7QtiZJ0+rf3z7s2bChyKsY5jPCVV0W2cZESxr6IJJrvgKTDo+qNa7A/rsTusK821WRvFmVYv5utPtn7cXs5fxk17dcHoZf+X1MGEBISAtLT/yrGgv6Yx35wGhQPrtGXAMQcMS8algYCSsYcdYgkSi/8zDtgEEnHPqtV9ijbt7SmoVwJ0gACfffaZZC/agB3JZlEgKLMY5GgiF1Iw9/h/5jLttxYw54ICKuhxZUG0z2nLZfVg2VVTUlc9j7m/U7AnqzXLTuLeWfRK5zV246NHSpGjHw3iWIeUz0jmIQM2AqRh96QdSTqtATpSVweRqa1ozzXGqa2kvfdn+tKiA/kxSFlxnKdoyNHWyuZLn2Bqeuukjtx4wY51ktNmc8Bzcs847v4GD5WCnez6ycrPJ9Wog9WMJqgAuu1GNLs/D5iwLy82mnFuNIozD+/FyrV3o9X5OHpn70fnhc3Yu7wXg4X+WLNuvR2z1xeidfd0NB6+EP3lK7H79Tei9+JLUUdrK4PlnM8C5zK4bb+qAiZzvYnhlBIoZUrkVOba6dOyEXzWCxAmAyHtKjHsJlOqj9moq/238P28//JV2/GSIsniJ85wqC5dFEvg8wTOeZbTmQr7tM6KI22TXP98ZpofUKW4DocHJIPKvclpnmarTT6ftLGLALLJCQIvYe6mhiX711HjIHsydbwtMcS1FdA+IrOG77FPPCBVdzgU886ZKPbL7DfTdoO+YuZmRlqZxkw/6bynuF76ZpZekV2cwf6q+q3bh6zSo0cxf+1qzFx/L+bu/yTi1M3YfmszOs91lD1BYLJ1px3tGysx+8lzMapfjr2vfDVqw04svfODGC58GOt/8mCsQ4cO5CdLsfqd81FvfTO2/+K/RfcrX8WpZDB/EdPn2T2e9cCvTA/U/uX73x+xELWoU6tNLLeiCIAMhF5PxquZayXF3YeEDxIMKIwqIoMyqJPpgZF/3MvGoSM5Nk7YVGmjo+dOfbWOSVmVqHRQ1aaiIpyjO7QDAFEOL2LrVMEEnAMAyqi9D3xr0Dklb3LDJcK7vLqq6yldE+F26OyZqmcmEcYuBrEKIaQjoIM1q3P5+ryvNB9X/EkKNG02S8ARGx322an0CdfH8ONaBgoUcSsOCjP6cHC4tynLYvIkIIfxA0jiVFiVD8+CBu5fRXZd1ShBOhme6CIlO+5zzKL9fRkSHC785FDiehjjFgUX0ygjN9OYczYYxaikSi4giqndT8AgcuVL5i0gHe26e/euKifp/snowNjEqSmrF5eRR1VrSoZTOX8FQDIuHDKZfkO76Rsb7hrPAgCdnLOVgQQ4lKmgGKtmQPBd7mNNCemcYfDv7urvRFy5h8q+u5prGgDHAToG6FjPaEqStsG8MBC8tbkZN65fV2Ve9U9G7uxI0/YSwDqgJTmR4mqAzoCcAKp0nCVUW+gnHtduG5xeS46+u10GiA2IWQOuej8ZPOrXwvH3+1wPsJNnO8CQRMzbDMlTp9T/44qn45RWz19r6vH/9IlZc1wPoHUSqCEAAIDMc8NIJQDgqnDH7atfxvtVsQgYsqSyUywCgM6MjblnxSLkow5rIT26vWTSdYg8k+raFItupj4TMzMtVXUlkMIebjZnGRgwk8J7juc3FdVqOzsx+/H7ceZHfx8zCx/Fg//8IPZe3o3aqBZzH87H6b86EzF8I9b/9M9jl4g0a/SYiLSBaJhsOi8BTTLl/GnNJwf1fOaWunNeJxVAl2wTB2YA5wBU6BcAKAlyH7f/p6YZml+cr2ZK244oMwdKsXzZCGjeIdKfzDDapyIATwmg647qsTVoCKSDSdeuD+NUox+zXxSgy6r39DWAlTSPMt1egOsxRXfsRCqIQlCg0AuUHZb7M+NEnzqFlb6sUo8Pqdrqa5eVX/mbgm1kYKytKUgocIAMh15PQd8LFy5UDDrO6Zs3byrFtYEsQArfW6OQ8QGgY6+WPlsWA7Etab091pqqyRNQOoSRKXvtGGZcxTzNok2HMU+xF+fS/iTYgg1K1oV0gJ1mmCC5A13Mb+kUp/QLZ4j6pt/X2DIfSW2tNWoxrI0ZdIPGIIbtYfTnxgy6QWscULW9fuw5Ol6IlaQK4yw7esomUPoCftv71QFG2xHVYqftLQ7cC+hLGZNJZpw/Y+DrsOejyiTM4jr/2JP7VNeekeQAxXsW27NxZnExTiPZ8cEH0br3UcToWoxO34/9Vx5F5/xuDBa7FywXAAAgAElEQVQH2tNn7s9E+/pCzH68HLX+S9F58c3oX/xK1C9fjlg7E0OyWdIWmwz8+zk1X8ggyNRIfpe9kevSzF7bdNiRlRa1mVsZ9MOuxp5VquRjSqcct6crMwDbPW14sTmTLFB+1z6X24s9Y6264+7xi3hfAWIXichUYJ81HotJrb6qwn2y58oML/vCDt7armRvlORQZgkd9mxmmFobjjZg/5kcMXkmuq1i6qXkE4As95EPj19H9gbjlNlGJluIwJC27CQDlr0bO47zQQEKCCyFxEyVssx5hwZ1Bp/rsCkfPozGx+/H7E//OWbi0+heuRedFx6JFcfeo3TX63Ox9KOVqO9fjr2Xf1uV7RffezsGix/Hxh/fi93LWXn+6lys/u1aNOK3YvdP/iK6X/l6jJDyeUrFqX4Rc+zZPZ71wNPogdpP/umfRq74Z602R3gsRq+qNAk2SbMk0XY2JL2cuw9lH5BoYUEsG20YADgW209D/7iG22h3e+wI0q6q+hjpaAlolNHGaiOlWcnGspad0l+KCLmKFqyuytjAuGNDK7VoKpFsIkZ7e5Wo/aTjDAvv1NqaDivSZdBTw9DiuXmZIcdzqepRcXBWmlyZQiymW2r8VQwxRLR7vbHRmkAW1zLtWIUBAC8z6itmo6PZnY42WgA6O35cV1VbSbe1npyridZq4/Ld3qgZU4CRLBIxWR3W1Z5K4LOKtibI6Mhv2feOqpbaBvQZhxTzZm1tTXMJ5hxARMmc83fNLJQBnlowRwlAHzbvBChnKq3Sibe2xtTxTkfAIfOOlEReZaqmGAVZWckphowdhmMluJ3GrFkd7hvm7qQWnBzijOAbgHb6OffWAbq3p3/SEirKtEurJtNwxUJwZK7bFYB0Jue5mGvJqDypAcezcE8cCgA6qrhiPNg52Fhfj08+/lhzHwah9Y4qw3wikvk5gM4VcxHNhSlZ7DXS2sn1YDDspOxIOy5VMZB+X2MjZkS7rXFlHcggKbQKrWEooDEZO9b1qfRiMqroqszlurUkAN+Vxl6zOWZiZtqqHZVyPYixnGlGPF857uMtNsXSV1c1fipmk4VljttPv6z3vT/B7iXlerezpyIRSqqqDcTUQIsE3aPhzCiiUfEkvqwm/WpeF+ImaVUUjNgep7rWe7VoDArmRn0cXGG+APZax9H7gQI66RyYsUv/izm9txcLDx7E0s1P48zVn0Rj5Vps/PF67F3aE0tm7uP5WPs/ZyL6X4+N//BnsffyqzJ2ETQ/6uXUdpxi5qrWzRNUnT7sHt4LASNYo9rPXFm10OyZ1KRyEI81BWDk9imwk9+fdk+dUaSaw0RdXtYejVYs+z3XkD5uMoRKoMFMKwM49AWMOc5YFwF4Ggy6vWEj1get6A3rMVsfxFx9EPP1QbRqT7ZuylRMUpNpPynpzJvFuTnNs5MAdPRlyS6xfQjw4H3NoJTBO9kVBQtN2m85dyaBlZKl598ZD8ZpZW1NQAWMHe3BsMGXluL555+XwDsv2Cq3b99W1sKIjABLOiSbRQx2M6QnmIEORussz4AoAAiBsypTJJkbnq/HMePMIlQKb6akTqs+zvMtEjir15Wei/0pPVzWtXXCEhBUqi5i+8nk9nwVGJrrQE45jOoYV8+GJafU1pmx1MBgdqDCEMP6sALYJllo09ZNyUwTkJ66adOAPfsElZ1TMGBtI5YFMA4D+qa1o9Sy835Yfs77gs9L368EEnmW+n49WpstAXSAbM1BM9q1mZhtzGiPY66sUQyLvRUA5ManMfPxT2O2dz1i9UF0L2zE7qu70V/pi/HTfDQT7ZtzMXN7NVr3no9YfDWGb/1ODF5+JfYXFqKbGl4OQkw+WzWvUkOO/1cmTQI7Xnsu5iaiQhboKFN6XeQG20YAHoGeI6pgP+5haQBHfoOLvWRVT+0RuU+YiYVtzHeUWVIAOo9736f5efpSAW4CqKTepi3re3gsZI8Vlbz9fCVQba0+f857oDOClOWVhQCPegb7u/g/2OcmLfBdAXV5DQNqlf+TTD1pZRZ+I+2oAvSWvsnUWZEsiuJLZbtU1GNraywJkJ8vU+ArQHCi36icXWOvu3kjau/9NBbXP43FzqcxOHUrtt/Yju6FjmROWhszsfDeYjTXn49R4+vR2J2N9u2b0V++FZu/dzP2Lm3GYGEQ7Tszcep7q9Hqfi06b/xZ9F5+IwYUW0nN0ac5H55d61kP/Cr3QO2H3/3uyA5vxdrJBWy6rtMPeJASCDhw4BRip2iDILaPoQNln43HTI/q0PQhnwfNUVE8M9jYmHDYBZAVqZOKGhSpC2yijvIp0gFQl9o0pXMPkHj6HKk/EetZTdSDRXu84ZoNxTWsE1QO6uzCgrTLADpJsyDVT9U/E5CsNOzQLEkNP75vAMHinU5RNADotD/u7zRUMbESjJGhmKL6MjwK8V6uby0sNlkDgzy/o3Xc36XPK4ZQpsaSQsn16XOJ1MNQQMcFgBA2XYIcaMnZkODa5Yau50uQks8rNbFg4dnw4GCQTt3OjoxtXgBujCOGK6xGAyiMiw0ADHaMU96r5sUTrLaKmYShvL2tw/vB+rrGj37jxcHFy0UNpFWT4FzplDgdBiOd56uYMK4gnGALf8fZlTPuAhIJhJWMQDERM5XW66AEV6Wrk2LftI/+oN/pJzMluT5ivhhVpDxj6PJcrmo3GUmb7EKug64Q7MK1c+eCgioYDwbqKajx4QcfCKA7e/p0lU512FBMpozTPp5Z83l7e8zqxDiGSeaiJ5l2JCZnoUv5OQM9HW0bKWa7WQuONovxNjcnI4ZxZY5W6crJxlSVw2Tj8PyAUNL2SYFc+o7flTIME5I+abXGWmwZ0ODvZfud2m9Q/HPaOPkwikAXz4gBxn6ndZiaNtuk0E8Us3mCqf+FvuL9ETCfVIvtvd0YUDFw1B9rH7X6KhKhghEUi2g9GdDwhRr5K/RlMTcQJAegI72qT0VX0l3HGkiq6rqwoDOG+cl6hSWG065zK89KnxtK9yJo9fBhnL52NRbXP4m5/ocxPHc7tt5CM6kb3HPu04VY/c6ZiNHXY+MP/zj2Ll85EUBnAJb7mCU1CRxPrr8qaGeWzREsvQqgy1R41ofF8c1+0ZlyiEMhTdB0AsUCT22uyZRNt1HXSukNUgvp10fr60pxNdDkfbt8Ltapq4Li3HEfAl5PG6DbGTbibr8t9txqoxcL9b7AucYXBeg4txYXZSORAsnZBQihit6FdtHjOPMKBiUAJraJi2ARXMlq9NpT02Z0apW0w6wxd0jFSu8rBIQIfLL3PXr4UOcCXM7F5eV44YUXVKiIF3aDGO/siTDqsb3Sufa8mEzltZPrFG4XYOAMoo1mtmvOZBaG0zUt3XAYM47+IKDldeM02snUa1enZa4r4JI6xJNbVgm0UrSC+W2dPOY/bSZQxDOoinYMxuAcVVsbozEwt9SLfnsQg9ogRrUx89trbFLHbfL+FTMtA/KHMdMmU0wNPPDTQJzs/DIVlptN2SMmtez4mMeM36elyiqgnsFJz7EDz6YHGTOZW49aY03QYV0FImZrMzHXGmsysv+qOAiMHdiit29H4913Y2n9s5gf3Y7R8t3YfWU9Oud3on9qDFY1HzWjfWMu5t5fjkbnYtRe+lYML309ti88H7uLizGE6XYMY7ks8gCgRRC0fG6tMfY7fJ1ksZqkgH1jHwHbTHbjpBROMeau9lkG1o87Kl0dlT5WxdGZmQPyN24rn4OJxfPQVvZLaRYTaC2KG5lpV7bluDZ8kfe9r9AuWLfc30UZThr0NQgsnxBJpMwgEnicmTaSgiLLZG7uACHksLbbT2IMOV8s2eM0f9m8yVR2Kq18nzz7+Ns0pp6ILVmsR5Ipac9Os/d5LhFJAC7xDzLjij6q9kqIKi6eU1S/tR/XJ/hz7Vos374eZ29+EvXa1di7cjv2Lz6K7vmuCmbNXp+NmVvnYub2K9F8tCxgr3/qQey9djX2Lz6I3pmedOiW/mUpZravxPDcH0T/4pvRe/nlGKysfJHhf/bdZz3wa9cDtb/6y78cCcAiTcGVa5Jp5uIEOLlmodmRLcE5GdqcfVn1C0bZuQsXBASQQkIKnM7hZNI4Gm+W0GEGuHuzdOhxhJ1iWhkARZVWHxL8VDQ2HfaSZWcnAqDhhaxod/P69Z+30wYZDL3UvJDeAEyriRQfNjAAOiK9/I4YLKl+ZerZgSITWQ6b9hlAE8CTDkYZaXW1Ttrg4gcCuFLM3imsTlkp0wIZDzP3pIVFFCZTLJ02TBu4LiAPxoAj3NwXRkxFj56Z+XmRiUJnRgfD0tJYRDSdyArIy+iRgNGiNHe54duI9jj7gAOkwyB3Gh8Gssq0J5DllEueS4zKnLeTBvBJVmPFTKJK3GgUmxsbAugk2pqAsJyArEJLO1Ttl1QUIvoJ6IiJUJRzNxuK61dAK+k3gC2pkWEQmb9ZB1JOSAJsjEtVDKVelzMq4JTUxvyMv6v1ifOZBzl/dz9hjAMM83z31tf1d4BBOWjJyDwKIBdjp98Pqs1RJMIVgScBOhwMADquedRrGkDnPgLwMoNucs+Qo5OG4TQmj1PylMaUlezUP82m5riBTvcZDg39SV/Sz/SBqqGmg8l3rNvINWVAJShmULUCiKlkVq9XY2N9ElcJ8x4phq9Fhg/pJFeFBggHUNC8xlAiMuoUBhzRE0gGnGQNPOlnDLCwFu6rWATpEf3oDXvRBaKrUyBiJC06HERSHX6TX051FUhHVddOPeojp7pS1RVdm3FVV2uGwhwu9cDs7CrwhKOKbMKtW7H2ox9Gc/+96Lx6IzovbUTnfCdG9YjWRktFIhb/5VwMZ16PjX//R7F36fKJUlzNIPc9qwDeFEfTZ7E0e4r0OQdsDht3Pmv2kkCHdDz5vJisrMHc10rHwt9zkIZryBHMgMe0+2ldEeBin0bWA2Awiw7JVrCOagIRBibs+HMvayqdWVkRyPE0GXTbw2bc6rVlS51vdmKxPoh6bTQ1lfAk62hSM4/98faDB9rD6FPbFC4WYYmJo86C8r6eHw6GlMwyAA5V7c6Kz2aqOWjl+xuQLa/rfUXSIWfO6C3OZQWmmO9LSxVAx2dh3d+/fz82KUS2uTlm3MPqSGkF2KilxILvZWdb7XeAaGdnXNHdRXuykrZlSQQmJRAEw3oaM052Gdp3MN6OqC7M853K56NYCefntJfsx7ShYWq6Gjr34T32X7T59nvd6I8kMKB/g+ZA7Dlpz833xlVcVWrj59pzZcD8sOqa7icHgacx06o+/XnnjlNiC8CsnFe2wUtAv3r2aVp2tuePKP7g+ch1vO8ceCbAuS4AXUMgQBOpAQIkWVV7vj0rYM7gtQLhBJm3tmLv7t1YXL8b5+5dj/buZzGauRndcw9i57Wd6K11xZDmmjNobd1ajbnbL0T91Ndj643fjq0Lz8cADeBjUvQOA+js05jVVe5TjIn8hK2tcdEp+wfFOPjXqmpwaSumHtlJ9xNsY8ZMEhxkUUypDM+8xIaXbEfaKJWkjzNK0i6TzZq6aE+S/XKSdvszzlBhv2AvYT7yHAYzjzuryn3DDFeNSWY+8LxVMcXU3DsJAGrgUzqvSSShLQouZ7CBv6tYGBk9aHGmVIFs4rRTJ/0fBRIyQ8Rp/NMYfd5vDxS3SGZhRYiwbniy6SXpkvPZmndd7rW1FfOPHsbZO7di7uFHUev/LHpnbsb2N7akf9l81IrZqyux+K8Xo/noXAyWlqK/sh291feje+FO7L+0JyBv/sOFaD94MRq1t2J47rdi/803o59kmscZ82effdYDv849UPs/f/mXIzM6JplmTnVkAbsK1rRiDCW1GSMbw+Ps+fM6MCaBL0ffSs0XRy/KA7w0HGTwuBpQwUA7quMrVD8LLZSaHgZGABqee/55HTi30DBJI8gONJsvG6RAOEeMEnCyEQCoOb+4KIBOotH37ysi71RbGZATVSsNMJYaatPE5kvm4LQUzs+9n9oCBsFUrejhQwFEZgPZmOYwYKNX9A/NuNRWY5NnYx8Lv3fVN3wXDTOMVrHXSvH/BCaqFE90gLLiJIeBDt8U+DcrSAaHUyWKqlX8nXZhbNy5cyceUvkKRl2KXFsAnPZZfBkq/0mLHUzOFxssOG2MIffeuH9f9zc4qUqhpJcWhgZ94igXc4kD0kwppxw4VYf/x8k2G9HADoar0nvTAS8rRLmdHheDkMxhACUXhJh0WFlT0ijMyCltVnGHel0AHWMPkMI9+RwAXcngO2w9OWWHfiLFFWCbe+jw7vdVsv7jDz+UgzEJ0Nm4l3ZM6uRx/8kiEU6jF0CZWpNi7mUqbxmxxbn7nDhxjhGfZ95L7DuNCcanBFCtH8I8VjsypYTngSlnQXyD8k5ZdgSbsXX1PJ7JQILWelEUw3IAZpaWlQ5tFDnCL/CDtQDAynrJqClrxvsifa3iEFnt+LCUmV/0geQABH2nNKt+dwzQ1foxaozG2ken+jGcHbM3nhhx+EU/2JdwP6W67tflzDX26lHv16MxaMYMBSMoHVFraP8kVZwzVwVXkjVsZ4B5ormJQ7a/H3PXPorlf/77iPrPYvP378f+S7tKKaFy7Own8zFz62y0Ni5F79RXY+ub34zOhQsnKhJhx7Dshmngjde4tR4dYPC6mBTZn+xWgzhKMUyGiIGcKjBYpKCbhykJjtTq4iefParKLGuKYBprTMFEWAiZVjhtqEvQ0XsR5w5n5JcB0G0Nm3Gz11ZTnm91Yql+vGbvYVOUtitAV2jmsa/dun9ffTyfhaDsuFnb0yCs96OTsOrEAMm9mv7hpXEgjTqDnJxZTslmDvm+zmywXVgy5WE5Vgy6Bw/Esu8UAB0prtxbjuXDhwqObsKIZA83YHsEQOa+8/wTsJAi/cwl5ldV5CglHcpzTBq9U1KyS8abmHgJ9h1YOylZQDVhXpsAdKl/VwEByRqTnVcUIykBukc7OwKNd7vo1vWKqq2ksw6iPz+u2gpQN4RRl+DzJMPsMFAWu8S2DO06CqT/3Loui0MUQM4Bpt14k/ncNHZ7/NNp7rZZy/bzZbezGp9iv/DFa/262HOktqJBR7GeFgBdrRmteisWZ+fidFbTdjBP9m5qQM9ubcX5e/di8d5n0Xp0NYZzt2Lv5XvReQ6AoTcWxN+tR/uzuVj6f8vRGn01Nl/7d/Ho/KXonj0rHS2zxUrGlvvDRR6kRT2RennUUWRtMNY3ZwfX1lojWFL2bxIPzGJlrZXrrexzr//SDzOAyDVpn4ubTbZNmttZFFDfLz5QMejKzKaiHWZTWndP+0KpX/mElTxlswNkIqGSQXBrNtun5f9LNmfVholqrZNr5QDAlZpwJQPyqD1a+1cCe/hEC+ybReYG7GBnIRmk4zv8XQBjSiaVcim+n4Lee3sVyMdzGlgrn8FSVvQLYyxmcMGQc2pzKSVRAn2+j9s51+3GysOHsXjjw5j76Aeq0vrwP2yoqjwyH3MfL8XKdy9E89HF2HvppRgsd6LW/0n01j6Lndd3FMil8uvs7fMxe+e1GK1+M/b+4A+i9+KLX4JF9uySz3rgV7cHaj/6+78flU60tbMUOUK4lAVbq2lhsyGLiTJFS6Q6dGF7zc0JsOK6pI5iWOmVzCGBE1mEwnob5SbuTVmsvmZTn8X5YxMitcTilMd1qzfOCizJCLmBGdI1SZfgWQGDbCD582xWEq1HD6Wo2kl/sImxSUHdXl5ZiVOrq3reh6TKQgMuKPnWSpNWQBpstN0MOL5H5N8C/948K+26CVF/P/cBbbvU/io3XlUrypRGGEJOnbXjIYO0iBiLEVUARzaoAXIMvFTAZxbSsPNl/R5p+GSUTGnIgDIwmJJR5wqx0rXLyE9Zscp0bw4WtM1u3bo1Bk5hGGbhCn6nT7n3pKbfcXOifF8HnhkVsJ/29mL9wQOlZNMXAtdSp88FBJgTvGAK4tQY3FYBiPy8Uhwz7cdRT/pN+ibJ8PC1ATcEKlGF0fMjq285ldcpvFyDlEwzB2VEZsoyUXS31cYfn2cN4ygB0NFWvi8R4gScWc9mxR7Wd2YEsK4vvvSSBH/pO12/1wtSXNGgI4JWAnTeV/g+ewDPzFxifbGuaCdMIaXsmPGGQZcGkYurKGK7sFAVpbBhNen4O/WP/gSYpG0ChQsjj++wlt2Oav5nn1dRX4tYJ2OCNljjkX6iX/lbmW7LPiLmRr2ufdIMQ8bPqcpl4KBkQapAC6kpi4tVNVkAOTGoEhzWXMLontBGeZw5/2V8Vildu7sqSIIBTLGIMZOjr5Sq/mxqIM0PY9QcSh/pN/lF2qlAut1GNOUoAszVx6mugc7bzBg8h0GUEgLMm0q6IfVVZ7a3o33rVrRvvR+zN/85BkufxOa3Hkb3XEfVW0m5WvrxStR3Lkfn4lux/8Kr0XnuuRgsLh5bIOJxxsdBG9ar0uwy+MO+U553RzkqFRhWaP8Y8NM5NMWJH5sUo3EKDnbHMfdTUajlZenQEUxAmL8sCjWtfb6+wPcC8MKRf9oprk8LoHN/yO7AFiGVKwNQAHT0FQCj0/TNYBTbycWGUjbBwN1R88F2Iv3DHGCfKrMkKlZ3FkLyPs19lVKc9+Re3ifZswFTAeh4H7uKM6SLLZoprthe1uXCYcWGu3f7duxkWpfOvUIs/zCGmJnXzmTQ+ZKFulwFlnax77LHSR8vg0SsUZ2hhbbxAcYb90+Azn0o0AJ2KIFB0nSRSiBwlraFP2dGmIFDVV/P84E276BZtrUVu/t7AkjZcwXRZdVWUlt7S70YtAcKlPCfGK7Z3w7keh19bowLcEXBoEOKMxw2N5T2l4E5bDdJNfhVsFQ/9/1Ct+4AmDclxbYEkDTvj6gWKw3QLbTn6mLSoQFKcYh2oxWtRiuW5udjzVrNBEUo7uCUUsYc8f7BIOY37sfcZx9H6+EnUR9ci+7avdh5fTu6ZzsxakTM3G/FwjuLMbN9OXZgLS++FFsAEegqZ7ZHqQVWjTOaYkhmZOql2fvH7cUVcFZo11UBwNSG0xinNplSM71PF2vedqPWrrOpCkkaAc9FcYXD/DCnSmKrADixVhyILP1E+xrWU5Rdkw8ru7pg2R0lbXJc/xwA0B490pzEfrdUkEkLlV2VF7RkkKV5nKFUgqt81Axcnhs76KTjZ+aZmLDpcygVGPkYfCfmc8o3ecyqlFrOu3a70tDzOij7gs8qaJpps7S/BFbtK/pzYmBmpphBQq4HcAfgynMKQJwoMuFUWsZTGAF7d7cbC59+GCv/+Dcxar0zLlp1aVfsuLkPF+P0X5+LxvbLsf2Nb8Rwrhft2z+KwfLHsfk7j6K31lPK+Oy11Vj6yYsRC78dO//5z6N35cpTtVuOmzfP3n/WA7/sHqi986Mfjao0hNy4DdJZG42FXGoyVU5pauLwEGJ/OJ0MDR0bHg8fivVhI8CbsnXjMDR8qFadUYjQKhqU4vn8bkDGn/VmaSf8sEhg2dE6gIhScPi0WjHk+kRdUy/NByZMnPVHj2QEVtpvGa3jwAF0WllZUWVFWEV8//6dO0qb8fNKSDQNUaXg+MDKFFSlLoxGAiomRfvNTMGwlJjpRNn0Y9/HgHNqBMBm8X05HAB4HFgZeRN7ztXDEqjjPQ5HDF1A2tIQLfvUxpG1fErADpAEY1TgnPsdoCRTa8X4Siadf+fam5ubqs4GaAaTjnHicBCjLY3ksgrq4y4mFYdYXJQzASsJ2jjac4w3DjIvp7by7DwjAARzTOM1IcJbGfpZEEBgZRpAGKfWnBP7LPXicKAYB7PiKsp9pg0DqHn8uS/AFutV7JrUInSxEBh2Wotp3GDslAAdhoZSONF3yzLxVfXjIyKTtA8mJqnrL1+5osp69BnX4fAGoLv66adyMChGQd/RVqVwp04fewkvjDWnZTDmnlNmpZWMCvoEhpsPfp6XteRiETxDGTm0ky8NlCyCYtaaU23M3nA6stIH7Sw49bj8/wRGqj0un7tM/+Y5zGZTmoa1wtJhoI1msMpYLCaqQD+05Vgf/EN7jL4D4CVVNzXIBND8ir4M0FTFIvYpFtGXHpK06Gb6MVwY69DhNMI0+I1+UdWVIhH7DbHcGq7qGhSNGLM5mNsLc/MVk26a5lLr/v1YePfdaK2/G9F4V6kkO1/dkdBy6wGpJKdi4acXYlT/Smx983dj/6VLJ0q1etyxseaW9C9zDZnBBJOqErk+IfvBDlWpcaa9tFgDAlsyVdyAD312VLEGaY0SSKPICnpl2CXJIj/JM5cpo9yH19NIcaU9w1EttlODDrn151rjFNcneXk9WhuOPQkgibPg7vq6+u08UgSzs+Nq8WV11mQHW3PQmQ52mKfJkSiQkhqdJUuY7xics3ahmU6yidL59N7PHFeFUtLeYKctLMSyA5/3748rDPIsCdDhLHJuKzWaLIuNDWVsII+hIFQCtrDcbJ9OdWR7PQV0DPLq/gSNsjIqfyftkTZjT8nBb7cFvPmzJROJ9sBsk7REUTSptFlLLcTRYCDtYvb78iVpibTJJaWQ48gzENCD7Ue/7/c6MRgNFRBRiYhGXywU9tv+IjIDY+C1BLDKIF51Jh3CZPO5yjWYD5M2tteilmTxABVAl1q8JePfH5v23UlQrmTwVYCcg8DFTwPTXPNgimstakOKQzTGxSHQnhvUojFsRLvWitlmO+ZmxtpzrGvbyayLUkuQOdHmHxWzb9yI2eufxNz192LY/iy231iP/ZfGTDoCL3MfzcfsnQsxengpdhoX49GLL0Z39XTUKRDHfMQWxxYiKwU7LVmo0sNFUzlTmU/izxxWlXRy75CflwV5sHWZU5VdU9gtjJOlacoAZJnJZKBH88gaoXlD2lMBeUWqpNvjeegMEvlI+IHFHi/22klYdhnMPUpTr2KI7e9Xxf4I+BJk9r2r+xsktExD+iXMJ/WFmZkFeG2fVoEp9Fo5uws/77A93Cmo/GTO68wvUuAvYZMAACAASURBVEf9PesoE6AAKOM+2IwUclDRugm/0N8zsGZJHLUrtZVl/6bdyufwaxgXA4TlOtf8KrXp0r73WndqLM+gjCb8anyojz+M09/+qxjVfxIP/sv9cVV5AXQLsfZ/zkVt/7V49Hu/F6OZYSy+8w8xnHs/Hv37jdh/fi/qvXrMfroYK/94Puqtb8b2n/9F9F796jhN/JjiVk9yZj77zrMe+FXsAQF0NognmWYHUigBZ5rNqjqlox3WlWNzAbBgY2LjmJmbEzhBNLM0PHzYu0Lr5yI9GRHX4U5KVzr4tIWXUviSreSDxGCDHfbjDjWAORxh6dDA5MNQRJg+o282EHTQpOaCGWh+j42YTW5pZSUolIBzvbuzEzfQsmMzcxGILFktnReiC0lf5v1Jbb3JiJTufwjAxvePet8Rf1KDeZUAn/vcqbf8v6pGYTAkqGCdulKTi/aZATatj80OskaG+0rGPVoXAEpZvIBNHbORPrQGBfMGwJOfzDUZ3RRsePAg7t65IxBVNPRsI98FKHvSFFdVUUtm2e7W1vheGxs6ZIlU034Vh0jNDQxuotb89Hwo+0GRJAz91MazSLYdSWs98h1T24nQ+/NcF+PfjDk+46qrjB/vV45EVvjCUC+ZcwbJcXS4rosY8H3/jXEqAe3j1gtzgNRYUo6uvPpqrJ05cxCge/BgDNDt7cUa45cHuCKpyfgDUGSv4G/MD63VTClwKpwZgU4tUH+iZZKp1gccHECvTF21FoadEAccSodeTnA6o3Z6VJQl005sxNjhmoyScm3r5PEM5X5E+3kmfuIIcy/psaEpMpGaZwNODMw0kiQWvrSkdQCjB3CO9DsbfAZ5fxUPkMrxY6+nWMTDh+NnH8LoSC06HMaZdBip6poO46/q83zp7dLGOK7q2tzJqq7J6GgB0dUa0aw35TQC2LPnmllUtq19/Xosf/970dj9aexfuRqdi+vRPdcdp5F8NB/tW+eisfly9Jdfi+03vhGd8xfGlVtLJstTeNhqnacUAWtHTKrRSGv8uOqq05pQMuNYMwdStSrvfuwiSGszmQtHAXTSNFtb075IIA2mtBhiU3SUprXpywLoKArRG9Vid9iIh4OmdOfONikS8WQAnfvDTC/bR5IWSHF0ZSJkoRszSMTQTTaiGTZm1Zl5PK3KrhljfBcWkhgzqennbAmcUH43K8Uaovw/Y1sFblPTlf0QCRIyHNi3SV2VntIUgM7BF87v69euKWCEM8vs4CwSmAZjfIqWYWWHUb0QO8hFyDLDgb2M85u/0z/YYzwna5I+UQG1ZH06+KOzvdvVGTcNoPucFiKgCQHiDGJ57pmZ6PPd5yR/BxgGPCKttYvu57h2dgxroxjM9GOwmAV6ZoYqFFHt0wXDTOf+EUw2n5+eH1xjMuW5ZLBVoHk+gM9hA7CfszOKQPzkd6sQTjGPaOvkuVyCi/JfEnBXOzNQhs5nfVCP5n4zmtL+zOIQw3rM1GdiYWZW85YxBYjV/M3xBwDlmgsEz5I51OBc39uL2RufxeLb/y+aux9F5/zt6Ly4EXsv74mtOPvZXMxdXY65j89E7J2J/dUz0Vk+FZ25ufG/+fnozs9HhyqvMzNiho4SDGKuuqjCNEC53Jt4fqe4KpBbFJeY3MMqJllK7rCuZIcQIAd4LdKZ5RcliG7gjLluphcFWlR4ICVsSjvnAEB3SPXWA75CkRHgfV72WmpDmuRQpezmg2kvyUBzpb88RVOvYohRsMIMsbS9Sn+0vLfY6rkXui8UzE2N1apvXUwwbT36hLMa2+44TWwBW5ub8pPxmy3bMglku6+UVfTokcYFogdjVzLdJsfb40D/yf6u1cZEgEZD/h77k2Vb+Cz3ddVYr1X5kSkhID+S+ZW2vO/n+SeiCecKKct7ezH3yfux8r3/G6PWT2P9zx7E/ov7CkzOfbQYq397PmL49dj4oz+KUW0YK//47YjGO/Hwj+/H/uVdZVnMXp+P1e+uRWP0Zuz94X+J7qtfj+HSkkDtZ69nPfCb0AO1n/7wh9Kgm7aZG8CR4UXEIYXnqzRY61lk9VADLIBVYu+Q2paGB/eYBAUOAwZsEDgFk59sjo7IyrEvxEatpWA2jaO4fiYf1tIyIKqL/laKwlvTyaljZT9oYzoE4GKT5DpEeM16AYyUll1W/ARsoe1OxbSgsDfgo66vgzfLXqsc+ERxjPL9itGVkZQDqRGmXGdEjuez4UTbRMlOZqJTYNXuTFfB0DTDkQ1dTJ8U3PehfpKFQhsB5/hnZoS1xhTdToBXRvniog4sM9uI3ty+dUtFPIg2M1ZKoyGVsNBcc1rNtEjtgTYm8wI2HwAdfSn9GnRsoHKnAU6/cyjSdow3npfDnutPOsxcw0UZ+B2gRmw/FwQo1pgjYqK258HIgcv3YMjxHcabFwcyLw4+nheWEutPKbiZYspaK6sUe5y4j78/jYF5knHjM3JMNzcF0L38yiuxevp0lb6pw3l9Pa5/9pmquJai2GISpEMIkMpLjDhSHwDI6/Wqypc0/CYOXgOezEUZ3k5VzT61tlwJ0E3bxyqGcFbeKvudCCTtAOiUQ5dGpyPw2mdyr7GmnzR/kn3DPDCbkHXuAhk4TwbxbajJAExWCcaVdfykZbSwoL2JNPtfNY25k84T+oSU+u3dccXb7gCArvvzlKvUohtQLOI3XItOU6FfG1d0RbRcqa7jNFeqCqKL1G7CrJzTmlJAIFNf7FjPfvpprH77/0a993Y8+v3bsf/ypthzOKEL7y+oWlp951L0l16N3a98NbrnL8SAs5kA1wnZbEeNfeU4cE6hiZNSDGIfFWx82usiLTqDi8qsJ51bR31OAFEGUlycgM+XAL3akNXWYUbd+OyzIChj8X85/r7JBIPfezj7UMmY0/6cZ/1RwOBxz2hwbn9Yj86oHq3aMFYb/ZitP1lRlVIDDWDJemoOujkwYSCibJ/OlGQ+i4GXrEgHfsoqu7bpWOvluWUGkpgrRXVXpf9neqXTxWzLOTDI2BBAXT51SoFPgr4EUKlazXP1pgB0AoDqddkHjOv9e/fGjHtSrgrtYIo6yFac0LQSU9vnVAYq3W6ejc9z/itglkAe84xr0SbryJaAlp4DRxhHOhl8lf1J5gDfP0YL0faEmH2ZRsuzKtWa1NbO/pg5l1WzkRMYNodZtTU1P+sjYgEVYFoBWGkLHzY3DVY4aG+Q/HOahEVBB9vkumaCZf6e1tCUm5UAVLn+ys/bnuXr1blcpMEqIJwgPmNg9pXP7RrgXKcRDQC6nWY0u42oD+vBfzO1VizMzok5B0hnyQ/ZPTkvuKaqusJ+K55j5s6dWPrJT2Lm/s9i1Pokus/dje03tmKwOGYwt2/OxvzH89HYXIhhczEGM0vRm1nQv+7MYvRaC9FtL0a30Y69qMWg2YoWmRGsWewjs+wInGdgxf1vG5e2iSnlzI4pmTaT3V4xngCks2idfTH3NUFC7+EKGJrximxIZj4IHCqyGHwuWYOOthJwty7ecYFgt7MiQRBQLdrBPlACsmLNWcO6WNuTqdTS+rZmW47jNM22yX6y3Simb6YEW76h1E20v0RfnCaDJKu3Hva8Bv4koZQZMtYcPMwXpy34CnxehAGYaml7Tn5n8vo8F4AcL5iTjDFtlP3N/p5ZPqVGHZ+t/MQy9XpiftkPRQOUl6rX4o+QcXPtZ7H49t/FcPZnYw26C/vR2GnE7CfLsfxPL8So8UY8BKCLUax+9ztRG/w0tv7drdi7PLZj2nfbcer7K9HqfC26r/9J9C5/I/rnz8dwYeG4I/XZ+8964N9ED9Te/sEPRtMQe4wCjA82NkUQ0cIhHbSMdiRA50McYA7nHcODjQBdEAwlNjU0KBS9yCjmURukN2FRb1Pw199TSl5GXa2poEhPRnzKSLsPfwkSZ7UggRcwVlZWdNgCqpFGZv2B6pCwyLIN8AIgs/GvKlzoShAB298XwwsjkevxsoaWATQbagKrjigeUQFs9D/aBGhSTABsPDMGhKsRle9bu8wpLmL2FNXtDBzq0EkxZQATAx1OWTIDaGzfjXV+MFxFwU9Nu8MMr2mrQ5R1DnTGot3WQaHKPxy86LdlSgcRmgsXLgioY24KBNrYUN+i70ekuZZt4T1F5hOsK7X2DluhOtiZE6S4zs+Pi0M8eKA5azBYxqDF2LNSkinhrIfJlDP6xymd/F5qu00eoK7OK82H1PqQ5k2/f6B4ghzAIgWaewIOYaA75QWGANdwJJCxN5OLfqkYmBPz93F2LwmAdzpycKl6TDo3zySK/u7uWPvnzh0B06wjA6f0M58xI5C2kVLNT7HsAPwBsJvNA/PbbTNA7RRXRXoTnPP4HLuPYMAms9EpHQYWuIYj8vxNBkpWtS37R0zdZMnRJtYczD7ahdHO+waxDT4ILEaniDQop3YDbDtym/toFZHNitMCnzNKWwIMjzNev6zPup85M8ZVBTtjTSRp0eE49lXJazA3FMsgfsO16IJUV0A6F43YHzuOVBVs1VrRqjfFpGOtuGiE9F+T+TL3yUdx+q//Kmqjn8T6n96LvSs7MWqNornTiPaNdrTF4KB40Yuxd/m16Fy8FPulBt0XBOmcSgmIoUBUMlJpI3YC6817Ff/P2oCxpsrhBZP8i85X7qF9BY2oPOcqFndWTWZPIihHkRvaimYmqZBOXTJooz0htbZsrzjNU9XNC0BO+/NTAOgA5jYGzeiN6tGuDQXMzdcH0QLEfsyX7QoBSThMVFmv18X81tmADZZjMKnh6VtVjLoEPsQcSX3Nssqu+im1SBnrySIdPpPEzPO/omqv9OcSXJN9l062tNmwNxOQVpElmNQAhoUGnVNcHbzFlrtz+3Y8hG2XgDHMJwX6CtkJzq7KDk1BfWktE6gEOKO/sliE7IRMvdX5nPIlSGvYHrZN7MAjdpmqfWeBLVUDLzT9kIogTZdrKyBDtUsc5WS3VedfVoPlTHX1ePZV2ia9v343elm1deCqreh9zg1iOD+IYYtACAnTY2fb54mB1eMAEwElyar0d6cx2GwPTzKQ9BwJaE1+z98pv6t7ZCCutK8mATrb/7q+mU6WopgADNUE2MnbzWjuNaPRbUSj34gGAB1geL0pgA5G6TI60JOaa7m+KymVYj0CQsxdvRrtuz+L5s5Pord6Lbbe2oremTGLeVwtluBLK+r77WjszUZ9rx11fu7z+/jnsD8T+9GK7sxcDJHKWVwUw45/vYWF6JNePTenlFjWm/cl26PMbewSMaAKP+GwraMs9qDAbWY8VGPhLKZcswL2syKrWbBVkbAMlpd+oTQtbdcl087SNcfNObe5AoiLfcOZBNU8m2S4uS2FRIltPbGJZ2biVAKS0+bjZH/JDy36wvtZyTo1QEqmEtdcQzog2WqH9X/ln2V2mKSPCo3wye/p80mYoF9ZG+wHAKTT+rO8vnWYRTCA2Z7XkbZignOMDX4TflcpYVQWf+A5nSJrP9F9IzsdIgHEAgIryAvcuhUzN9+L2ZvfU5GIzW89it5KL1rrrZi5thrz712O0ewbSnGF0X/qhz+Mxv47sffKp7F/8UH0znYF5i39ZClaW6/E6PTvx+CFN6N75UoMVlcf81R89vFnPfDr2QO1H373uxWDzoCWo5mOIlYR1ynUUm+AKqSQAB0LFUQdhx0GEpEPO64l08ebS/nTUUZtJhgoGbFUFdOJKqXSOXPaWlElrHJsC+PARrbAi8XFWKNkc62mqp0u6mCmnQ6qFIh1imAJgHmoMbRWSPdrNgX0wSCS8HRqgTmFVYZyoTF3HMPNjo+jR9qQC4CtBOAMopUAnFIjEviiHwUUFA6RqvKU5bcTgLLBbmCRQxfAgjGjzdZM4HkcmcZILdlGhy6DNOYxugHnACroY/oexhDXdzENIuikUZ5C329pSYcQQBDzCaeKfkaPDvYjKQiutIsRXKaDVTokE46oaPHtdlXSXOO0vi5A2TR2ftJvOHyuWDTJzKwO/5yHdmTsdEjHJyOMJZBpRhrPr4ORtmCs4wCasWkG3QRA5wqlXAOHCGaawT3rOkqrJiP+TwOgAzjtoFO4sKCqxwB0PKO03nZ2xDwkrYg1wHzkZcfXxiTzheuoSAXOXOoOiolK8Ywpmh3WSORerD9FDE+YjkYbrD2C82gmqA0zQGdHPvlclYqXDp2ND67DMwiIc3o2wHmmsEqrI9mMFvF3EEAp7aQ75HxXcCF1A138Qc4wEVrWwGT6xK/ZmWINRvqGcd7tpBZdjAXM0aLrL6bz2E6Q7tfsGZ96c8EpES/fdqprPZrDRpaLaAT/zRaproB1Kk6D3MPVT+P0d/426t23Y/Nbd2Lv0mYMlgbyyGHRtW+2pffS2Dobw/lL0Vt7OfYuvhy9tXMxgLGbqVyP80zl2epzBGBC6yergZcFcwQkJAuiBGP0HBOA++O0o/ws4MqDFP+Gbcj6q5wraxn53D97Vvvsxx99JKdiUiNNDr01dVN3yOAd+ysACf+Pw856fxoA3c6wEff6M0Gq60pjnNoKONd4TIDOQTTOBlJ+FRhM5gRSCkqlSpbQgdT7dHR5dgdASsevAucmquyWeyTfVYDDqYDWpSrOXp+XgHwlcMu9Kk1UCurMz6vwFjYC+6K0OBE6h403CdBlER32cAJ4d2/fjm3A2gwKY79wfTPdGEPt6UVRBwMTY93HOYFZTm2s1hsBKca/KLrhjAPPRacW82y6Tzq1AHwSms+fsKVXz56VTUxbebZKq7aY2GZCOnVYDD4C34B6pLUOsyhEUKF1qEqt/YVBDOcG0nVSEKQIrmrtFgDWgeDqFIbbccBeCZSY9aQ5kfaz1lJR9KmcUwr6FixXgx/0A59zIJ5rTAPoyvXvec/1DsxfPcAoavv1aG62xmzlAVWzxwAdeyt71vzsnNbJYlZAlZ2X6YCsG9ojbbpCc5i/NXZ3Ax3Q9u0PYu7a92M0+3FsvbkZ3QsdgaNorcJerKM3utOIJnv8ln82x/qj282odWdiOGxHvz4fw7nlGMwuRRd23cxi9GHc8f/zS9FbWIwBdmHqONMHlsHQGkKXrAi0H7afniQFtfyuq3ja1zAL1T6ByRFVSmzaMW6PCjwkscLzz3PDjGr7nicF8DQvMmhgtp9TYc2mVKZKyqPQZtphP0n3KQqBVVlWTo0+hPE5Oe/MbCPLh2vCoDuuiGHZn/bPpHGe0k2T9/Dn2VMqOzX9smljPDlenLNi36ekEz45Z59lXbj32tqapIW8J9i+h7HnQLQ0xNPfc/+rSE9mAgknWFqKhZ2dmPvkk5i5+2409v45eitXY+fr2zGcHcomad44E82bV6K38Hpsv/WWCBtL77wTzc33YrD8s+ievx17l/eUZDH38Xy0H1yMZu/NGJ57K/bfekssumevZz3wm9ADtb/+X/9LGnSlTpYPdX5qY0sRc2u/TXaMDTUAOlI+uRYizIAvGErK4beeQBFxYYOfNIg5MK0nwIbkFFNFPiYiBlV0oxB3rxyIwjDxRm4tAQAGqlHSzhvXrgn4kQGV/9ikDPw5Z18peIVDw2cM0PH75saGgCO+Z2PLRRx4RmmRZOGB4xhuBwA2+p+I9xSAjes4rfNA1Z1kDCnFIw3m0iAtATgO9DLNh7ZKU4h00gRGbIg6NVMR4qLqqMutH3q4Fiml85lSWKXyIayalcV8fYAc9DjQn3keQGhpSf0KGET6yuajR6rC52iQwI6MEGtc2u0K0Jk0xOVIUM0P4A8QGOBve1siqAY1bcBLCyRTLw8Ys7kADqSqkoaJQGwCMGYaClhOAM4AnwE6DPhyXld/z/nCbcyg43MwVHBGGT9XXALgkzZkVo11hO1pAnQSS+50VFDjpZdeUvqRI4cVQHfvngBT5ir9giNLn8FIcIEV+qdMCeL9ShR8inYIjsi9Bw9koKtISRolk4zfwzZqpTZk9ViL73p/kNO2vx9EPmmTnHLYElmZ1xFh/k4bYYyWGo04ixY55zNVqgeGchY/ISLJHqEU2EwRUdGHTBurIsJF5cpf50NHYGOOPZqFO3u7MRgBzg2iO+pGv9GPwexQDiRAHU7ks9c41bXeHTMu5MSRghW1qqrrTL2luUfwAUAe0IC9ZPb27Vj68T/HzPq7MVi8Fp0L92P3lZ3or/akcdfYq0dzoxXtO0sxe30tar2L0Vn7SnQuUNX1YvQzCHDSMTgAeqUD65Q/pYdN7HMO9ClwkQEe6UkCLppRhMH/BTXx2BPvP3woUASAyFUDK2c9GdMAPyurqzo3rn32mRjv9KWDV+wrfsbSXnHgRSyw0Uj7Afva0wLoXL11NKrF+WYnlhp9gXPTUgKPGisH9pSalgCVUzMBEnm2sqiSr89ZYp1Pp7CWTOXSziqDUGJOECDLNFA5ghkMdEqzHW+320AMbfUeq0BK7o+0hQDqCy++qHGheAK2goIYsDIjDlRxldB8tztm2VP1/fp12WFz7MHJXGN+VWOY+rWuXLuHZEWtpkCc9fXouzKVlTNB98l0XQVMC60yPxtAtDI+UsRdQWFLUWSxMJ4b9tzzFy/qzFi/e1c2SFVEowAGrO3nFFdJLOzuxn6XKtmDZM/1Y1CHLTdSaivac0OqtqICkwCvAa7S3jZAUaWBTmGeGfgymFKBKMUkLLXi/HsFmJVFXfxcEwCh7X+DdTyr7S/bS8cBdHqf76XmpVMca8lQrrMPbrVUlKc+rElCgH/sq4y59gCY7Vm51fNdmQNp57JuHFSwgH4dwGR3N2avfRjLP/5u1HsfxO5Xt6Lz/F70T6ED+P+z9yZukl3FtW/kWJk1zz1LrRkksIFnjMGyfX3td997f7Hv58/29QQGC/AFgUBC6pbU6lJ3dc1DzsP7fnFiHe06yqyqbgmQuJ24XK3K6Zx99tk7YsWKtTI2o5WzNf7sT9mBO/9br2KlDuYVdat0GlbpNDN2XfyMS4vWn1u31pUbdvDcc9aCZRfEBGJBZ85FnHWR9hnnlmuGRUviRYBS6uLp+uKpZl3SUaUCvoy8ZNwgMEfgreacugyczZoU+i8L0uX7UeR/Yk2rUOodWBSEw1CO+E7Ppeuod8oEO1G/ix0yk9ZdxTvq9PJOp8u0GAfjzKV00vygsA/q/DxOjfVbGnGu6T2FAZ+2MJM7aV8m3/Xr326fyXfIHdcDoNNn+uviOLk33ZwxAGxdH++0ig43Bw6DGT+7v29zAG77b9l45pfW27jvBhE80MatPLxqveOXrD3/onW/+lUn9szfu2f13Xes0v259Vfv2Smt4s2hzTyccS3d5v2XzJb+2Fp//ufWJ3d/+ng6Av8HjEDpn/7n/xx/auOGfYJeSFSyvMosrYEAW5zJIgedWChoTcAlTQAd7YuqmiqZJcjwSkc4XHLzSyCWz8yZN+Fi6T33sUAICDpT7TinTUeBwpnvRmAzAkC+G4CORVzfrWQhFyaFXRPaUr4xhX4OCySMoqXV1UzDbHfXAUkHAIIWLcDFxVuThTtlsGlzSBluahVzgI2qhTTfYgGXeD7XbRIAp9ZAjkUMrTRQzgE4xjXV1oixzIFFgBFEPwNYVKAEkIUYvAN48/N51S51/jmzAVI55hyi1Y/zQv+HyngRUOU7CHQBeGghhrG1QlUKmj+tqPv73lIJa4uNhsBd7TOundPtZtovBCzBpsiZbDF+Lsq/vOyHCJCsduxUby9vbw3tF8ZPrY4CiHQdBZhxLswVfntrZ2jVuUB10RwkYcrJnfdcgI5WpUrFA0ZV59WSyfHkmk/RUvp5AnQkJlwPALrbt287s5ExJzBh7GA1Huzu2rDX87lCQETLGfeBA9NockSikjNeQ8tEwriTAFDaeR8C0I1Gtrq87EmRV2IvkdCzNinxZNzcBCWMM7Tm+H0EyxfDkmgv0mf7a+KaOzNTAH3S8kAArwqtJ7askyRl+ncIKAvMhCmRmtH8Ie4vnKubioRZRH/Qt/6ob71x3wblgQ0rYRaxiEbSUy06nwPUx4aYRoSra7tsrps0ylxd0aOrlCvWnGk4QOc6jwjfHx15pXrm4V2rHr1no5n73h7S2zyxwXI2vrgXooc095s5qz3aNOs/Z721zDSit3klYxFcstU1L3QFoOxMKBVqYh+ZNqd9TYTZHeuX9tGUOXWZ+3rS5zuDDudO9nYlkAlzh8RMwvyAP9yzMK1gElBQYF0A0GGd4HGGmR9Ooxw75y/A3k2EPicG3dGwah/1M3OZG7W2LZYH2WV5zAXCCynBjJdmHIAZ4yKNtVQrTwkg11Gambl5Q8R2Rb02n66hL+b3OQywfj/rbog1nnXQ4xbcymMN9c+ZoMcqENfbpINpSfGMAiqfiTmEM+YB/2FtoxMaLq4q3JGQsg9RvEODjrhTgIrOJx1K3xe6XWfxOSOyUrFVgO8oABMHeGEsmFMw35wVF3sE/835FRkv3vERGk/OvOf8Q/6A51xyJADI67du+T62vbXlQLEKiSk44XFcfB7jhyFEu9tzbc8BrGTaWksDG1ZhzWXac8PZoY1pbU0exFRqJy6aMej7ir/z6xyAWc48vwSzKAUE889Njif9Lh2Pvk8AneaLgzsBwLi0yATtvGkAnq+pHQTrK85g8/bWccVbW6swk2sztoSpXQAPmovOCFNLd6JB6LIlwbx05hdjgwD/9kNb+eXPbObkfRuuH1h/4dAGzZaNml0bNno2rmfO5SMYdbWxjavBruO/cTTHYTZ0SKsw7GDWHQfDjn+3F6zU37Tu+ou2/9o37XjzqnUwiYtOGI7Jtc+iGDgNuFEu5gzb0FwsAkpiRZ6Zh+Hi6fkEnUAJk1CX1WOciKeI8ZyxFS6hvm/E+ikQ19eFyC+V8/kcm6AFqr9/Sv/wgvXROzD29/27iYf5HP7tJIrkvXyuswKTn7QFNgWx9Xd+M0fYS+QkrdbTopZyOkYCSN0VNVpC0xbj9JRyAgBrVeyzPv5TXFvz6xuFZ//8xKQjB/zCJIR1k4eYmDcWtwAAIABJREFUjtLz5n0qfLgpSKXyKbdYxbQUuLn/5A7raz/ajD/9qVWPf2Hdq7+x7tWH1r3W9YLh/C/nrbx3y45LX7Hjxeese/u2a1sv0C7+8D1r3n/DW2IPv33oreJ0AjTuLdvCz29Zafabdvrf/8Z6z7+QGV1dMm55zG306cufjsAXZgRKP/3BD/I6l+tNhLYXwZJrg0VCyhE7YBfaSu6IFYmoQC3YIourqx5YHu7teeVTG6+CuqKmhSpnqkYoONbiR+Ao8XYl82lQf1F7Zfq9vijDPEA7bmXFz20Pxy908hIdO7X2ckw8OGdn+kTVn80H0AGdlIWlpUw8OFplBc7x2QR1LgJKq0mysJ5hsMFwC/BGCYoDaHIVI/EJ3SptmkWGWy5eGwuWWms5dn1vMfBzd9pC661m5TTmn+YCgTkADOfh7r3BNBMTL/0u/k2LX665EiCFC+FHu0l6N/AdYj6NSiVvd1leXXVNOsYc4AsG3UM0zzAcoH06LMq5blSaeI0AZeYH40fi5qYN5bI77qYAXc70jGqgB2dJYubAG+9LKPIcs66DtwJHAMCxM8fFxnAmXbXqJitiIhaBuPMAOmcyBpDKuZCMOnMyaV3mWJQAMB687rcB0DHfbz/3nAN0Pr+DKs/1oFVnPBj4XOD4crONxGmKuaA55PdWBNxngrJkMnDvb+/u+ntwh4VBd9H9rnWqDFgWWof8Vvu2a/2QaJNMqk0CZkSMqwSmSegdcEt0XwjknPURTBqx4jg+BxxC15Dz5Do4yE/SietraCWS3E0LoL8wu8JnPBAllmjROeNz0E3YHiMbzgwyhsFTLbpPRppW137ZzSJgfHhSiVYSjq7xP0wj2CucSUfLFfvx6anVH31szXvvWm3vrpW7H9pgacdaL7Wse7XrYsuloVn1sGqNDxdt7s2rNqp+1Q6/813r3Ho2a3O9BODNgUq7NNXYkp6cAxYBcE2bPmmrJHuMQANiiSJD/XGmYOoi6gUn1vnY692UAGY8LUThGM7eg9M6oE6qPcb70mRKwID2AzGovAAUpj6fR4urADq+2wG6yuCxwTntAQJ0WCsBH1lj2Q9zLdtE60jXg+uZAntapz3ZirjH162YJ4qp3OQqTJUYDx60hopBJjkCxQgczyRGuwMjidYUhc+1K1d8j6PwCUBHXDUgNiiVDBb+jRs3nFnvLWaxDz3a3naAjiIIQKTv+UlLlq5t2gnQ6nazluVkXHxfD605PofzhrnGd6WM7yLzUy2pfI8zxyORVuLsDB/YoyGNwuc93Nry1lx1AHi8nAXNHge5GVHM5cGQwnbGSHZlzxJMOdbToQ0WYCdnQFBR21MAFp+raxKBed5mqu8sxmK8l/lwBqi94Oac+n2Fltbid2pe6fvSOJLneJw5/jiOaQAdrORcOgAZAdbTYM9VyxWbbzQ9rlBrqxhGYld6V0IYm6gdn+dEaHC9PMCJwcDWTo9t4WTPZo63rHT4wMYne1bqH1vJ2jau92wwn8k7DBcG2bXivxeGNpwbOGinIo2zqfvljFkHw65ftvp20+beWbOxvWinr3zHWtees+7SkrVKJe8AYJwciIl27mnAvud20ZJIPEK84p0Bse7lLcdxzRVLnadZl03Vsd8b6kjweDWkV3SNfcxi/hcdUlMyRHrs6miQfrhkii7LsPNW3v19Pz6ALe5dxZ8p89PX+ST/y9m9Mb80H73IEx1erI3cs0jvSMebcTzPVVU5LusEsRHrCuM0DXBLAU/PPYMRPKkVlkP14neh5ZTCNMfEQ+s9nS58vwgePMcxEZeSN3C+an9l7Bk3GYLoeudAY0jwAPSKQNP86CNb+v73rdJ+006/8oF1bu1af6Vvtf2aLf5kycrHz9nx+jftaPW2HaIF32jYMmSPrfdt6Wf/bqOZt23/L8P1dVCy5vvztvLvV6xS/YYd/83/a72XXsmcXC+INx4nhnj62qcj8EUcgdJbP/lJvlZpo3OAispAVBvk/sUJ5AFKJL3phgnwhSYbNzotnySmk6qmxYFIK1euoxWVVO9tj/YzMcWUCIvx5pWsMI0oVjqK3+3vJWlnwUFrhLZJacfpe9E2ixZOjss3h6SyIj0qqrw4jvKbDWb34UOvhHoQGwGni2SH+HBqXpACbCygat1NAbhLAWgFhpvG1TemxH1WgeJlnhewyMY/yT1WbYoE5pyfayiE6DTBsGsUBP1aIAcUZoA25hfMOTaIoilHuvA7gy6o0wAttFReu3HDHaG4HjC3dnZ2nLmFeLSFWD9giIBDZ0MEUCKNM3foDGMIrhvXyTVgwtRDgYaLo6J7Ew62Cp69tSlEePmbuzCFOxRAKPONlkoP5BFKD4tyjiXVMHwcgE7UduYPY817+W4HymPcdc10z/I67heOwzUUo1J3USvDtAXKW3daLU+Mnn/hBb8OAuhoKwKgA+QWQMf3Mg4EDMwH/YihctFCqIRNLsfeCqAWpGiJSxmhcvPKK7DBngFcA4z1FlMSwGij8tbScADzYCcYj2LRZdI1GegmcC8FEVVd5DVp4urrS+hf5dpJaHDFj9bPy47DReP0RX3e7x+CwNCia3c7bhRBYum/61krlouZo0VHUvn04Sw6kjIH504yxoebRsT/aqUM4HDNpGj5dgH742Nr3L9vM1sf2szD981sy7rXtq177cDbrUgKfe590LDlf1+1Uu8VO/7mX1j72RczLboJ2rKTLodaKCVxwLrCfVlsbT3vUnJvi0nH56g9Mi+gZFlh7pyc7uFKIHOQP4qHXvCKvRcmVHG/88QK9m0w4N3M5+QkY/+SqCDCLwfHgjbZmcQmABOO6fMA6LJ1pmS0uH48aFjJxnaj1rGFcna9HveRA0QhTSE3XWmTuv5u0popJhnrO69hXBWDMCYqbqkYK0AqLeKyT2oe8Pe9oyOP36RV5MWtkOlI9Yd5j8duRUZUFFAX19b89AHoaAHlwag4gy4B6Ph8kuS9vT3bfvjQHmxtOUDnzH5AWTGeEiaf790SSUcnLsaF33qOtctb1mhl5jhSZlywBYtAgYBiXu/M8QLTxVlDjAUmGIuLPk6729suseKxdhSEPQ4nDiV+RJs0CoesnyMbwZtzcM5bW+sZI9lbW5EMoFpZeEwDsIr3k0AwvV2AGf+tlr9p4MinmHDBNkxbBQXWFL83/74Ae1IXVp5LWV3a91PHV5nFpceJAU+lm2jPDcpWGYX2XAn2XN0WZ+fywp9/bhyI1ifp6bL3Iy/ixeMJDKwm7p3Nps3T9bG1ZeWHD228u2ul02OrDFpm5Y6z6UaNro2a8e9mx4b620w/Y9YFu449EUYkjrw8Gvcb7mZZab1krRe+a52br1h/c9NOKhVniHFcYkqlcVFxHvi6Fwxm5pS0clPRfweRIlby+VAqeRwM0YB7dZLGmiR7iHNYg/J49xymF5/tbbrhFO2xdrQp67gdGEsYi2La5S3MoS+qtSSfG2rlJA9CGy5aeWGqFR+K+VWQ5zhyw8FEgskN7qIIq+PgdbR4MkbeqpqsN5PWbr6DMWLPy835Jmgva39Ta6tcW7XPTrsH1WLMb17DdVUXka+f0WGkc/RYgjx4PHbTM5534xvYkAHgkp9yXroOfE7K7BPQ60AgcQRdXXfv2sq//i8r9d+0o29vWfvZQ2f2zjyYseXvr1i5/bIdvvxntr9+y3boOEJzfHbWVj++b6s//Dez8lu2//q2tZ878diwca9hK/+6ZtXR16z13f9hvRdfdTOV8ZT59bj75tPXPx2BL+oInAHo8o0zdc4J6jI23iwcLkIa1QNpuon1BgiztrHhAQ/aIQQZ0jQ5b+PwTTjaJthsnc2WAGUsjgTQfG7KdFPgok1cCzXHd8b1NSq/HqiHwKoLZrJgyaRArJjQyfLzNctd4QQa+MKKHhAAHe1GCwvOvtm6f99BCrV1eKUtNhx3v0nEW8Vwm8ZgKzLgisDKNIabxnFaa236vLT90tZbnaNrKihALbjHCrylsuvV4EjuSMh5SNPOjSkIRBcWnInk1R1ci2ASwTJL9El0c+QV/agwufYKbMW5OWcqwtyi3ZXPdp2FgwN3bZPmDNeT8/KEi4r+eOz2885iQ8CayvXSkrc4+2YNgHZ66sd1ZuMpAMMcK+2WzBkCb87HGWsBYjMv+T6+F2CUuStDg3wjTkw+HhugYx7OzXmAIJdZ34CDvehJCq6ZBEhoPAHgBVDE69k412iBmBCgXGZh4jNJULiWL770kq1GWzfMBRIj2o2538fDYZ6U5ELZsBtpCZoigjsxkIkWJA9kQruH35yTAIG0JSi/r2lBibYqwDbmnNzxPOhJ9FIIqgT2qwVOAB/znxYEdyILoXgJfPNdbuYRLd5pYOz3V+pYKL1NrQWJa+xlxv3L+hrdx9wztLq6Fh3MDxtaz/o2RIuumFg+bj/fl3Vwzjtu8qERra4wPyqZZhKsumHF21xpy+L3TK3u6yz3gmu/kci021Y93Lf69gOrb79vte13bDT3kZ1+bd+6N9oeINce1W3xx0tWOX7eujf+xDpXX7LelSs2DBDioiFVMuP7fbR7+n2IUcolWt/SdT4FQlgjxdBJgRsvQkRxTEU4JU+KA1ItJvbe9eXlT61zMgWCQUeiwboAQMf65etUaELKJKCotZvvi73eGZMA/v5ZGHSYQvTHJTsZVW1nVDcabK9VOzb/WQE6mPPB/OIeRE7EW3mjoKMCgTTTvCUtkdFwAf9guzioRBEuAS5TAEOJq+u0kbBG14TcsMUacc3OWAf5PLUWA/7l0hjRAusSFNHhcJx0YgxhiicAHawY35tPT+3Ro0cGg25ne9sBOrQIBbgx7xQTkuSyNxwhRzIafRKvhDSFwEoXZA/gjnNQRwNMO3UsFO+XiwA67hNncYbch+t10okQUjCKiRgr9nM5tvLfcO+G45ENSgMbldDoHduwNrT+XFboGM+MzCh0TLgPpwF0iptTV8r0nATWcFx5y9+EuK1oPKH7xdmrBcZ4ylyaVJbRGOh3yrzKWbEFHbtPfd84Y6CxftIiV+lUrTIuZ+2to5KvoQDsXEsVztPtJ78vKPzGfaE5Wsw5GC9iVD6nwroC45NrSv7TOrVKv2e1fttq/ZbV+6dW751arX9q1d6plXvHVuqdmFW7Npob2Gg+Y0L213rWudFxx3OMPmY+btjSG8tWOX3R2s99zzo3v2L9jQ07LpdtJyRAiGvZE86TACGecff5aEH1e74g+u/FR4DhMJnjGomZRXGbOBLQJ30QL1FI5nXcG/xcRgsvzfmK45oCZxw3MZeKBmLyqkWWc5YMkDoseL8ALq4t4zMJoFNOpO/TcWj9y5+PPU8tsq6bCVsNszYApsS9dRqAljPiglDAvPHxLzDY8wIIra20mIbG4DTXVl0LacapoE1xOmUsp1qCjIV/P3mCmZ+LSwWE6R7nz2smAb98j5tH4NYa8j3OsOO+7Pdt9s67tvKv/2hmb9r+X25bC6CtPLbmB01b/ac1s/6rtvenf2k7m9dtu922UaVim8vLtr7zyFZ+9EMrD96y4298ZJ1nDm24OLDaTt2W3liyWucV67/4F9Z/9ms2uHbNRmGAdFHc8vT5pyPwZR2B0v/+j/8YS0su7btPT0iAkFwnWRDTFkBnpwDWNBoOovA5JOwkxwrgi/oBHvhF8JdWPgSUeKAUTDoWMMAVfucMu6hkedtAwWzCmS/Sg0pcHwHnANVYFB0IjPazYqtlEUBjI8vbXNCkoCWHDTGqJmihPfz4Yw8UOV93gI1WR988YBElWmZyp+X80dZKATjfWMKkgbFIATRtFlwPgKiitp02GQAVgCnGVaLQeq8z4GKj5nkX/4xKhDYdNuhcfDap8HiLExWg0JOQxpqYWmpt8ZZXKthzcw6ucZyMUS6QH5XidI5x7GLeONAEq40W13B9hUmHucfVa9e8tYWNmPF+8OCBt4jA3gJoY0PjuAiYOJ89tOqo8lMtokqzsuLH5kLiXCcFInKpxS1O9uMAq+GGSgDCw5lyzO+gtqvdmjnF8bNx8TsPGEhGwkVJLWApAJte3yJwx/XJXYwBqDGDUOtkGISgR8UGy/FwXVX15Ri5LjlAR+JaCKwuu2i5Js/xsbd0v/Tyy+74xPUSQAeTsZUAdKwnBFWuuQPLsuBCfNH35pU+GcyEIDLjwb3I/eKacKFz4tohEWi6EDBBZcyH8wBhX3e0VpC8h76dWjo4P+aINEp8TalW/byYV7yf+cQc8QA+gtlJ7NCLzvkP7XmBxmiDwUZBP8m16GjOKg1thBZdY+BJCMYR3pb1FKTzaSAWnesSdRATz1qzHKCzqtXL7CkZSOetrhGIVwGUDw+t8eGHNvfWm1YavWetl+9b95kD6230nJk396t5q+3ctFHlNeuvvmKtF16w/urq72X6STNNeyXrmOKCvK0oEnxnTSStkNqPeS/rHK9n3/H9rsAITIERABIAGpjXrgnJntbreSshn7EoKYQAi7Rv8n2eYCXMqs8K0AHOtUYV/zkdozU4to1K111cn+SRtljSmskDYIl925PmAMOUtLGOUXjhAWAhp2rGQcmzj20ALUo8xVhkTADCWH89cY0kNmWkEZ9JG5bvE0ssL3ygbRwxmsdKJPiwpdH4g4l9cODXiQctrh2KxAsLduvWLW9b4wETkjgAgG4fwKLfz+QQIl5Ua6dY5244lYj/q4NB89ElJBKGOn9nHD0eS+IlXSNP5sOFXuM56XUpk5OxdJYccUS/n19uBxyjdZh1M9O+GwRzDoAOx9ah65nR2tqf72emEDi2uixTYRGl8B3tbZMAs2nzTPIP6h5Q/D6psOprVuKIqTiUv+cAnZ6/YGLnLDsV7NUWKa1qvb8ARKatuJVh2fU8kQtw99R+Vtwojyve7l+v1mx1acl1Bye15ntBMlq3vQASwP404AVGJIAyx3Cwt5fp2qKP3Os5YFHtdq2OmQQMu/jhv6unJ1ZqnVhp1LJSo2vlGkXgI+tdObKTrx1b90rXr6sz6H64YpXOK3byldedQddbXjbuXAqkXCMvOmPSEzpufk1irASyc/9J0zs3G4jiCi8VmM79TQykONhzvX7f8yYHutBqDK04PtsBuui44fkLTeMusbgpH+A4+ElbLtWlpOKAmLjObAuHc8W+AN3eSlowOZh2LScdmgPAMvmKmFZdFKy5xPobYbIw7f1ipWn8nXE2QcuP93sehFNzsJrJMc5z5xWxRuYPfAZdLroO2sNy8whJHzUa+X3r8VqrZbuYHXY6Po7K44i5vQgXnSWuPU3nEMSBxIQC05QyBj1337HlH/2TjWu/tL2/2rX2Mx2PaZp35mzlX67YePyqbX/vL+zR5hU7oDhBnjo/b6sHB7b+5ptWbb9lnWfuWvfGjvWuoF1XsflfLlj96LbZ4rdtcO3r1nvpJRsGy/oS0+npS56OwJdyBEr/9g//MBaIxEIwSeMpNQ0AoFAvvzRaXCsgKoMwWAg4vP2QTSphj+R7a1DGi9+ryohXaAM4UQul6L0OBiaurb74ZCuQB0li86laq9fzkrm5Odu4csUXLqqsAwCNCPDTqzdJw80XwfhuzA7QMCOYdDCu3XYWkapOvJ/WQrX45XpoQZHm75wff1+H2RTAiYJiVSgcYEs0CrRROMAWrYspwKbKC+AICQebNRuxtM/yygwbMKAVzyfaaALI+M3i6xT4hPkkbbi0dZFNm9eqDZq54hvW5qaPN+cwIhDlegZzrhjkKcDlmKGkEyCIIaaqEYkYgN/1GzdsNdkM2VRg0j2KFmNaEZxZVq/n4tjSpKMFG8Yj5+QsCURemQeROEgbguNJ7dh5P4kZ5wnwx1xgo+U3iQ1jILo+x+4bKy0E4bzIOaSV5McB6ABauW5+PFHt4jro+qu11t3jhkM/L4HTHEf+OgKnggvyZVesSQAd72W+7+7ufopBJ5YKY+GtQgGYah5e9L0KFPleAgGuh1dtSV4IcGdm7Nq1a56gkfTw4Brqx0WAgzHn/54ACH8S55cy9k8iUOz6l7SlUrkNrSxPAMLplePjHuN9zCV+ZPKiuXzROf6f8LwKAcxBZ3iiRZc1udqwlGgnwQBBhweQ7unDRcNpd4UB4hpKnU9MI2B/eKtrCV3UTI+OtQFAYoY5THvho22bfecdqx69Y6Pm29bb/NjaL7S8XWTmfsNmtjas/uAFG8x/1Y6/8Q3rXr36exl1MXsEAiixT8GhXPMp2i/VEslvnnMNuaTV1mOYAiPBC5BoB+EyNzvr6wFSCwA/AlZokfV1H+flRAzeE9dI0Hw9I+GL1sfPCtB1RmU7HFatM0YPs2SN8siWK31r4OzxBI8iQMdx78Z+yp4gNqKYdKxjMMk4HwGbaeIqFomkQ3RIYopxt5JYcS1c2oF1GkYFsWAw7tJrqVhM4KrYj7yGzyAOgiHPPk8cCYDVpuAVDHdcXE8R5V9YsGeffdaTUB4AIltbWw7QIa1SGo2c6c51VKyo70qNoHheJll8Tmry4EYs0cpK7HEeQDdtfhT3O8DhBkx4AM3Yr1LTIMWvgHyP9vcdnPO/2eiTNZMW11rmDuoFjgbFjqGNS5m+ndhwulbp3xz0vgTbVe/R2PFZ04r32Vdm67audboHCnzNC/SXYNpexLKTlpm+z7XgEvO6CgUN1k30PHtlqw6rVrOas+jGo7EzkK+urnrx28HqAqg5SUvwPEAHxqdasjHLoivD4w7afDk24kFAWOJfmGB0OdDSiVwJLLtu2+b6LVs63rHl7Q9svPqx7b++Z+1n246yNd9v2uo/r1lp8Jod/Nl/t9PbL1m/XrcWTFAA+GAyMdYpE03MRgebaV3k/mm1Ms3FAoCj66c1WPdoyqxiPgjoJ+4S69mL/oXW1scBwKYtdWnLJt/tOtARS6f5nuc7MLGiLZ/1Sl1YXAePwyELEPcna/vjHKPGRXp1XrAJoIrjciO7KR0qKdtOjDhpw006BgGenA+kAmmvKz8ujle+/nQ6Hu/neWMcT55XIsmTAKliAuvcODbyL/ILlyiItm7mj5t+YB4h9+3ID+Xq6yBwu2213V1rfPS2zb397zZsvGOH39237mbPKscVa7y/ZAs/vWGjyqt2/1vfst1NwLps3fLi2PGxXfngA2scv2Oj2V9nccvzrfweaDy6brXO12208cfW/uY3bfB7ilueYGt++panI/BEI1D657//+zE3okCkdCNWBYYFkKDBNQgSV099I8EUTCkWba8KslBEFUk6dikoo4qOM92k75Yw3bySGY6osPIIpMRAO+8sldh7G6ba4xK3WKpMV65d8wXPWxu7Xa+mp8fGYuGVhgkabPpu35BXV/18aa+kCuoMsdA1AURgoWNzkAaABxB8QDjksKEx5pMYbk4xjw2P593cICzgJQJKMMl1Y+NRICiGm7OsaMWNFg1pTIiZxPOMFd+vlmUOTcCPWl5kiqGER8w/AVipKQR/c4APyje23evrvhkyzs6cwxAizBOKm5I0DaRbpU1VVXYlYnze+uamra2v586uHDcVdAJ0TCNg0gHSyb0OgEvUe1qwCZAl+EsA5VphwfaS9iAbEkCcNHzEKOS7BE67q1K8zhl1ApTjOvn1rVS84lgExi7b4so40ZLABkx7KteD73LmAxV9xG9pZQrtO66BO8aGgQvXI2XgeXCT3GeXXTFIahDNdgYdLa5RuQIcRQsQDTpaxixaJ5xFGiYpVFb5t2t0hEmHkuzzAiTekyfEIabL67meFATEhFQrL3OM+3ma+chlzzVPbNBIkWaHHMgSjSatGa6vxPo3wdXvcb/zD+31jJ87JZ6e+v7R6rZtMHZ4LvuNFt1s9jOSwPkf2iB8hvNxkXPcB9sVK4XIecaiq/j/r1eyKvdcczZ36/b5iCbdvXtWf/i21fd+aoPF9+34G0fWX+5b9bBmjQ+Xbf4XN2xUe9UO//TPrHPzlo1Ds/MzHO65b1USIPf2My8ONr2vB8GcYc0TqCLAnefTeIH1zQEzEqTQcp10EALgMYoA3HGgn0QkmFkqPKnV1rV7ov2Hz/MEK3R50QTzwhfafUganMOsumgsYc49GtSsNy47a262PPLftc8BoAN4Yo+nxZzzUwurgzQRd3FeYpL5+E1hdKRrItfFGf4w9ENrjecFYJ1xhZ8yAIyzXMdTyQYvoKqwh0sicRASFcRpof91AjtuYcHNigTQkXTev3/fXVxxZQego3CJwYWYl4wF187jgWgxw7U11eRjrULDlrmquIxzBKBj/fLEdwJDU9qMiju5BwH4nKWfPIiL5paW/HNcWiWMicS4Zlx8rz0+dmCVToVS2byl1X1baW2FeTyDuQAA3dAdXMelrINFoEV+vRLwTCDreUBbriMXxW4xc/i8aXFDqiuXtsRmoW7WJeP3ddKWOvEejdjYf11w4+i4HPAlvo/jK1v2vwpu2LS2titWHmatrfVxzYsaYInEIdeIIRcWPs04DMH8S9/X52gmFu8bbxVNzMe4j1qY/LTbttpq2fqjLdt4/y0rLX9ge/9t1wE6WnVn78zbyr9s2Gj0mj36y7+2k2efsz7acImLvDPHAkA5U5CMa6CiqUu1ANAFE86PMa5R3tEUMaID5AUG25k8MeaXSBGebyQdN2meJwD1cUAx8iliBz4/1zJO3La59sQYgHNIkgio5JQYW8ZBxg6QKcQgJn50UDbJyTRXdX/oeCdNRSc6JGYbTnRIpIDS93heFFrk/Oa/2V8oqikvS+eJF4zCNZe/TwJSi8eUdzYVJHdk/pF3RoVzte9fRekiWlyZjzDaGO/IObkGHFMqmcPYeCtzFKddx5l78PjYZtDC/fhXNrP9nzaYv2PH3zzyLonaTs3q99Zs9t3b1q9/xT786lftaGMjZ7tj1jN7empX9/Zs/uCOVVo/s8HyB3by9WNf6+rbdWtsbdjshy/YeOkb1nr9L6z/zDNPnVwvCjKePv+lHoHSf/zzP4+dvitkvEApZ/FF4BtPAAAgAElEQVRxzZZezxk8aslMF1oPPELzRK2MzlAjsU1aUItMN1U58o02REk9sUsAEOma5VolU4Zclbu02pFX98zcqGB1YyNz5cLEIiroxYDGe/lxX01cUNOvpAq/hBkGlWPAiWhTEFtHTDC+OzUHcGZOsNdcwy0AFWnCSOyWvzO+BNW5RkZsvoyLGG4sjDkbLAA2gCKOg7Hy1spkQ/NEpLjhJRoUOu8cUCkAOmq95Tp6AFxgZHm7YOirwFajEuTMNior0TJSZGkKiBGQlraG8j25JgYbLgBZtFHT6srmxetdy+XkxB2b+L5Bt+vMEsZTramM4xxtALRKB5BMAsAP56WWVU9wE2231N2OY2UM2dh9bKN1lWOU9h0bLw+5NMFwK1bWLgvQEURQERMzQboe3qJDxTCqg/lxJVo7asuWWUNq7lJkmFy0gnnLR6vl4/fCiy+6Bh0PWoy3t7fdEbGH2/KY6nTNgUsefh+QIFLhxZglgEPXh5ygvVE8Dk/SCWjqdQ8o+C0w13V7YCkGI8CBdgXsk3RyLjrJCc9rXUrXML0s/1uwPy5zPk9wCF/qt6iyyxykdcLvJYwixoNMi66cCZsD0KG94yLnTx/5CKBHh4sfDLqMSZdpKHm7q5h05Yo1ZhoOGAE2uJkSRYqDA2vc+40t/OL7Nmq8bfuvo0UXrSYfzNvyf2yaDb9iB3/yunWeec5GjYaNI9D+vC8B65PvfWGywP6VPrxCz5oQOmnsq2kSXizuKXkS44n/ntRS+MlAZgxZ9g4AErJ07f+8RsxyuZl6S5TcYGPfzU0FwqCHmIS16NKJ/IRBdXOI/oyhRbdR7bk5RK00tnLpyZikYv5wPswHfmPawIPx0Z7grJjQdQJ8Ytw5X4FV0/YHXUNvgVOBkH12PM5bZVNga9o8SuMzPlPrLHsz8RkMOpJoOhzcVCrY924edQFARzzG+zyhDza59O7YpwHaPL6R6VDIGmi/AtDkeFIgTpp7zgRPCqI6Pz1PPMtrxFCUpIVe59p6sXfSuptrz0VnBgAhx3d0emKn7Y6vlbCKnW3M/6qZqY6z5zDYYb2EOZeJBmYMuuSh+07x5LnAVwFAS+85B9mipXHSNdX35vErjLuk5ZX3eGye/eNTH5GCN7nO3AWLkDpanH0rgA6dOZxakQY4rlilm2nPVV0eoGq1cmayQ9y6sbLi13LSo8hEneayKWBrmmZi8Vr4vI98yFln0Upba7Vso9OxpZ0PbOHD/zJbvGsHMI9o7zutWPPuoi388Ip17RW7/2fftcObt2xIjhDdIsQeKt76dSswGuVQSu4AccILvgmA7HF7sOwcxIoYDpanm7WFHqMkPlzKI3IZPlNmaj73YahFm6mYe3m8J/ZmsQ17yrUWk0z5iNhzyj21jriZWADrFKx5eIdLdMIIXMrzXGLF+E4HruP81dGl85zGWBOzj3HxDi/0ticUaP3+Cz1lCu1cFydUTDGTyDtHKGpSEABIhQl8gXa0tAVZfzzOD7dXxeEcr+c3HG/khenxpuejIpgDdDAyEz14gENiOO5tOrMAY9MOq9renjXfe89qO29ZufczG6x8aKdfOfF1CqOH2oNNq+28bN3my/bh7dt2urrq+w7Xgjyt3u3aBgY/O+/b7Af/acO59+zwOwfW24z74P0lW/zxDSs1v2mn/+P/sd6LL2YO9JecT593XPP0856OwG97BEo//cEPxjnjLAHp8k01gmvXF0MHLAJXntdCSWC1sraWaXOpdSQE2SedgCof+l4xutg4eGjB8IBoYcHZQ64zFa0r+l5t7EUtu2mDBmgE843HYSI+rNenrQqqNKXuq9qQAfoA6HwjgNIegsMKaqa5qHqCEmL+/FuVCQlgeyU22jkErrGQMu6cq1p/GT/p2mmh5Xl3W1JLpFo0EnFnMeA4T7nmTWq99NaV0OdIgdhprZmqlAHUCgAjWBOAA2ibawLG8ShYFLikViXNLz7TWwlDh1D6NRwb4898g1aOw6tAusPDQ2fSUXWfCZ1ENmpp9Xl76+ysb1J5a2voPfi4JS1OjAvjrYo7QR3Hyrzg2KThwb99XDGnGI89MeJvk9x7Nc9cw0faP0kLchG4cyA5XAbFjMsrWYCLw6GfG6wUrj0Pd9Jlk05cZLl3FcypFTO9v3Uvp9dawaQAsdNezzUAcXFl3HkQRDx8+NA1AGnXAKATNZ7nuaYAM2JwOEgXx/YpQEualJqvUdUdB7tXNu8+trTW7uw4U9dbemNteJzq7GddWDU+zNGiRtNn/ew/pPczTswDNPtoE3ddUdei64WeUpZwDhb7Nmpk4ufTEs5J45InnZdonfoyjmtpLNOIqpXbZW/ZqoSzKzw6/jdTrXmgDJOO9QdXwSqSAB/csWVc0Upv2cH3Hlr72RMb18c2s9Ww5R+suCvgySsw6F6yPhpKT2gic9G4XgTQKSnIzZ2CVX/R/Zwm0q7FN83V7QLzAa2Fru0aiZ2YYMQcJD5eGAOAgcVHYWxmxhOezwLQHQ2rdq+faYji3rpUHliplLXSP8lD48GaTcxEEs8+w/oIIMHaz3OcJ393Q6Ew8eH1Kq5Ix4rf+rdkLEjQAMr4HPYn3uNdB8EYZ9wuK2Wgc9T8AOhYXl83fnuyGhrBAG5u6MW+2W47Cz5tcYVBd+/ePdvD8ZUCZLjLqwXPi5VhbCbJhRxITFibXGMATcAHtMdkhuZFQkAKOhYirsrZQcRdIYHBMTMvvMg4wQ14hrgx2OfEjcRFSuKJCWAzAtCdtFvWHfRddw6tThh0o/LIhsE4dofPeujOnTNRFM/yHQIbpoFkaTzPvxWLiwGXx9zZC/1bi/PUvy+M0cSSz8E7sfIuMJkoHodOL2f3Jd+r8+M1PleHaHYGc66F9pzYxpmGJ9pzXB90Eye57Koo4IXqcxiT+TGFazsadHQQeQtpwsy96B7WelODOXR8bPN7d62++xMbLb3vzKP+CoznqjXuLtjCG5vWHzxv2699zY42N63HONbrNru0ZDN0LzWbVuJeJEeKPEkxCkCb62y2WllHBvM0zP7UXujjFxpunhOw7sFQDq2xXOMuiq9u4hfseMZL64Hcm92EK9ZKfW7OTssHMGNXTtMidy3gw0MHtmTy8KkYVaZ+uMwiPRAFGN7H+S8tLnpM6szFyCVYS3LAOMBkjs1zzLSjS/lm5Lq650V04DNy8kgC9As4lE67m1zQEVWtej47DfBNmXACRV1r+QKXdY0T30u+KtdVjVXaMguBQLG01gSZV2heeGdUnI/nZ6FZTu4qh1g/7zC5IJZ34Ht31+Z+8QurHbxlw7m3rLexZe3bbYMQPvubWas9umE2fM1aCy/Z/c1Na2P6t7jo6wj7bqnXMzKL5e2PbPnnP7DxzNt28PqudW623Dyr8f6crfwbBJs/ttO//f+s99JXMifX31Jh8aL794vyfLZueRRj3qeX/d/Txx/ACJTefOONsbTVfFNOKnFq8ZKuFs9xM/pCGxs1vzFMQBuMhdCBLwSXzxkcXxzVypI4K2ozdxfFCJQEzqWMlSw6iFYNtFXCiMEXlUTcOT0EZ6RRwVxe9u+mgs5xpg8BZN4eG0LBaQuEi5JWKg5CLYbL2MHOjgN0adVqmomDL3ShFeaaMAEuiDHgC6XsrkP/RBuJAmQ2Qx4skNK+0qbI5zNuvjHFRpBStYsMOGkQ6Fqd5w7Ld04D6LxSFmYO0uWDVQiQotZfue4xxgr+NA84RsZCBgCpi17KYvJ/S/QY3aHFRbt+/XouFu0b0eGhg8Rck9OTEwePnGGxuOgsLNo0BdCx2XgbDRT5aFVKW3S4Hmz0fK+7woYZgzMsYHShkxNtBoAQBKdqwdI5TWp9VOsfn5c+PwmgE+NR4JbAWo0F885dxwLwUysp14Sx8ns3Eir+lroJq2LnAW6SUOjedKaFTEFo71lZsedoLSoAdLQWC6BLgTc29J39fR8jAE3u5bxFonCfehUTRmK4HedmD7ixIkAOGzfa0R0APzjw83IWY6Fi+Ltal9N78yIw4Xd1TF/E7/F17fTUf3B07fThz/UzVkhpmLW6LmQtW1RbSUZzx91zTsjXtiR4/kO9BrQ5lQDmYIbQ8tpF8Lzk4FymR4e+GKBRI6tskzCiu7N135Z+9B9W7v7STl/9yDq39iPpq9nCzxesuv+sDRb/2Lqbr1jn1i0bkNz8lh550hKSE1k4mUWWau1jvUKe4LIt40WAzlvoz6mmA5BIKwqABGmK9CETCNZxrSte6CDxhsUVbrMqnn1WgA79uQ+7DR+HZ2Y6tlTJtF+f9KHxIBnlGL1IFkUMADriBa6D75PBjMm1hpJWXo/ztB9HEqZCFPukt4/FtZM2lK5ZGi89znlwXA5gra97IkuRjfVebB72B+ITTGdgUqcmEWjQfvDBB66FipMm/G2xR9SlAcCmgjDXdk0aXBMYlJLY4Jg4Vz5DeyRzLGeCB0PPpSSCmVc020jHIAXoDgHoQsbFASFfG8OJvd+z3qiXtbSWxjaqjmxUw1SH1taBs+jGZRa+85mWOUAnhhnmH1MuiorLislk5qH4MY33BaoUHWPPAGaJ+YB/5QSGnw5F35m9bMIRTljnOZ6zAF3Fqr2qVU9qmSRAr2TVUcXqaM9ZxSh0cN2I7wBfnUFWSOzTAn2qNTkNcE5NP7wrg1iS+yqKpefNf85TjMnG4aFde/TI5o7es/LoFzZY+8iZR7DKAeia783Z0htrVjnYsM7GVWstLNkJoBPgzeamVdbWbLS4aCNAQgrJnFesgwKA1bnjheNSydlP3mIZeRhz3hlmYfbC2iFdae7t1KVU1+lMfoh5XuhIEuN5nA7IHt1ZHvcHeKtxcVCskL+lcajiPF4vN9F0TMV8ptju51Wp+P7n0gMHB/5SgD2AJO0/nkeGJnGR+Vk8Vs1FAYhql+XeSDtkAMTSPCs1kODeZq7KNTXtaCrODwFlasEvuuxOmk8+j2AQHhz4vZ26rur1Mj0T8aJ4vJ4XJoBmnhfGHPL1CWZymA05eMv1ZM6E1jaFwcXdXVv88Y+tevIL69x8z7rXtzOTh1bFFt5csArxxsI37GT5BXuwvGzd+XlndjsRAQ3TwcCasAY/vm8bb/zASqW37PB729a+fWLj2sgaW01b/v6qVYevWvtP/tb6z79qQ/Lw31Jh8XH2r9/na0djGK0O0wXgnZGnPkss8fs8n6ff/ckIlN76yU+m7vIClFg4vNLC+9ILH0k2LKYbN296UPTowQPfpNIFK9/kA1RLnyteDAVFaIGwCDhAFwuCqnN6D5/j1Zmk8iFtAT/USN68bVE983IHo9IVYJc+b5o5hXrsZYYBQDfHhjgcGgAdgZY2LbUDe+Wp4JJ6noYb7xdAxgLvejBRxfKNLYwYCOI4LwdioFXH+TvoFJR5XustqLFxeDWzXPbAfH+C+6uO/QxAFNppaRDlAUWizafPd/FjXNMiMCBAcY0/BHGD5u2unuFA6q3A4XgJGMr4UvnhWpMYTKOWK5Dz1gC0OxqNzDQCi3OYcXGOJ8fHtr+3Zwf7+75xoX3Hxu3JazjAejUtNMsA6NxMITQWGVdnBYQWIfOOgI7neR/ziQ2JueYua2EK4cK6kcSphUABh+Yi46nAgn+n51sEQFMGnZhn3jaDzl0i1uqM0wi83PQjBF1TBqKOW+YXfLcnxnEPpMy69Jp5yzQCvTh4ra6eYS7IPQ8QFAFkGHTp+TgjIVqGGHu1Y8st1YF+aeLFvUzyxfNKtOXGSjs694WbsoT5hDvERkIvLcU/VJDmy7xpaZ7BXmH9aHU71keDzvXoBjaohug5TLrmIEtIx6Mzydq065oHIoV9Set/MYn8Uo6jL5YZk656UrWyO7t+wqQDoKsYbKa6s+gASbjPF/b3bennP7f60VvWX3/Xete2rXOLijaOak2rP7xm5dOXrb/0VTt99VXrbWw81vCkhTat6UpmisybaR/MZ6hFUMws3w8SN9Vp75VelxekkpbUaXMF8F/MdwCSIkCnwomv56G7w56kvZlz9GIU8US97nvBkzDoIpS2o2HF7nWzzxdA91gXoPBiAXS+pyYFGhLsdVy841xSl0oYYZxTfo+G2LoDUfGjVk25vvJa1nmBDJ7wY64R+qcqlCruKIrwTztHL3yur/vaTwEVwKPO8QEkJEw1YjlMgii48UDa4u7du85egj1aj3jQ51a087I/ypWS40wZVM6QpBAVhmFcH47ZNQ5brUwDK4AExZuKOflNXCNGfMq8VGuofqetkN55gT4vessw546Ps3VxOLD+aGC9cT9jzlXGDs6NaGkFoGuObFy9nBRAETCbdh0EtopBlr6vWPDOmXSJflcaIwrYm2S+MOm6p0CvCl7T2mB9TU++V+ATlGtWwFq3ZtXjWi4FUB1XHaBjfST+Yj6vLS3ZEuDUhDhTLdzq2nDGJOZcBS1BnQexCm7DMNaIFSn4E/uibSy22CTCgB93tLiSJ8weHNj1jz6y5slvbDT3a+sjjv9cywZzAy/INLYaNverBavtztm4MmuD6px1Kk0bzMxZZXHdyvMrNmou2XBmzob1po0aTRvPztoQQL7ZtH7ExWcKtaGBlhdOBGBjnBcgnQwi3PRtfd33lPSRarGRW3DOxHluSME5Sm8vnE+1Rwis9fwtZe5FnpIzv4jzQnN4EkCXa2rHfStNbe5nj/sDsLqoRTTt6OKcXTc95JnynBemXzCK+Xy6g7zDK0z8UoYn58nniEHHvQADUXH5tP0pZcLB/OO4pxFOlLOlLbRiEKYMvRTAYw0tjqPn24nmHc+n46V8HADPNa8XF31vkYEa9wrjwN6yvL1tGz/6oVUoCH7tQ+s8s2+Dpb7Vduu29MaSVU6et9bNP7Wjtdv2iHmJKVDkY5JmYj4sPXxoV378hlUGb9nJN+5b55kDGy4NrLZbs6WfLFmt9bL1n3vdBs98zfo3bjg4/WV85PFTANnMw7RAIVan9tGp82Zgdtgd23BsNlsza1TMapWSVZ4idF/GaXHmmEu//PGPx1MvfGixOUCBSD2OnROYL2iGrKyv+4L00YcfulNM2nqkRVhVWd+8J4jV5wBMfC+bNxVJNohilY3n0gqN692FHoXOkAWLgAo6N3plgDgEey5+ivhwodIlpgfAm7sV0aqQaGU5wwejAYLRZjNzq41WBb5T7YAyFRCQow0+B8CCel3UcBNAx7mqtVbgHJ+fasSxWTKO0g5kQ1QLLWPP8wTZHL8zDCOhcCoxG1ciEpuO+7TnBTym7rGAIowJQBnBpycyBJ0F8eMz1atEgFiMQeYULbXMsfPAW21KAD+IKBOmLi0vu2kEATtVQcYLKj/tLrRBPnr0yI/HxdTn5tzF1V1Xg6IP086DK3RrMKGIDYo5wHhzvmzYDoQGUzNnUOCipZaBRiN3yXLtiIWFfN5y3Gq30TloIU7PtwjQeaKStLg6ezVpdXYtwqRFgONKgSrNR9H7iww6jT/HNMntV1XXEQzHmRkH6FLmgtzzYNCVEeSN+02JgO4njsPHLBz++E2S5axL1pRwH+O+dEfdqM5pXjrDV8zLqMx6OwBAsCrCSUL/FKT7Yu1LSqQIwmDAwKKjXbDvra59G5QyUG7QGFhvoeetXDBH8oQs5niuNSKNnexmyvXKdG+lrA9pJ33p58TYrDRAAL1sZZh04VBYRmMpmHS1Mq0mWfsl9/NSr2fL9+7Z3M6vrdx70/qr9+z0tRMXXa49qlvj3qo137llo8ardvCd71j3xo3H0nPxxIb7MJi2/Dd7Dfc0bBVpxl409hIZB0TBTZX9yVtWozg37f3SoHPJhnBfZY2bCtAl0hSHtMgXGHT5+YQLuidgOIpWq55w8T1KKh2YeUKAjqZ4xAmOhxV70J8xeE03al1brJzV5nvcu1gtc4yLs/KDnShgQjINReYh14pzcybF8bGDB+pcyBk18VmcszTrOD7MIniNDKO4a9nrpPuWzoPzzodxLTIc2bcpPArMoH0Pow86NjbQqgv9OwC6O3fuWOvoyObZY1TgCXaQm26Fdi/H4K6OiQaXM9BDm9cNyQK8cXOI0Oyi8CUXdcWdPm+lrdjGcTOASsk4qEsiHITVCsn+hlYehS3mO+si1462VooWXrywgTOJR7VxBszNZ/pz4woLwfnMOY3zZQE6Xzf1poRR5XFLcj8pZklj8fSaCuDjWl4WoCt+98QzS9b4NIH1uJL23WHZaoOqVTs1q7WqVulLey5zvK5XMkfKBkwwZFFmZyfGmbmWYMRVzPPzzJ+4nnPLyx4fPnjwwDs2yuE2qrhbrc7pmpQCgdyr8/v7dv3OHZtpvW399Xesd/WhdW52bDA/cJMIGIEw6SqnNSt361Zuz5i16lbuNKzabVqFn07DbNCw0bhh/YUV6127Zv3r16177Zp1mk2XZmHeeQxb6DhIgQKBBAJmkIhhLWHcyKPSR844DA1n4j65k6bFm6I2cArKTmLuqVtK9xnx4iSAzltNw/RFOnfezorrsrQ3yXMuYFh96liDZSdSSg5iBvDGWgJAx/GpzTNv35XhRujaKYcUIHzeXniGMRjHfd7r1fElMNDj+8R8QsdNfkOe4nnWhLyP75UUkFqJ0zyF94uY4YxEtKDDoMMBzTDaW93asmf+80dWGf/SDl5/YO3njmw8M3Ln+JV/W7Vy+2U7eO17dnDlGdtnf5qZcSIJ92YqIQETb+NXb1mt9Wvr3njPetcfWfda1zsH5n41Z/WD21aa/b9seO2PrPvKKzYMuanH3S9/36/X/AbcJmeVIQfXzddQTByjJdlxiGgvP7Pmjs12O2bvHGIaY3ZjbmxrDbP5mlk9kwJ/+vgSj0DpJ9//PrMhB9Q84aeSEdpaav1zzQ4BKHHCngiFBTOMMjabj+/f98Ajf8j+XGy3xJ67+L1aFHJGEAHyBE2TvNIXrkiqeHmFJhGj1bkAIOIqyvG7gxiUaKjoCP4nblN8DgETD2jwgDppgCIzDEQ+CRxZmNJWWXcxFdMn2FGpicOZFtICQ43vdKpyurEkmjraMGHAcWMTMCpJ4HvljMZiyri6pkwYRKjqy+tohWRc2EhTgJDP5/wlAlo0t5BrkYJ/Z7zB4qMlMdxFCdQRdS4Cn9PuD9+QqMwkgGHa0srfNRe1AXKc0rQiyef7V1ZX7dr167lpBMcBSAxI9zACJ9HM3VgCLR50ZWJhZMxITjyRWVnx5DJ1mfOKWhgyMO4E8Vx/xuKMOG2IZTO+VOjZlMVQyzXUzlksJgF0ShBIKFik88Dp5MSP0VulE/BQ11ygiB97MDA94AyWos83GJUS102AcDH8mFOcN/c4iRGtrTdu3MhbiuWeR0sxPk4O0CXAu0A0Ai4FKtLH89YlkvhoMwGAc1YjiRTJcLBYzltbXfwWHZ9oFZ5UQPgSr81/cIcu0xDaGTq9rvUGNLoC0A2dLTKYCYAOR9dK1sYlsK1YSc5ZH4lcgg9YGA1pXdfvSRpGFwFHX7gLMCpZOZh0lZOKlTGNIIEbZaYR/A8mXd2ZdE1bwN309NSWHt6xuXv/aePZd+3o24gu9xzka7y/YEtvXLFx6at28GevW/uZ2zaGLRLaO9POXwkN66+Y0W78QHIajG4V4fLrNkGEvsjcUYspn++GFwHo+x484WAErLh2Trj0ncfAVgslHzUJoPO4IpgtXqgK8wklJAIHxBJ0CYQncHHFFKI7LtvJqGIHQ66Z2ZVa1+bLWSvlkzx8XwgHUH4zXjofMcb8PMLwC2aYJ2zhSsr7BfBJg80Z6TDfWZdjD+R1rLPsgzxSV1TWfq6FABoXno94L48rE5aMrqnf4+jZNZs2LwmSRCPYgdjTU6tQQLtyxfVn0ZpiT+X7nEF35453MqxSGKNwGcfLnBRA5+1YUWRLzYxSJmbaoqrryznLZEMgrlpmvdAXDHbGg/byM3EXoGJ0GBA38m8v7KLJeXwc7tbdYM71HZzz1v8yphAjG80MDc05jHTQj7wsKUIxMtebhzP5LymmPgnYK96rRZAuff5xAbqL5rvOJS/YpYDdaOzGEPV23WqYQnQrVgGso2jB/y9lGp0OGgeDjlhqEsPXtQQDqE1NraaZpsj0g+u/de+eX08nBYgVFr/VEaI9SIVTxWWLh4e2AUB3/I6N5t62/tpDN/TpLw1sXB3HXjj+BKw7rWamQccVZ1SzF1SPYVbXzDCdqa5Yf/6G9ZavW2fzprVnF+yEWA7mL+xBfshh0DZjbZ2w3vt60G7n8TnmgGp99OuFRnR0xwAwuGZ3AtBdeE1VaE204VQMEGgnoIK8zRllBY3RYuulQAw+h+NxNlbqVnvRQU15XrG060QSu6DDCdOQeyvMOvyah8mRa7IFEMqxp5I95+2p5zHZJr1P5g8CXr0wlpgCMr88pg5jQndvnZ/PNe1SBiTf7QzICe6uKoRPcn/19a/dttbBgS3e+8Bu//RHVq39yvb+esc6z2W5dPP9WXchtv5X7dGf/LntX71hPINmIust30tsyGcxh2D+b7z9ts0cvWPDxTvWvfbQ2i+0vDjR/KBpM4+uW+30azZe/2Nrf+tbNrh27Qmv7Of/NgHcwiLy+BN5gZjzeo1yXZFFiu+5CKDL9nezj1tm/7VbdoDuxcWRXZsd2+JMyWaeAnSf/wX+HX9i6R/+7u98b2XzEKVSQYwDHeEmA+DgAF1ygCzsedtnuJqhAyJtNwW0CmrU459XadSGGtUGJUyayBxH2pKXjk1ehZEuWUIPTSt9ricT4EK5WvXKR+vkxH+74GUELxIERjeLhUjum2kSpxYFd5NEeLXTOQNI5Ru83HRglyXI93kAXQrAXcRwYxzE0HIUPiiyLKQcPw+o+dzgTreO1lIttJwTTCsZUKja7htR6KilWmXF1h9dF1w9AWb5PIJjxoNxSVl/525I0XLLa2D0UaHOE4IAT9XayThynKJ0A6RKqwGgkOOATYeBAYE71xYACRODQ/QG2+2MIbe+7k3cAk8AACAASURBVCCV0+91DRHPhbJOQra05OPGOPqGwXeORg6eknAoUOAaCVAjUOF6ELQIAAXg5PEpgPucG7wI0PFSAFmCAD6P43eGIJp5R0ceIIhlwjFyHRQMeJAT84L57O6OkfCqZclbUA8PfRwERqfzic/LXb2odi0vTwXoalR8AoxP75kxf6cVhMoewGZsVNKVO8OWS5hy0gk5bz1UBcpZG5GAfOlAl9/xgv/7/DqJb7OnHJ+eOEDnbVy4FKJFVxt6IuouhY2BDStZK5f2puK11R7Aa1IGSAreSe9SgZJ+X7YF8/c5Xp/6bo/ISg7KeZtrMOkqfWA5WhpISmvhVli1WdrSKxVb2Xlgm//7+1YtU9nete6z2R7RuDdrSz9Ys3LvFTv6+netc+sFGy4s2OgCUWoB+CSm7GmsT+k6xLok4yclWQ7QRPLqyV3s29K/1Z7N68SOZz9IXcyL4IQKSjnwEuDLpEoz51vUACsy6DSPSFb2xDQPs6S88JdIZ6RMtHNdZAsXsjcq2cmwYu1R2frjktXLY1upor9zudbF4rwQgKH7S0UhnQ/gJcfHviZNUbXreuEnNKN4TgVK71wI/T13T6XCD7Mo+XJPAMM8LHU95Z5j79Q80ByQO7piIgFGxJAUayicySCCdtV+yC+49tzhobe7PvPcc86Yh83D3uw6gPv7rkFH7HF1c9MBOvZ+9nwKPySotJF68hdM6xSwmqZlOOnvnL70tbRXAvAxPjwALimYeXErGKYUo2Due5GuUnHG/t7enutYuZtuypyDPUfBopqZQgzm+jacGZnVxlaqZKL6F4F0KUPJWZ9JofOi9cxj70gkeW06Tp9aY/VhCWCWskwvCwhedEz5+p7o2Pn9OMp+cGudOalbtVPNWMaY6IwzkI7YB1YxcwUGHfOU2FYtymnhR63ffHau5Tuh00fHq/WE67z78KHnFZoTApvEBtN7uH7Kh1yzrdGwxXbblu7ft+bDd622/0sbz2xZ+9m29TZ6znZGd5A9EYACeQIYg65L2i9lv/0nMxAqd6pW3Zuz+taKlQ6XbTBetk59yY5nZ62D/vLqqpWWl63MD/pfsAkLLbwCpOSO6oWKIBQgY+KAHmB8tJATs3OvFAGgi66rAFcBFfpvb10NYxiPaWs1734pthq7WRixfbfrr3HGNscWc5jXi9F30bFc9LzyM0BYycWwhrr2dOQJ5Mcygcjb+y8BjOu8nekWhaHLAIsCKLkOMq1LCSVOdEnymKLb7Keer1Y9x1fR/KLn80Ld6al1d3ascfdtu/7Wj6w2/54d/MWedW62fU427s7b8r9fsbG9ag++8z3bv3bdoMaoo4exdw06Om1wFN/bs7U337TGzm9s3Lhv3Rs7dvxHxzacH1gd5v/WhjXvvWy29A1r/fmfW/+ZZy66fL+T55WPeF4ZximKN10TPAFMeQ3jJwdmuR+n1++iFlfXnhuP7ePTkv1st2yD0dheXhw4QDc/U7H60x7X38l1/21+Sekf/+7vcllWVYZTxlVRSy1lNKi9UUK+3GAERWKm+caauMASUDsdN9HP4jX6Xl7Lc/xmsSdwTO2gU3bfZVqXtBES+GHqQGJA5RJaNFUQHaduBBZcZ5BFi2JasXFQa37e1jY3/aYCkPJKSvI5+QYfpgIwrTxZCFDCqcJU3INhpc8XIKkAOa9sR8XoTKUKDbrQtpN4rSolrgsQ7S0EIXy3mG9sJDzHOXJ+Ar4YZwIv1/cSAyIEomVI4BotBLsIOVMNbjRy9hzgJ9cdFhUBtRKt8yZt8XxdOyGozu4Sx3GGO2ZqHsE1zytCci2F5YgeTrns+nJXr151hhfn7pp76NDFD7rKAHgkk2ziDtJF9c+BMJ4PwFGVVLUFyf2N5xkD5pZfrxCHBkh2oDK0OBh/xto1/0olowIpDaC0+izQgd8CcMWQ5HiK35u3GtNaFECwgj4+l2ureZ9rYFSrDtg6qzKSBD5bAJ1cVn0uJIwkPisH6Op1W1xedlMOaf+IQQdrskYgHEwIv59gTkTAxL9ZI0jE/NqTvAQ13h36osr/21zonn72728EdL9LO5A5zf3V6/dsVBrb0ADoBjaoZCYR7uo637dhbWTewFrK9ojLgq/pHFYxSIGSElz/rAk6ShOT30skxb/T0R1lyRntrjAp0KYjaat4u+snTDpYQvMzDVs+ObbrP/svm+3+3Frfum/d2wee+NUfzdjSj5atcvyCtZ/9tnWvv+w6dMOC1lDx3FSwAbhhDSIxAviQlpkzroJhIPDok1w+a9/QdcjZMWqNDHMDB/7Yc1VUYA0paBTlLWmwfKOtjnPOC04SnY8IB72otStX/LX7jx5lRgRhjJUDiMGMhhnHPBLwpGNOx+JJATqAuf1B1QDqaqWxA3PzlaEDdU/y0Hx3d9YAfdLWb09UcXqEESe9Jtg0wbjg3GSgkCfaSUKs85T5BPcU35XHEswztLoowEi8P8A7172K4pFrAYexgiQfuK9dy4sCDtqpJDJ0IiRi+8QuO+jLzc/bCy+9ZOsbG3nxkbgEsIvODc752tWrznAX04X9nfYh14gL6ZAmZiLRJcK5q3Mij7tCUkXMOo8LJrgvap/1wijGaDBQQnrE45TQ4KJAhaGVt0rjfHly4gW2VqftzLnBaGjw5rLGVphzwwycawz8Bw26chmWYYBzE5hwKUPY4+6QexE4epn1M2WqPQ6wJ6amA3tFQHCK4+uTzPN8DdH5jSxbBztVqx/XrdrFDCLWQQA6ChbBanIn31rmds0cFPDonRnxwdwb3mIPsxTNXObjJICu4ArN211TMNpI1c2izou0SMRrFcNJ425+MLDZ/X2b3b5vc1u/scrwY+uvndhwsW3DmY6NGj3/GdcHNq6NM1ZdFfMQ/RtdQgz+zAGR+k7dmndmrf5w1konczYYzVursWi9xoKNZ5fNZhdt3Fy0cWPerDFr4/qMM6cxl+BnBPDNfYEu4/GxVXo9W6iUre7FiXHmFFut24D8Am1s4nJyHcyJkJCZ5qZ9yYsuZhj7jHeIhDyKCsv6GMCnXZi2vZ7H5Mxxsdp8rWFdAXAKADJl7Pp1TdaAy8QWAsRcAiDafcmPyTNYC4itKeDznM+vC5joOo+clctaFflnymSbNGzc12I4uiSETG+StcEZ6bToh2tv6s7KZ174PPtJvF+urXJ3PZPbIxe1vW2ND35tV955w2YW79j+6/vWvdZxKY7GnQVb+uF1G1Ves/vf+Y4dXrvmOafc0Lkf+J5xu20L3a4t7Dy0lbvv2EznQxsu71jn5r6dfuXUAbrqQdUaH63Zwq+fN5v/pp3+9V9b//btS86sz/dlArIFzDnZIEgR3gUUnUvCLRzfoHMLaZ4g0lBo4gcAmvnzOPOG0AXdOVpc3zsquVHErdmhrTXG1qyhzX9RKScx5fmixbif76X60n5a6ac/+MFYoIpvsOG6oyoGgQ43k2vQhbOoty6gd4UQ9dKSB1gk3ABeBCDFhDutyqlirhs8vdFZ6KT5VWyVYZL7ohuaatKGmxQ4p8kA301VVgDd0d5evpGqiq+bynvxI2hPXZ7cvRW69PKyXbt500FDAClAuvR8p2nMpQCbt5aECyiBJA8h69LycaoxN2w8L60BAklVvlOGm7fWYoFNopIsfI7ah022u9BFpUcMScZO4tByl3UNoXCXldOs9GnEIHM31BD3hDXHGHDtmTuXeeQMjKi86Xx5LwAmx+nBfjDm+F4AMDZgmTKonYprMRiNvAKDJgitrphGsODxfjfOODy07YcPvXKttilnmpFETADodBxemYpWHmfGBXDLe9UCy+fzOiUcWox5DWOrDTdtGU6ZX2rhFbgHo42NU61avvHX6w5g8lsgtjsNR/uqX/MAwwSIAz4qceB8mM/cw+m8ESDInHKGXYBoqnzrvvX5j67V0pIDoAjeelB6dGT379/3ynFdujPR0kPCRWDE2uGVOO6VMJLgeD0gktbHJOe2y0ykp6/5UoyAr19RVeS3iga0ubo+4mjwSatrJXMrHCz2bdigzTXTXLpMAJ0OhkALgmklqZp3RdAofZ+AI/+bkssEUPpCDLiYdP1SxqLrZA6v5UEw6by9K2PSweaZ7w/s6kf3bOX4bStf/bUNb2xZ70rPg+f5X+Lm+owNZr9hvfVXrPPMMxe6ueaaXdJqhf0Uul0puyiNK9TW1QpWFK2AYkWnRQrWHtcc63YzdlGv52urTAi8YBBaLBL3T0EgFZVSBrESZDezunXLQSDMrI4woopKtsAj9ge+n0SdtVdSEWrZTa//kwJ0tLY+pBWNxKoy8NbWmRIank8O0HnBiIQMJnvsSdpn2WMApcQsZIz8vILd76LniUutMy3q9XycAZ9c83U0csCS+0gMdrnAOhAeTFZp0LljdySpeRIagJ2KSbyfvRr5BAqpHn/SVhvMFMa73es5o5GY48WXX7a1tTXf2wXOIWWx9+iRg4Mba2teQKKFjzmAYRSC8dto0fZ6uZZyxqzKdGU1dvwtZw6GJl8O2EQrcHr9FTuJLcr4yqlccS6f7dIoS0seM2w/eOAxDnOnO+jZYDwMs5zM0XpYHtlwJlhTrIPoc5bHeYEiLYBqtmhdE8jsDNQEePbnEyBq2hqm/V7foc+7aO31mCP2ct1rDgjGd6aA/OexfuZxSYBz1U7Fqm205ypZeWKMb2vFGrW6A6aS9eCY0hynCJxJkoM5AUAnHcZii6sKkMwxQGMvUBO3dTqfFDjFEI7r4HlOxPpeyI8CK6w+7z7odq1xcmzzuw9t9nTPZgaHVusdWbV7YuVBy0qjlo1r3YxRNz90h9fBPP8e+A96dWgUejELAyHaXzHMOJqxymnDrNWwUqdhlW7Dyt2Gldp1Gw9mbFhq2KDWsN7cnLvC8jNAwB8QG0YTwPjhgc3v71qtTS44tlGlaoPGrPUas9ZtNq27tGSDq1etBHC+smKVglbd415z8sAcGArGawoM6fO8wLy/7/cvjEcegN/SjGad91i2IOHEfeoagZFLumnZJQqA0ojzwk0A7tzHrEPkyTzIU4i1AV3cJfcSD4+PwmxOBS/Xkp7yfgFDqbaca4oXtPZcU1TurKlEVeLOeq57a0gQ6Xw/5VYbx91Ddmlvz+Y/eteuv/djqy8EQHe1k5mcvL9ki/953YaV12zrT//UDpkrobHGfst6v7+zY9VHj2zz/n1b3N+yZveB2fKOtV45sO6NU3efZ4GvHFetcW/FFt+8baW5b9np3/yN9Z577hKj/Pm/RK2pLpEUuuvCKdRuzX+nhAwvYiIFFQ7ejClzRczF8/CMSWfA8tIdmp30WfPNZisj154DnLuIwazCOetSuQRgfTE7+/MfxaefeN4I5C6uuli5lhkBMog+mmbRwuLBb4BVDppQkd7Y8MAPoXgYZQ7OhchhCj6ct8kreAPM8Ja7EB0muUgDCz4vdc9SdSv9bAUVes7ZYri3ra76OBwm2iba6B3MCDpwKvqvdkH/Xqi3AdBxvns7O97e6n3jgZQTGEuME8aUu5wWzCMI0rxyllSoHQyNBZqxkBuRvl9aWw7ORUUw1RqQ266384YAbGpu4ZWSSDhcqyeCb4EnBOdokXEcCmZ0ncXIAsxhEaGFhOsOxZ1xA6QEnL3MBqeJOO18nXEW7r1py5TPtWbTAxwqVpwngb30zDg/xOfRStvY3PQAnoBfbTBsoDs7Ox6sc8xcE08ouTYBbqYMOo5TWn8wAzwZoEJeKjlTQGCaGARq6eHvckNlbgGYsvGK+i/AVYE994muxSSATiC1JzEwDEKvLZ+3tO9EK7D017yNPMA5ueYqGeLYUuDXK4KJKLgL3iaaQWJmYhLhAN3iol25ciUH6AA+792753NgLpgufq+EcYjPHTSPOh2v5Pn6EDoTKZPv6RL9hz0C3ooIQItOWYCzzFMXWya46XeDPRL6S7BHFrJW13E9hNGfYIjOJJyhTae9Ig2aih9d1KvLE8xLajg9waE+0VtKw2DSdcI0olu2UjDpAOiyNLVsjfHY1g4ObeXkQ5ubecsqa+9b79lDqwBA/WbOars3zcZft/7KV6z1wgvWh21+zkMJJvveZVrBcoCWynG36+una7xGESZlGnBd3OyIeREAHa8vasz5vhoC/dLZ5HWKGbz4Fj8CMli/rofb/M72tmvlsnf6Hp5oq7GXCbByFrGY/AWR5icF6I5HVbvfb/h+dqXWs4XywCo2tozL/viPPGGL+0wsObWgCqBT0cfNhEIbiTFzjbcoTEpDTQYffIZrRx4d+RjhUsp7iCc4WvZD9jcvGMU48n1e6As3VSUpDtJG6yvXxpM0AOSFBVvf3PTYhY6EtODHd3YB2rpdB+ief/5539v9GI6PbWtry/Zx5D09dQY3hSw+D+CEeADQhCT04fa27z/O4AvjA93nArhcugP2CwyiMCFyd/QA7rR/6wqpxZrXTtK243UcP9p51WbT5S8efPxxVoQe9oM5F6w5Wv2r0eYPa24eg4iRv4Y4QfdI2r6fA3RJAUHrmwDTtJW/uK4VZ5qKe1qjLwus5aC8wKiC3mRe9JjG/Mu+MD+ci3gf2XwfO3O43qK1tWJlwLlhFCbQ4yxXbK7RtNUwH4N9y3h5F08wG1W80RcrD2GsZYqXaupq/JycQPwe7YDTTOcmjS9j5RrKh4d+LwgIZy2tdLvWPDmxJmD06ak1Tk6s1m5btdOySg8TkraNZjo2bHRt1OjaeLZr42bPxk1Ydh0bzvVssDhwmQiY6LTDuj4dOnVH1U/06k4qVjmtWqlby0C6Mo6w8zaoz1uf37Wm9co1qwxGNnvSskZ7z+rdB1YZHTtYPCrXbFiZczfZXrVp3cayDRev2Wjtmg3XN220uJQ5yEa+6DlZqj1ZmAcl1gKKt8Tm3Hfcs+QrFGaQrIkYXFp5eUu/zAsodCwu+r22d3DgBUBnI0UbbtEV2AHWAOfFWNJ9wmefAbyDQclne8eMtEmR5MF4L/IHTBRcEzpMCdXqehnAJW8lhY3O2hmMwUlSDVrrxVJn7XYGe6It5+sOEjys24mbrXcOxcPPZ4p7q2Ijfz4MH1N3V40/WuPeQos+6OmpLW7dtWtv/dBqc+/a/l/uWed6xwuHjbuLtgiDrvyabX3nO3YQAB1dN01IJEdH1v7onjUebdn63ofWHDwwW9i33tVja710av21nrd3o7mLk2vj/rrN3X3ObOmbdvpXf2X9Z599/E3zMd6hMc+JFUEo8E4C9quELSfwVy2rYvOz9wmU9IJQaO55zKIW7oK0SFqMmYSfKL7hVMplzLEyCWYmcL7mFs7Tu+VGZt0B+2r2u1o2W5jB/fXyXSqPMXxPX/oZRiAH6BRMMCkUnOQtk7hThaYZG4m0rZpzc7Z59aovjB9vbTkAomDCA7TQYLvIzU0LgkwD2MRyc4iYdQoCpG3idNKg0+v8WcC9Kpow7ZxGOzeXMegKAJ3OWY40LMBeCQkghpvMz4eKS73uwNTy2poH9fdwqz04yFo6A5AU8MK5YzZAFYQbxW9kbsi4SfPW3Qj4lcCeCfSSireAP6/oN5u5Y5qCNgEtPm6YGBSo+XqeY3WtgkiMOH8+U62OPO8bi5h74dQj8JLzf/b2bQ9G0XaD0s+G4uOtlsZLJLHuvpQCbTFP2OxIBBhfX+jkOBWtODwPoOTnIUowFvfdrgc8MOmoxi+trDhQR6srG7UH+bAzj4/dOILFkWAegA5jA2+FTVpcGRf+m+9LmQTa2KU9IcCO1zszMtxQSUx4r2s0SbsuaZHR9eR9AswE0AFQMh9JFMRYZSzUkpFusAIgfIEO7SZvnwgmKvOS+5aHi/iiR5WI7Qq45T3MGRIQB+hiXor1AkBXDQZdCtC5OPfdu55QwVxw1iJtrMybYNR6KyvtPjg9AsiEmHDqGvsZ1q+nb/2Cj4ACWwI9MVJd7zNYO9xntHohjA481x/3bVAd2qgxshGtrnNDG9cyZsDjPpTMntFUUsCdftgEV1iezhP4LxqDLl8EzJMw2rwIXs8w6cLdFUZJfWTW6LRtobNnS6N3rbnwrpVv37dapW2z785mAN3ga9Zf/oq1XnzR+lHMmjbeDugA0Gg/ClbbtJYe1kIBXh6QAnjFWpOyGxR7OBNMBaVwcmVN9AC5oDWbMiSduZW4xxYLhBgKUahjjXIGfLvtbVzuotbpZCx52FcwpAEHYX3GXuTrdIHR8KQA3VEO0JXsRq3jAB2tY08wxf0SCVjQfsNvtdtwD6jFlfVdemRifPN+nQfjn7b08rnSGWR/4zOJp/yexvW8WrXVEGFXDKdrKCkTtbcqLhNImB438dnG1at+nDCRYM+5a3ewkGAaDkjWFxftBhILkYzDjEN77vjgwOCqoD3ne1gYEMFcA0QBCKENFvAP3Wx0tAQaMy+1jwsE9ngBZ8IwmmA/dOZ5FMh0X6TAJlp+KpqeYaAzZ2kthpWJayuF7F7nU+Acpjgw57rNnv8uE3qWAaGHnmz79Yo9Ph1rP5aEIaTnxA5TwVqvyRlFE1qavNODYnN0BFyGdefXMcbTD6XA1PPjyQLtTy8n5wB5590LCKOPeiNvbZ05pbW1aiXXnatY3Wru2urt/c1Zb03mumqcHLgMjb0c7IwjE+NUa0oR4M+GuuRxDvElBWCXSYHxGcXHi/YovpsixV6YvQF4c6yeV0NugGHc69mYewDJGIArCuD9roN05c6x1fotaww7NjNoW71/atXusVU6RzacP7H27bYbTHQ3uzaaHSUadZlOHXp1aJi6bl2vYqUu5hI4ws5Yud3I3GAB7tA47ZWs1h/ZaK5l3Vt71l9tOWhsI7TueP2MlU7rVj6ctcreog3Km3Zy5aadbF6z040N66N5Fy3tbhIW/xZ5QmNVpohNK+3JiQM9xJMHjCtSOlevWm1pCevl3LzojOQPLckA6AsLvh8BSHkeFJrN6bxTvOzrZdzbWieTLdWvsTNsI/9wkCVa9r3gDiDG54dpGzE+xWrAKj6Pc8XtVDnztH0xXUfOa0XNjy3kZ1JzCDEB04J3CmBSnEhbYLNbcew/09xbBUR5Pow2N/ti5FLp/e7mIJgqDoe2QHHko7u2/qN/tsrMr2z3r3et80zHSr2SNe8s2Mq/XLVR6Wt2/3vfs4Pr1/0a1clz0DDd2rL6r9+yZuu+VZZ2bLi+Z92bx9Zfx8l4aONqNo9ru3Vr3p21mZ2rVu2/bKOrf2Ttb3/b3Yp/m48iUy7XJg8CBteAFmMxDItgtMZbYK3vkQJ2Dw8zl+S1Ne9ILBaQBdIV7xl9BnEKD5kQ5gDdhAHRvDjpmW23zPa6Zoe9ks3VzF5aHtt6IzqbfpuD+fSzH2sEzgB0euc0hhNBlsAsBy9mZ23jyhUPpO5/9JFXpEWnB7jJqxTScUj0KBQ4pCy4vEU0TAO0sWqC59oOUQUrttKqUsPimiLZVLsAbbw1A1FRWIHJQ0CENPI8IENTJQJyAnraLxqYESwsOGp+7/33fVHmM7XRC6BzirwoxaHvRgLAOMniPE0kXAOFXv/xODNvCHAuBeBIcHMADQAuoWSfMZ8IACZF3H1coTqHxtoZN6bQIssBqhCDVdVAOiq94dCrhmi8cB5bH33ktvIO6CTOvPlxhSh4Wj1T4OqBbWgb5AwMaf8QwEYblAdZc3MeYLmmHK0u0WrD3z3hQCsjmItuGtFoeAUdvTSEVmlrEvUbWjFMOlqbCNZpcaXFgLnMRiZtQKaGA4X9/hngUQss9weBPfcD1HL+rsoalTzmnzNA0PDo9z1hSIGxadcjBVJ1fpMqe9okU4F1BZ1KPAgWdHx+PolbrippAoZzkfWCqYkSPzRHYAGgo7O5uekbCQ+Snjt37niACrOSY+Y4CCDQEOLvJEN5QBAVSN6bm2081T54rAX7y/RizR/mtWspou0TGo4C6GC+nrRbNhgO3MHQAbpyiKQ3hjZcGDhYl7W6PtnZ+1oWLOd8vyl8VMpM8SBWAJ3asb/I8xRn1wDpqq2KldFiGmburjgZVkdm1V7fmr1TWxhu2dzMXavf+sAa9UNbeL/sAW/JAbqvXgqgS5lDrhWbtESm+47GXa/nv8XgpohRTFxSph0AEM9L08tbo4P5wrxKkxbFEirqqB3V44DQGnJgEE0iksZgVrE+DaJTwIEaGGEwYwJAVssof6dgyL6cMiIuC9Axl3Bu5QGPJ2PQNf2/b9batljJmKVP+hCw4EUQwALGKgAuvpX9PgXe0rET2Ja61kobl72fcZGMg7OzE/MhrvtSFAQ1LmpRFsDlmlBhUnCmkAewE90FXui9ds0T4mOAtGj/IR7iPHCahIGGxIKbPDWbHoNQbGP/oZNhsdHwvTyNJ8vsZ7TbhXYt76mEjAvALGuSTJgAGr2lMdhzApRV7E1dXzV+04BNaQ4rrgSca2EkcXpinU7besN+XpAYBnNuVB+7MU4XvbHa0CoVyocZS5RHWqBL1zOeK95zAjZ93JM40V8nUCx745kpp8/lr8WC4HlzMwXoeJ9/T+q0eg5Ilx67/p0y/dLvzY62ZMbt0jY3hcC9tdqjGyLT32S9o7UVQBV2p5uCXLLVUPuV8gx+ixWaHgfx5dXr1/2+6qCliqzPJSRecuCEzgU0EQvahsU8Rx0QaDIaP8SsR0fW6HQM3bo5ulpghZ6eWP3o0Kx6YP31XeuvH1p//cSGC71Mq8516zKduvynEpp16Je2aYetuJ6ps+18DylnJhTDkvWX+9Z6seWmFV4sY285zZh5vK/2qG71rYZZe806jVvWnr9mrZUr1ptftHGtbiXWTXIWCv8zM1airbxWy4oFADTHR9Z89MBqx3tWGZzacNi304HZsD5r9eVNqy4suU7eqNG0Ie23tZp10VAL0X3la9wrgPY+rgGYpNdNAJ0M4nw/iWKGrk3MsIzxF2QP/pZqdLPueQtrAPbOVAOgw0gnWHTsI8TJ5HOsa5MYUOk6Qi7J8QH8FQkWep2ARYA1zaG+xgAAIABJREFUWnnzfJHOl+iK4nuUuwGgKe46A7DFuLFG81ne4ZO4tzpBh9wldGS9gynt+Eqe9/wGRjwF/A/u2Or/+nsrV39pe3+7Y+3n2oaOQ/POvK3+46aNR6/Zx6//pe1fv+4F/Hrr1JZ2d6358ANrPvy1VWoPrH/r2FtaAZnpoICBx1yrHNWstjdnje1VKw9v2Xjlqza48Yr1XnrJhhcUFJ90X9X7pgF0alUFHBNx4bzrXNx3mS+7u7uZdEQC8Al84/UuExFsT8VL0rETyMzzl2mpzrhEYzvqmW2dZgBda1C2hbrZS0sjW3sK0H3WqfK5v38iQDeN4cRESCt0VKSX19czavH2trWoqodQrII5JpHo9jp6goacIRWW1BIwhirsC2zBHjv9XlXBhC6nyZXYfSwyTGhMDMSq8tYVKrQBAOl4XGw61WDBJCER06dljzZZAEl+eP8Ork1Ub5IKthJRjk+umAQqfD7PcfO6PoHYSlHtZ7wdgAO4IBFgE0sCqwsBtgDgfNxwnStoERQBvE9RnQtuqikw6vpqVJJCU6zM+cBwAEiLvntPDEIo1dlekRRJq9DbURNmQw7E0jITLnlikGXiyR2vWHENcvco9OcQiwZgDVFYbXxijXkbclTOiOEAlDA1gEnHXHDgmc10f99FpanUE8DxXXxvEaBj8xaLkgSR18kZ1wEwmJLLyz6X3QU23H+5DgB+JEueIDUaEwE6Xie3YP7tjLbYeF3MOAksmeuMEWPqNOVIVlOmQl7xjZYYAEwSS66hA5CF+8rp+cHs5N7gfNSim8XCCJpkYrqGbtHcnCdInA/fJQYd47hOK0K9njFPQpcjbY33RDBaasWk0j1ykVbC577qPf3A38kI5OtqtLZ6YButdV7BZT4cHXkQyb97w571JZWOsytaTGjs0OpKkkFS8QSPM8H3OUDbRUyPJ/jq381bOHDc/c4w6apWxtlvXLIqTqG9kdX7HauNDq1ZfWQzG/dtfuahrW2d2NzuipUHX780g85bS9EPDXdMZ55NALDExOd13Pusk87wLgBdGiQBQs5CCAa+M66kHRWMqjOsiALTsdjSl4ISiPVTZHOzIZIPfkjQAtDiONTiL+DKmXwBLIr1lxbOMJPwdXWCiUAe4I9L1h1lLXZozZ2OKw7QsTd8HgCdpAgYPwFj0kVjDQegUFyRAjYp887NsWBBwOgJBr1Mr8ToZizZLxw0C0aU4hTtTe4ML5AmNQkL6QU/LvanRFMYRtzGtWseNyC2j2QCDy94wh6iULe87EU3EhnWEfaY3Z0de//uXQf0VmFKxbzKx53uABiQnD8AXMQwAB4UF2GzITLPtSZuwpCE83CGe1x3tfxOAqw8rkqY95rXAqwc4G23/T7pj4bW7XWtM+jaYARAhzEO7fusc6Nwax3aoDzwYoTmmLpExAbl3FKmW/p3ntNap+K1ALM8Vj4HLNN7dS0vuy8XATox/fw6pOzkwmqYHpOe0t+KC6fPM/7H724p01jr1Kw6oLU1A+bct7VUttmZhre2unEJbMpLivUrx1AOw3n58STnwD0DoLy6uenx0unBgRd73ZTjAi3dnPnFuklBgHUz0ZrOhiv7TrG+/b/js/tIhZAn9HreGlgjJkQyp9uxWqtlzeMdm9//0BqdbavYkdlMy6UiXK9uAa260Dacg5k+sHE920+dhZ24wfq/wYX5+9gy46b5oWvcjfnDOAPunIkXOqjVw6rVHs3bzNaaVQ+XbdxfsFFl3vpz89afnbPebOjVoVkHyBZF3vrpqS3sPrTVj961me5DGy52/Z4Yt8tW6tat1kdiZs6GM/PWX12z7q1b1lpbs0M+J3RP5U7qhfZzALoz45syKQtz1MefvYY1K/Y6wBTuJY/XA3TTPeqdX/v7nkOKuco9wOtg0rnU0Tkad9K2y+PzeH3xHlArLF0oOUCXaJjJBMKZz0EOEOvZJXIin0jdWb1wFXGZ3FvZ2+lwYv2VkZB380RnjcwlvPMm8hTYy813f2Orf/93Vq380vb+7x1rv0A3GgDdrK3+w4bZ4DXbfv2vbP/qdV+zZx4+sCvv/NqanfdtePWhDa4eWO9a2wbLPdchBpyb2WrYzP2G1T9uWqW3brZwy4ZXX7Te86/a4OpNG8Gm/oymJBcFaWIUSgpD97lyScZwY2PDcYbzrnP6PXyGS1MdH/vvtLCkPJW/offNviUDCY+b220nB7kkVejXpe67085H63t7kBlL9Iawzs1mq+Yg3cwlTCUuGqunz3++I1D6zZtvukmENoFiIs0mV6Tue8WadhLYSktLvqEc7+87+OGL23CYu4IJQPDviA1b75fGlnQeHBikVbBUyirW0arJYlekeE4aBgWcqoywAQKsMcH95mFyB7Mnff8ZjbYQT05FSalOoH8C2AdYR3DvTLxwYskTEarxgFYB5ChQkYYc5+UVvQD/BGZx3lTUVKlnQfdAOtoaOD5nQCV252lAI8CL908CNgkkcy2BBPjURuSBJN8fGi6qoHtLJ4kSgGIIvxI8A8gIxXcjgnbbr5sz2MJIxBkoASipVdWDxQCiYNDx+RwvlWsBdJwnx8uxMQ5UtvnN57lrUwB0Anf4PCUofL5rxMFgo7o4N2c3b9500wgWMp5njuDki3Ya5gYE9VTUfHzCXZdx5r9ZkKUjyDHJIYrPIBkCLGOecq3cxS1ao/1+YJ6FKQeAJxu7xlWAKa/j/aLKu/YSwd547K/14DJAcbflDjMIrr0D4OEY5C0ZSeu5b7oBtrExO5gmLQkFDOH2+v+z9yZech7ZdefLrfYqoFDYQYB779aMZPd4bEm2RuPj+ZMtjSzb02NJHlvtlltyt7pbzSYJggAB1L7knjnnd793P0YlsxaAYHdTZOHUqUJl5rdExBfx4r777lUZT5aK09ds5iTC7uw6wS1ZOfT1VlbkgstizcaWoOTDDz8UI5UNKhszORS5lDVLxrzh4/5kRpLuXJzL1OyXJEe92tnwK3a0OhB1yc85G4xyM1XP36krM6+Eg/cbcGZ8WWy/LHHzvGhX1+6gn4Lpo+pnZ6wyVwC68QoMgJcrdf3KdGvBpIMFgcurmHTjpkqVOqNhtCa9WGgdxMLG81hdeBY3trdjY2clFkfvxuTqNysNugsy0vStjRwAMvj/KVOlBEEF5KE5lqAMfc/6VyYeyr4RoJsxRK2F+hLMxXqjbRdXa4Flok3mNWzAsjxN7BdvxnPdYowrQ868n/M486IkDxI01Lp8CYAO19adUScm00ZstABnmvF0BAt+Gnc6fZW4fp6vWouvcA6l3V2qaH202USZADDAo8KNV9IKLt0CgEJzKQFI1tXSTMptVLO8kk1pdqQTdXJMd4lYsjIUG6RbPADd1s2bNUDnuAogkPZvLy3F9Vu3pAFMHMcXG9Tnz55JamREgijjiLIdJZJO6VynI4YDiTr1PXNTr6cEq5hMrMM5Llkr/TlpLFK6CttnjnTHPICOcSTGBWs5DJYE6ADk0J0bTDCGwPhhEpPWRKAHDOHhMq7VlRYiZMuaRWY952KDP4+xVq6fl2K0zZnrHaO/DEBnpiSVM5ctjfWGsVxbzk2STBvRJBHRbcoAgdJWylrbOLZO29FpYHDWUmnrFiWGxNHzXFhf8mHzvAIr8wrEBCoTnj7VnsKMQeuX1eX1hVGGn1Pr4GkDns/bZS5JpbGp0cx6qqQzYLlAun4s7e7GlUePYnX3eSz2DqMZxzFe6kmrbmK9OjnCVhp2k0VAuknhDJssO9jqTUqsq5/+kmPucVuJIMYobDqty61pNMYRnZ2FWHlvORaeLEXzsBON8XJMFjcqcI3vzmoMOisx6KzGaGFVn1k4OomVoyexdviLaHaeRv9WX9ck8yPWsONWNNDrBKRbuhGjq2/E8Y0H8ezmreiurSsmZX9CnMy+jH2FSjrnmCZcpo15jwCZLINVNUi3q/0R50DKhUR1BRhXX0o8k5DPfYuYsxi9UfrIOEz2mQGuWaCmdGMlvp4lWPj9YqIfH0smhs9oj5Sl9ZzLpjycnxic+5DMlN1sk/FXA2yAzex3UxagTDxxP0qk5z68ZsYW2nYilCQhhLbo/Oxnce3//pPoNH4Su3/8NLpvH2lsLb+/Elt/vhUx/E5s/4s/iv3NG9Hf2Ymlxx/ErQ/+LhYXPozj7+1H//5xjK5WCQrYmZ3ny7H08ZVY2L4WreMbEYt3YnT3fozuP4jBG2/EGNmq3J9ctm9f9n2eo8p1wAAd7Q3GQF+UQOZF55pnMuE9KsfmXAbgbJpoYI/1T/tN3KbTUGR2fHm+4joMHNJnAHMwVJnAVttTgXTz1reLrv/r17/4Fmh89KtfTQEoym9AgprRlZnhckIS9RcHHAwJkk2DpgvaAV5gTbM3241bKRfikulWsoEILAE8tKFLkELOrZkJO28geUAq2KacgdIbBm9mVgnICcy419lAztpmBgZLJJx7XLfLGJsOKMYFE88bTe7DOnjlRrQsXbTYv+ipyQgwMMMkx+vKQhcMAo6vhScBOgM92mDPiJeWQFANwFFamA90+fqp0pg0MyjNK2AckC3kwZf2H4E8otqjkfpSpQDJjihLhHg/f2fDVQpHq++SUchGjA0PDDRpNbRaWuAoebPwKZs+uZemjhyLDkwwaUwksOWAmM9K4y8BOwJkypIxMYH1RYaDSZTrJhtGeQyaiYxZtPTIpnN9AIL8JLAvATSVX5H5PKEcr9LisY6PALvc5Blsdukzx2By5T6s7WetRdrHYCybEbkg5xgC1KOfeZ1xQkaLczjwE3iaOhnK7ifgRuaM9/MMScwYnRTMN/L+0EakveVcxedsxJLHs6OVA5V6nKLxg438lStVuTGbt2QiktlFownWC22hfvLGrgCEHaCy+NTutkVJ9tcg3Rc/4ZdncEmhNQKVIawm6upt3pTOZPUZdzajsbFIOS97HjZDjkOVTFm/1wkVnik2Hiorw9F1OorBdBjj5igm7akAOsSvJ4vjVHD+9bbTl+ZsZtKhM4SGkM0j2FiNp9EZjaMz7ke70Y3m8kkstQ/jyuFBbB5O4sqAUqK3o3sJDTqv5QZ4LA3B/0sGgeaqNAwA5DCLeh6gq/mm0LKqS1NfsPG95pWadWajSKqCuALWASxz1k6XqGXppspnAY/MHE5hecYmXyXQzHNzGYBud9SJX/aXYzRFc64fi81JHE5a0W5M40Z7GCvNy7mfn9UUNUBXsKrLOIrPlWYHltDgPQBufF7Jkuwj+kebvNQCVGn6+rpOz/1qXcxNp4FNswwMyJZrEOuCHXv9/hoMQih8dTU2t7akB0uil/iKLzEqM9F278EDmUOw7qrdd3cF0MGEnwwGcQPN3zkuhgIYGw1pArPuyfwKLSzYJOly7zHK+sMaTDzA+gVwS9ksY2FWQ43rV+IzE6tKUKVcBn+nXSvmHEYP6VRN+f5kFGNK+AHnlgA4xhVTuDWOSe3i+ylT2HFoGX/PY6x5bAj00jmr0liVe6d2nf7gRPnMYKpj5zTvuGyJq6acTBRyyPpzlwTW6zs9h2nn+Ub6aS7JpOxt+Kljawv9uVZHLEhiEZig/H7WXPOC08qptwPQbaBFPRxK6uUwyxOrJbPSLzMYXppuMT860askKoB/Ualz0TUZEKb/rV2n+ZY+I/bFMIBKju5JNLrHMT3ej/HRbrT6h7GEXt3oJNrDbrSHJyolbTQxmhhVzrBi2OXvS5hMTAXAibkOUAcAs9uRBlj7oCNQbnR1GL3XejG8NhBQx/AFUGtmiWyz34lmb0nadtKs0+/5U/9vRqtPAu4gBvc+if7d/Rjc6uuZkAFSmiA1e51oHS9GZ3s9Fj+6Ef2Vd+LRN74bh7fuxOq1a3JsdgwujWMnhl+SWeW5yUlvMZYODvQcOdlfxqrWhJNZQOpdE687ccWeCk08YqXyS4muNFHz/myeG6s/Y90y9iHeC7BPECM8kyyQY3it1spLBpbGmUtyL3J3zZJd5grifTMAfR02n2BU+Ho17n/2s7j6Z38Wi42fxsEfPInumwea45Y+WorN/2crGv1vxd7v/as4XtqI8QcfxNLBB7E++WU0th7H8beOYnijr7HW2etIG3fx6Wa0erciVt+MwYNvxfjm/ZhcuRKT9Y2YsJeD6X0JzfOLnquXfd39QXsYkKW9Zvv5rON73rSJnhmJXn9NgmGcONHAZ1QZCGmGPSIVKYW0Q3muz8zLdlSfRoy0UIQMIppfb7xedgh84Z9rPHr//alAtML1TIL6R0eaYGAkscho0jKNO0vfpOmSJYJd7K1TsPCiq55luhHIMAk6C8ciL1AuRUUtMFwvtoW4rNgcBcOu3CiWmjMAMSprmaMVMVtCOpvBkLj01lYAWBE8kuEtmXjnMfBoNzPc7HrH/TCJWuPCrCNtAAoTCAMvgDZM+NybTRzKTa4oywmw1eYaGTjJrMBaA4ibFpR6a+bxHq5TDkRJWeb4bGZWcGyltCU3MiwAdq1V6S6TU+o4sADY7rzWrskxw/EczHG9Ft8WcJWBFH8DGOa4cpojEDIQB207ATIvwM70836uQW2aoKDAUkSjl5YU2N+5e1eLDZMZEyEgHeUC+7u70qSDasw8xfVwfBZ6rlkls5l1N9BKu4lVms5gLi01MEx7aULNB4HPl8CnTDlwm0q3Yk3IxfPHxxjTTMD0F1+wjLg/j3c9E7nxsbGDWS3cH4s25yW7Qt+SyeeYFs9V6XLazbNh0XFz86KS1gRSeS6ViaM8bHm5pnHTfns7O/H0yROBnC4n4VrlUpYGKipRTkYor5WAMsetAekXKEW5aH75x/j6LPDgezRQ+yJMAW/wzPSwloWC/ZJZkcFPfe4sU+NcBAalqYgZHwKmk5HHBluljTNMytkg1YxSxriCz/FAAJ38DRtoM41jvDGM8XKV4Y/cMPxj7OdXck9Z7tpgAwQLoUf5a0R7BEg3jFZjEI3OKDrNXqx2T2LjZBjXBhuxuPZajN94IyZbW5fKqJYlW/SdAIlMknj9Zm4C+GEj4Q3CK7nH4iC+jjIp6Lm4BpBSqkHgXDLqWcdgwmMWUX82yy8Ve6QGEfdkRrSSIjn3sg5w38yjMHZqMfqZG3w2WoifdNdiMG3EfUwhWrCWGwLqrrRGsdT8VFPvZdqmZOZwTQLczfBeXa302mCEJyPMoADv5b5Yr6wlpyy8ZTlgx+NiCvMffVE0fM/RzpJkQpZW1bGcxdZzfj9VgswayfhI3VjOe8L6n0wUwK3jwSBWNjbi9ddfF4OOdYq15+nTp/Hs6dPYfvZMQvoAiNqsJtOMOcqlqrSpSpCTqQ9QK2dVf6cJk5h+xBJZgkisQ+mWSiQLLVXPb060OU7m3qqybyoKutEfDcU0Gk/T/EY2OJW+Jsw5zWs4brbHMcb5oNCTE1Cc2n0qNS0Ar7MAujo5Xpo9FOXGHlvlXM3fSiabAWqbUpw3Hk+dL5M7dYLyjI1zqS932X2hzjOZRmPQrPSoupXOZmtU6c4BzuFWvdjuKA6BBQo4V2p/lcw2x1BlEv4yz50+lyD/6pUr6usnjx5VZafFuuk5whVCXpstKUL/qXQwzc/MTjqrPdw/ij/nPH+z6+kUxjJxOdUon3wi84W1wSCW+n25wtbOsNNeNBYHEUs4wfZjwvfiICYLA43J0DcJiwR7Dyg3vBqto6WYdCJGa90YXd+J4fXjGF7vV3qxdl1nmR40a+fYWt+u1rpriSXHe0abwzj65lH0XuvGcGuoZwNwTmOTcu8hjMl2LP1qOdb/+mpM4hvx8Dv/NPbvvR5rlMZTPpvSKrSRCB4lU9t62FmRJIbnJQDkGkBJMwSVJBeVMG73WsM8gTMkkJgbVGYOC4o9CAzfrOLx3s1MO127zYgKiYHZMVmWpjKmbGKhRJPn3dxbkQBX3FWW5OY84v09x7h29ar2CP5S4iFNL1yxZQ1vg/gah5nwF1Mxgcfmz38eG//xP8bS9O/j+PsfR/f1PZVGLz5ZjM3/vBmN3jfj8Lu/H73pYrT+/mexOP4gmncfxvDedvRex6F4IhB48fFarLy3Fe2TezHdeDNGd96O/je/GaObN6ty1hmznss8u1/Eezw+2CNB8KB9pCGIlmmSJi6Ky/mMtAKRNkoNdRsxmb0pDdjcHxKry4Tk6lWNcfaz2ltnzG2tRPcVY8yA3kVaiF9EG319zM/XAo33/v7vp3YpVbYts4q2DobhbFdGsewSoWdxYtNORoHPmUF3mcups3UJ+gngOjlRaazdfgzGWcvOA9QZN6ZvLYCAFOm2M+sWC+OHElwFdUdH0o4TwDRD7zdAx7VLM2Am0wGNGq09gAwEieX+VjDxXBKhUolCQ66KKz615+b/1kirQR1KKrLmn9cJhKVzZgdVJv10lGPhUenjjCCo74dNhdzGrDVgjTEYg1n2WG6UztIaFF2abHqWtnKt3DfXoXNl++m+042qZP4RiBDIKyOQbED6k88aTDMdnECFhU+BsbXsplOBsyxstIddH13SKdHSvM8y82umhANYjgcLAKDx1u3bcsqhzMUgHZPqJ0+exO7Ojth0LmkRXT43OGb3uYwZ4I7XBG4RrBXaDA4+zbYT6Jkb1FLT0AAW76vdWrP8lzEA+w9AljZj48E5vIF0EGdArQSnzYjiGGa3WnfHJcdiQ1JqCkMgAULTqpX5zcWlXqjJHLZacf3GDbnncR9cC5/fg8Xw9GmMB4MaoONzKkXe29MYVibbFOwcAwaGzbKkjUrg+DJzyFfpPc60ajyTaKDcObNqMp0pAv3LtIs3ChyPMc84czm1g8cy0VEnVFKEnnNIbykzty5x0wYzN3x8hnHF8897ffx512cGMWsAiaEuLodydRVEF2M2sGxks9yVrP7XX+e0gHZ0la4QjJPWSSPaR41oDRrRnI6jOR1Fqz2MTgxjoTeK5f40ViYrsbqwGUuvvRatGzdOicufdSZvHJ0gkv4Z5VY5P6s0ENA/9cbKMfUq+68EhlTuP1MWaLkInhWVorB5Q8PIWrLpwG3Gn80MHA953ZLr3fGx5mfGudcb1lQYXMzl876ejxbip73V6E5acbM9iKsC5cax3ByLPdepmVMv1yo1E9YMuhQ/l4nD2praA4Yqa6G033Jzp+RhurECMDJP8zrPLvcoJgZJVzaZGRMx/yjRc4Z2liojsg9qHeIU26e9xOz2vICxA0y8XEOJzWA0kkgVMx6dHpzINzbitfv3tXYzhli3kahg7SHuhOlWJ3QTVFXMQNxid15vfBuNysGVpGQ63NoJ0f3NmEXSQXGxmeYWX7f7I+XPx8fSsGMdYw2zeZSAahKFgHEN7qMq2Rdzrp3amsxnaHoh4o/eZpppWC+tLhtOgO28ElZrxTkB6s2a1/xZ4McsLz+PZt2Z/Up/88xe9Lz6+Xds4vn/rFFcswFf1HjHzOBeM9A6w70VAIfy1g7/GpX2HAkjSkYZX742X0vJbFN1SgLwLwLS1ZVDycKlv/fTHdgrUr1RtqFKsor5u+MezslcUWtRpxD8WZp/ZSLkLO26ss2VQOdZgvm1tyedug3iBAAqEtes+8NBNPrdaPSOotU/kjtsa3AUzcFJNEe9aI6H0ZyMojUdRRPwGKJeaznGnesx7qzFuN2M1ugolg8fRixtR//BcQxuVWw6OW9iHQ6uXGjb1e6x1q5LNiRMvcHWUCz56WJ1LhJLfLHuU2bLcZY+WI6rf7UZ09478fjN/yX277wRyw8eRKytqfTTZAHH3XqWMvFsskddCprM0vNmXGmBZbw1T8vNn3Wf817M4gSiQAQgwZDECkoR2Uuwp6m13rJklWOblGLJl3nXxXoFMMZ4kPQUxIbcN3AM7ykFsGVCRsY3Wdkigk3K4zBnMe9uXbumed8gjxh9SdBhPEJqMACnODAJHwYAS3OJxj/8Q6z94AexNPlZ9H7nYfTv78boyjAWni/Elf+yGc3jd+Lk7f89Br1mLP/tj6Oz9GGc/NNPov/mgfoeEHb1p6ux+MmNaI1ej+nVd6P/je/F6M59ac1NYEiX8jsvt1y+sk957ynAM/fH2nslMUJYxhnstvIitE5mVZ9jkBJgU8LNAHSvV5kOwhhP11fFJ/keklfeH/gcInokg/NF5rtX1lBfH+ilW6Dxsx//eCowJrOJRn416QCgUfrBw58/eci1oUIbpNPRAy7XSgYode8zwqqXuTK7enJOu6cykExbVrCTJaEGo5wRc5bKJYdlUEEgvpmbjYO9PVmhl5lIrk1ARE58NgnwhKSAI7W3AOgI3I729lQCId2azHKexcDzxtY6bTx8sww3Az8u+WPidUmpTSdob760kS5cU71x4KdLYiUUmkGdRdp5nXuy1oCDQItAC5gqtPEE7iCEmug8QA4MOoAdt5lKYHIiN9PMGWomrHmusyxYFi916atZaLXZQQaqtLV01LI82aLXnMtmBi4jLrPyXB/tbmMONv0sYrj4AiZvXb8uFhhtbFdXxKYB6cjcO9B3mYLpyl6oVcaV2QxlJor21thrNDRB0p/8TiBmxoJBZ2X2M2NiDYhS81ALMRsPNCKy38qS2lMgSgbS3I8XXwXYWRZu4VjawEAP41cLOCW26HdQHkuQwMKS5a/SX8JlaG9PQO39+/frEiMWC0qMAOgoSeJZ4Dzcnzd3AJn8zt+5f4F0mflywKlAII1WzKT8egH57IxZApr8XoIQ9J3BbD8P522sGAOMP5g/1gJkzFtba177+3kS0zcNdjxHcixl7U7tECqhawIJA6/n9av0qVJ/lFJsGfbI0bVydVX5F3o3lLqmWLXqaS5LwbjMIvSP8T2IfKNBdzKN9gFgHf8POVm2GqNoxTg6/Wl0ho1YmCzGSns1Vm/ejIWtraoc1UyDc8pI6GfFA5gHZCKINUoJlF9TptsAHWNIz0YykC1B4KBXjGLWOVjqsC76fTGAWdvMROUzSr6khIHHreMESiaZ28Qaz3JA1s5b167NBei4FvT1amO4AAAgAElEQVTn/qG/EseTdmy0xnGlNYxrrWGsNkcC51qfE6BTDIE8QkokiJmfm0TmVQN01vfTGprrgaQg0EoqGGheJ7SGZlLO2XfmAvXvJdwxlczNxBvzRKlVxzll3kWJWqej5CnrL2uJJU9wD8f9EffW27dv6/1cG2sP5hCs2bhbEr/U8WAxZq17x70qvsnNkioScn2qNZiyWoM1UGstjL+MtcpNk2QAEoCUdlRqL6t8Ee3Vbjf6w4FYc5OYxAjwrQETmEQDzLlxVdoq45uKmTTLiBMwYcBuBkgwmKa2TLC1BuiSOVfH4Dmnlaw1kqsCq4rj1rF+vqa2LCoAzpoay8+ViXMz6+Z9zjGSzlEF2J9522dYdjCCB7iNVkyqVh/XVgC6diw0OrHYqsrniWVk9JHabIxV7xccP5sVy/2b7afLyGtxLKk+nwEpGROOi3ldAA5xcVYOGRQ0iUFa2MW+xfMkbYAWp+PCep5yWxQVQo6pfKw6cXwJ7TqVYM/RyNT4JY5lv4bJCTqNVJDwXrTW2Nsh44KWNgycTMqPlpZisLkZw+XlGABEnBzF1aePY3HyLCZbuzG+ehjj9ZMYr/ZjuphsOjnHnnaQRbZCunWTUJkrySTAapjxAHHojy08XdB7+vf6Mrjga+nRUlz5/65Ga/d+7K2/E4c33ozGt74do83N2M/EifuyHL9KEmV/62eym+o4uuz77HfaXTFJYZagZGiRkJ8duKqM2d1V3EulCs+aKoJwOk0jBgNanJt4yoCbCQ6+ttljK5ni0lMTSWbMJDxvCyhMDW3YyYxjrwmMTX9zP6rIIvlSuL9q/s1EGxp0MspLYzquwXsx5kkn35UUe++9WP3Lv4zl0c9i8M0Po//aczEiYcVd+W9XorX/RvRu/16MTyJWfva30bz6MPb+9Xb03jxRomLx8WJs/LcrsfTkZkTnQYzuvBu9f/I7MXrttZiQ/FpgTBT62L+mmM3t6jlkNpY1082lrrxuoLVkOpop+6KXrRJqxnfq4SquXl+vk0LuT4N0Xjt8vVwLADH9+DL7KwPQ1WOSRj2/wdLiF22/L/P7Gz/90Y+mNLqDEC+g6ozUpbJOlYJYAjuykGZIIOCfDCv03eSKZpbaBa5GbjgzsVjgaq2u1Ctzds6Ishd/Bwd1lrZ0i02dDRg/9157TQN59/lzAYgOTE5lDAqtFQMFHozcOww6AknOvZ8uY6Vr01kuqXUJaYJ59YSWG5dTrxclpg6ebd7APZpZWAfKKfBciu7zOS32+dOAGH+3mGcZlJxyUyVAZ8JP51tMMehvm0IA5hiQrAED+ho2GaWtptumaCpmD7QX7mh2pZXIaWq4leXL7otanyYBMJd9Gmzj/B6DtfA1WYrMhppOLG0AKP6+5izdXFtfj5uIRadOgMAKhHd3duKjhw9V6oqRiDcgNqJg4pNWj00j0umtnAgZLx6jBl2ZSM1MKCdGAx68vwwUHTDo8xiOJPWd4FEAa2oy1kxRu+USOKaBidqSoD9BdQWpCerwbKoUOLMxLNwSGM3NGmK7q+53jD+OjqRdx2b2zTffVNaGNmaxePLkidpr7E1VLvwubZLRBJv30Uj9Uz5XDmS5R4BKA/MGOw1kfpkn1ld57Z4fxbgsaO3O8NJ+1oQ7j6nmQMMAHf1QmwCdA8YYQDOjRgyA1I30Jqiel6sHoS6ZFivlAqFuz+UuGXM5N4Lq0qJrjGPSnEqrSW50bG6/LnW9eIglk67ZH0frGFe0aTQHnWiOK3ZCazpJ84iIzngxFlrL0SZg39gQsCrQNvtv3snoN891JEL4kqj+BZ+7+MJf7B11iWtuJMUcKoLJei1P5piMozY2NJ97Pa8DT3+uEHf31XCvWsNgphwdVewydGOXl+cy6Kp5LuJg0o6Hw+U4mrSDNMpGaxS325U5BEYRnxdnrtdjs7uYi3Mdg+lG+zCPc+3uT55J7l+gXTJiva7wmlnrkqrI7D6vu1zZZhIXJQNqVnvq7bosiGMClt66e7eKz7a3JR3Ssf4dTD02IteuKblWmxONRgLm3n//fbHnVmHnprtgPb8l2O/rNmNPc2QyWxivkrSYMSOry9+K+bCMiQWKEV+hhcf4OTrSJp41UQ63o0EMRpUZhEC6xjQmrbEMIKQ1t4y+VyWs71L9ywJ0Xjc9X6qKpJhbTz0HOWg1rmdLZxOgNbDnPuK4BqZmE9nznsjZz503FkrtO8dJc5/yGfka7U3K0lbK9sc4mLajDXMuWnJtpUQbsADNQIFaxVzg2EzsTjPbMsY0gOc9EGNcsaUB26J9JZmzvl4l0AHDYUoS/xSa1iWr0Btbr41KiDveSSdQ1vCSgVjPVTZYy2oYsd2JF5Pt7jn2rJlSgI5NXtCunnGZNsuOclhKxDGaGHW7GseA3pinLST7WfMT4C+gJIltKih4fnrd2OiexPrJXqwdPYml7k50BgfRnJ5Eoz2ICcYna6MYoW2HkywusvxE826lAqhxkNXhW6EEUnu/E0sfL8bKz1cFZO9/fz/69ypNSkC79b9dj4WHmzHd34rjK2/GyT//l9G991rsktRj/UltzFI/V+M0+70memQi51R7W/c75ZWk/V2WLqYZxVnj3AAdbUUJIuOQGFp7kcI0wqWuSnQjBQPgxj7pDLdXP+8AQGVp6awUk4Dh3DPwk+tUBU1KVDFeSX5KLzvJJacAwSyTZP+ouTJ1sM34s7kEn60lTooSy8b778fyf/2vsTL4eYzf+FUM7j6TpiCg+vqPNqLz/F6MVr4T0940Fj75RUxvPo6939+N3oOuWJO4tV79r1di6eHVaAw3Y3z1XgzffTeGD16P4e3bMbl6NaZI9vyaEn/1up9SToqzi9J5jwOvadaMk8xSfjOGpEGepiUXxcLznmf6HXdi7T/TiMIJAsYX5zIQKE3o7BPHNH7tZc7N9Xhccf9KXl0ipn+xCO7rd5/VAo2f/PCHp8gPfqM6N4ENZRIzKBHTJwMi/g67RgAdGmVkZJJh5EWx1O4w80iLYgHelSWmsy6kczcG1jk6xy1WWar19bhz754GL+UQZLskjF9oK1mzxRoAZYmqKe0AdGRxuf69588FWnlh5+dZLqkGpEyPtmU1bclX+brcdvLbr5tZWFOarXuWGyObeVjLTOBdscFQyQjlF4X2XAkUmckl8dOsaecYADXcM/cLM9KaMO7TeaWxZWZJG20ycyki6vKY+n6sPZbZqFlAxoGmJryi1MYAnYPImj2ZpdnuV7G/0sXI7jfS/cD2fHNTWjYW86T/cCz66KOPAiYdfQtzBGDRCyDXbcARpgFtZKFWB1ierDmeAUXOfeMMZsV5U5I2GmnvfpwbqJppl2Xdp55DgkraMm3ntXEm4MpvAkgvHvSN6dRmXnkBpryVcc6EgPAxwdrJYBCra2vxAA2gdGwmO/f4448rgI5yJBueZNBLvzAeuAc2L/xf42tGxFuZoW63KhlOB8AvUqvqy7gM0BcwNWAy0q9yNc5SNNrNJdfcm0xBUjTWG7Pyng2mWNRfzBIHtOc0jkrCXLaV5d1lKX350XLD86LtbS1PADruqzfsB0p0bHT1rzOugns2uUsIWH8+7a4Xvb4v6/sbw3E0TwYS5Ea7qTHuRGPSjibsuiG6dI1oTzrRbixGY6lil60vr5wyRCiBAK0DmVGXfk7O0Yyn2dLH33SblQk9bZ4Bo1JTlmfkMEvULrrOer23a9/RUTA3M4cBZN6cM88boDuetmJ7vBCH43b0p61YaYzjtU5XQN2r+FJCCg2i1F/15ot4AqYO/4f5x/NvxrTinixXYm1Uci9jIwX0gBBo1Jlpm3qlNpIQkz+Z+iVTcd6843v0RtMl9pS33r53TxvJp48fBzrGlltgTDEOb965E1dp23RO1Fy4vR0PP/hAFRHXSCwmw8MVC6wpAiSTRVjqCfI798V7uMdrxTp/YV9YC44kGBp3qQ3MfFVtfAeapyqjm2GMGmMBcdOFKrmA5txkKZMLVTBV6/KWjDlvivh5FtON1wQqzbi7qjIhmZ0G2UpAgb62PEwJ0JXnP68PyzY6BSxe4N76meewcE2ebXdfL9Bic4KRQKtizvWYuwDomlVpa7Md7WYF0AFAeU0y87ced7lfOIvZpmfbWtYJwALqenz7eiR1gxZ1u62xijlWmbg+N6bLeQNGG+PUlTLWop5l+3FOa9kp0Q6TNaI2cqkZvmZ8FcyWGtAhAZollsStNik76zpr9+IIzeOlpqNjUuYa9Ix5vjBnwTpm7eQk1p89i5W9vVg8OorO4EQ6p9Hpf6ptt9yrnGOX+zHOn9OFItE2hendivZOJxY/XoqV95dlQrH9x9vRffNEGRfKm5c+XI6lD1Zi6Vcr0e+8GUe/+4dxdP/teA74SunfHE01l2ZKXicZ/65C0HPkZynL482yU2KeOYn9QLqrngdCa9+zt6fnGoCOPlL1VEp30IYwmaQzvrioOFyAG/ukq1cFes37coJUSfskmZSlpf5MqVHHdZq1NwuwMeZcRVWybR3n8ZoY0glGGZCh7Sjh5XqRG7B5hBMjjYcPY/VHP4qV3s9jeveXMbj1iRiQrZOmgNXOJ7djOnkrot+IztGHMbr9NPb+5a60BwFqF54txOrfr8XixyvRPKGc9VpMrt2L6ebdGG/ejcnGtZiurMdkcYlgN6blt9l1X4CrK/dNCav77ywmmscZ7y9LUmk/u62+iMur+9VrnhL0SD51OppDlKBP13tJKcEgRr4jq5nOTZhcuNh9+gZpsqbpSQkQvqrjv8ClfOXeeiZA5wDAQF2dYc4ghdcl7nvlSsW06nYrNpWdIRMEEyhnh8rMOtkFtNQyAwDh6zIAnTcIfN7Zp3KB0+JGeeTysgAHBjJaY4i5ekKyhozKswo9JwJaBroWx2QmsTBjlsB7DdBV8VW68JzBwJsLsBUA4ezrdlfzwD/FcDMTLYeogMEEwkSpLsRFxaDKsjECdx5soedVp+qnEPjUG2AhwU1Vky7ln2SZ07W1zBCWCz8lmNLcy9IYo/PnAZazjD0z62Yf9DpTXGTd3b+819dRZ0NddpqgrxYaMvAlMGlXPv525UrcvXtXAC5fcnXd2ZErHN8wzmgPAYsIPye1nOsCIDH4ZLMLrq0sQWUBhBlGm+g4Zyy8FwV0GmM5lgHCXT4rDT676yaLsSy9keGLTV2yzIP/a6KlPHs81iTPNxsuA8IwSzY2NwWsPf/kE2Vg21lidPPmTU3+PAMAdJSGUeJ6TEaYjJrZfWk4wd8Ah1nQaYfraCak1oXv20xCnoPSfassMf/KzcjFDfs50PibAbx5DrwhpZ9oP8ZHPX/N0VgxIF+WTtsd+7x2dqk884VLaktNxVfVR95AseFlPUBsHXAOLae61BUNp+VJJUgNSPc5ywNf1bX/Nh+nQYa1148mWfUJDnmtaAxXotlfiOawpQ1vC1fR6ESrsxTtTuUiznpkwfXSbbAelylazjhUKX9qrjj4/023SclmURlIMmgAhm7cuaNEzGUAupLxw3PHsaQbi9v94aGAnttbW9p0l18G6FCs601bcTjpxPYIaGH6hQB0gFpKGGU8w9xOvxig4z5gRrL+i6WKHlXhOulNP++zwYvNhdjge93j/lXmlJpygHWe/0tAaV7/l2s3cdW1W7d0fZ98/LESZdLPIUwB7L16Ne6ltALzlDa0+/taoz9O99braOfl+up+IubBFEP3m2LxSloVCV3WaABMJTwu6faoeC/X0SOcyDEMYzNGrDSpdOakmany1qnK8qcr05gsV46tAHVizsnM/lPTNc/jxFNOVgpknSlhrRlrWcJdx+TZ0NLtS7mBElB3m5vZ7D6vGSCle/IltLnq9fsFP1czAc5wknVM7Z+U5zcHlSlE+6Qd7UErGgB206bKWwHnOq1q7G0QowN8JPtpXkJB7eB4yAyqvJZyXNZzRb7X4DyVF4xHNsBIe/SdqL+gUqisGBCDLpmbjD9fjwFM33udpC7mGjGXsmLEILoS6mb8JWCuJHGyqaQZ2WxWUhPJxjtrXjbjjs+bcVfG5m4jMcWIR9h3wEZmnGImg7kLEhj9bkSvG83+sXTt2n1Au+No8/vwuHKRHR9HtAdykA3KXeU83ormYUf9jbFR/343dv4IgK4rswjeA4i3+GQpVn62GnH8IAY3vx/HN9+NJ6urMVhbqwC6mXjb80JJENHfir2UXxPDLiUCLK0krTYAujM0Rt2eYjrt72telNY480oyGfk7exLa0+ZvEGDYe9A/VDid5f6pRHYmSngv11O6svr8qkhJAJhYvZa3SfdOAbBcHwBxkZgt40xe53x1iaYBa3SwYVxnYgMA0gBdvd96/Dg2fvKTWOn+IhqbP4/hzcdix8GAXf3pWix8fCPi5IFcftv9j2N093nsAtDdrxzSZSpy0I7WUUff7cOVaB9tROdoQz+bk42YLK7HZHVDbLrxlSv6xtl1fPXqp86uSYB5VfGHpQyET2xu1kzH2ePPjjOXnFrP36WpLhm+7PUZoDM46722pJ4wdUyiy7zy7cue47z3cX72x5oXCu27V3Hsr49xfgs0fvgXf6ESVz0gRf19ybQ66xBs6MkoyTwBTS10C6CYF2UxmtRd955MHgUfXtRSE4kSQt6rLFiW3HlhfNFOFLMKijZ0z4WFSgz62TOBCdY+45hmlPA7k5kZbtZyAoAEzJEuV+qk4PpG5lY0elhOmZWpXXiKia9kBqrENF3G6gkdCnoCkyoBNMU533CqdHZOIMlCicaBJo5SzDMDJ2eMpIORYrW810Ad/UJQz/1ijsH3+tWrCgxhUFGyLAv3HBu63xSO5ty0M9dN2zmwqDcvmbkrSxvPKgV+0f41MGrDifr+ChFUs7JKRhH3NWk2Y21jI+7euaNSV+5BpT6AdNvb8ejRIzFBpRGSIucGUpXpKtrZ4wcwytRfnhtpSwBgUlowx/WpvN8SAPfEW5fZpFC1/p7XyViWaDdgF4YS6BKk2D99VZZez7arARrar2TkeVMAoL1x7Zo2XzDkCFZgL1BiBHuO99n9lpIkBIjtflsyT7UZgp2Rph8qsc4Si1MBX4LcElm1S/E5LlYvOk6+7O/3gm/34LPGk/uV8SgWrstz7OBnRmYGevRB2V8XZcJ45ukfbxBmjXxeVTvXGwACgv39OOpWWl/DyVBMOv5JUB0HxA1KXdG2mSh4//rr7BYQQMfmYNSLmPZDKZrRcjR7S9HqLURz1Ikm5ZdselsL0Wx1ohmV3unK0nKs4uZdmhMlE01aN5REFaWCl2XffBH95Q14XVZZOG8ydi2ZgHwDpZVs4nefPZMGXS5gcy/Lo0sGB5mAkAD4yUk8Q4S90YhbAHQzGzgDdKygo2ioxPXpaFFlrndxc22+GgadNfjMcuUmXI4KaMH6BoOOL4A2Yi/+b+a94p3UdvUmHgCS9dpi4JRguTzUMQCmTWZjlSWBNcOdePKc8nYYcle2ttQvzx4/FiOb8wKCNYlJrl0TcxvWO8dho/D8+XPFcjvPnkkIf9Y9lzHAMUrtLQGLGevAepSebJpAUeLquMzXPRv7el7ymtbt9+Lw+ESmG6MxDN9JxfBtTCpjiGZqbi1OY7I2jekSLLosa80Rpti2YNA5JraDumNfO7jyMY9hA3mzGmkG+hh3JUjuZJ1iv9kYf44G3llmBbMPhwBBtPJSqmPeOvIZPblzHvxPWXYY01Wure1uxZyDRdcatqI5TYAuKEWttFOJ02qN5TnMt7Lc/bw+tmZhrR03o/cqgO7BA80BO67ImaNVN3uLjld7WTEwz2Sl/IzenwwZ9hcAwQB79C/xrIzVCgkiM+18b/RLqX9XajCeywAD2DZRYs5+RTG+JWy878j3aXymC/IIMz7AS9hnJDBOTqJzchIL/Dw+jk6vG50+LDsYdqNoCKBrxnTUijF9PZrE4qQbo2u7cfTdZ9G/dxSTlU+Z8zDpVn++Gq3n92IavxPdq9+Ij2/dih6l8FlK+CLri/unrqZKF1aXDrIvK91b9RymjJPnN34Sx6rSxsQF9N+aTcUwxMmsFwbp7MDJdUqPM6VL5l13bQ6RlUelvln5fiVyzymZrRl+ydgzkOk4U5rcaHHDCoekQilpoVnJPdf7PhNGUpKAa+w8fx7X3nsvVo5+Ea3ln8Tw+qPovtWNmIT6qwNAtw9AtxidwXaMt3bi+Dvb0b99UiUwlip3awYZ2oStg7ZYdZhM8N3qLkc01mK6sBHTVQC5zernKj83Y7K8HtOl5ZguLFYMO1h1ZtlR5sv9vATDTlrc29tqaowG6bvLfGm96PcruSLvl19gfDqeMYGE45QlpoxLmHmMh/PwGh+Ha563HhucLse174/jusRWRIvUcL/M/ZskpHgkq7su2mtc5rhfpfc0/v2/+3c4wX9aw5zMmstoBwHQEWDR6Id7eyqFrAdKgn78XwuHyxCtkZZijwAKyshm9hf2UmlM8TIgHRNLaXJA7T3gHELE5fFmGSUurzDLjsF/++5dAXQEdQTylHxS0meaqUoGYahl8F5mNi4CpGZfF0BXjL7zSn8ViLIgmCJdAEenGGhmU83JGJkBRh9xjwQgm9euqT8AaLhfmya4NITMO68LCEjRVOmNuVY9ATzRqJPBxnv5OmWm8QKZ63kP5OxmzP1q9qC1JjzpEPAAHqOxhhadvqGbp0YD90SdP5l5GGIN2ELZpxyDIIlxfIqpmIGUFjEm/vz/LCPMAObsfejZcOl4Oue6dJVzyT3ZegYuWSVozJJSuXpyXWhNOHA7xz7eQI8CiJzYS4MNnpm1q1cVUDx5/FiXSwkS2TIWAcYLCxWGKwDylLXXCw/aLDBpc/NDmynbN6d0+1Qwmnp5MkJpNCq3z8z4fZUm4rljPAFMaY9QWtBoVFolM4wPMc8yGGA8mNHJWKrF4FOknf7mub2MhpSvSdo5MFLSZZpN0Xkb78/Tb4xNl/5TXkeJdHfYr0rHCldXgjl0bFTuSqnr5xXy+jwX/Vv+2VMAXQM2wlgles3+UrSPVqPZX47maDEaU4AadEzboX+NiqFiAXYCesA6wBhvIsXCSg0z1t3fZDeYgamS20xKKSjNGMSxiLRI79zRPTx+9EjMem9S5nWl4yNtpNL8gvezJmznhvb6nBJ+jsUzM542YjBtxvGkFXvjjkwhbrX7sdocv5KR45JRu4dyUBu/AD4Rn5wC6CIUN7AmqtSOIByHV5g2bBTTAVXM2TT+kglVMnXEIkw5A4NCNs2gXTiOnaVlNjLLaMhyPNab9c1NzVdoAbKmKBakpA/225Ur8cYbbwig4wu9ncePH0uvrgszm3WscJM1kGbgWPNllvbV80q3q3sCXONLWltpDFEykcr5TXIT6aDNnCQn7dEwRhPKWSuGL/9IHkhzbmESk5VJTEkgLEXl1BrjMGen3qTMcUrltVNjsSgFVVun3tk8pqL7QmWshYxLOcgcn5fPhAEK3ncRA7I8lhl7ZlLObr58rhq0Pyc28XEF0jGdw57DtRVGVb8VTbF8K6ZvK5rRaXU0F9H/Xg+1lyhchB0Tcn7LoTB3zWoW1+dOY7ya1ea2z35aXluLrZs3dY5PHj2SZI6P5XLYeQ+05yUbpqgC4gKTB49lrsVmD/wNQFnxZLI5a8ZX4RY7y6Tk/ZyPZ9I6k/Ouk+fieSGlQUxZgsAlcxoAnHYtte3qfQd7OJicgLfDYTRxvR6Pg3WI/0959mDZDXrRGBxHjEcxiWaMGu0YtBZiZTCMm9vPYuHoo4jGo5he2Yve3V4Mbvejf6uvsbH0cDk6T25Hc/9b0Vv9Zjx+443o3bhxLhPtvMnW7c0YUvyemtOqMllcPOW+6lLSuhIltetKTTmAQiXRk3Htz5hJR6zLuAX4M1h3Vtx7EfDm+xLTKwE6JGVM+NA6lCYTnJ+vsqTWeym7v/J/m0PweymPwzn4m0od00iH/3N/q4eHcfPx41g9/IdoxY9jdO1hHL97LBfe5feWo/XxzRjvvx3tk/VYGHaj1dyP6fLTGG0cxOBmP4Y3BjG4nqxKFl3mAJx++cYkpteOVncxmr1FgXWt3nL1U7+vRCNWYrIEw269Ytgly04MO1xgV1ZiSuz8ggy7EqDDaNDuqRct3jaPmDV3OIspOXs8zRsw9Y+OtDfVvi21Cu1GfBngy8dRXDBjclL2r4FEVxV63tTaadffra0LmaS+D7vb8n8qvi4CEi9qz6/i6wLouHF1RooD11TJAmQr36PgpdmstFyuXVO72W58thHtoAM4QgAvBDi/Oaezewr4UtheJXqF0UQ98RdlAWYKzQPwJOa6uirwwzpcKtVMZ6x6QsuMB3+3JkTJxiKQv3v/via6o8NDPSgKIlNsmcCXDLP0zZjIHewlc4WJXgw3FrIzGHDztNpOlRBlzX+5MfeEqhLCo6Nq4z4jAnvRYuQyFQJP2FkAdHzzIAFkAtCwSDk7x4PNg2umI+1Fu7gshjFh7Td+ck3WOKO/DSgKaLAo6iVLS170wfTmURmM1M7SYopY5+amSrPpM8avMyJcL4vPs2fPKnfS/X2NHQI6rrd2z8qSmXMDsTRikPZAMioVpJpRkKwCP0cCsA1cO9MAQJfAtcWINXESpKcmmEBjWI5sNJaWKpde60XOYS6oNCEp7gB0snwvgHMYp6sbG9qMfPL0qYLa+w8eSLOP3xn/H6M9h2Ap7ZpaC7zG8fgCUBF7MXXoTjEYz+hIj3fPMb/JTf6LjrUv+v1+buYxZcuNBe+T+UO2P+PJ2iEOoBiDBtUvEpku78sMOjYF5Xj+ou69LHVlI3DS66auU7q6AjB1ptJ0QoCarKtLx76oa/oyH/dTgA5n6W5M28OYLEyjMaSMZDWavdVoDJejOWHjVwmvA9CxEeZfp9mKhc6CmEazJhAGr2ZLyn4T7TUPoBMoZ2H/NL0iSbN165Y22o8/+qgG6M66ZsdGrPGaz1KkWgm2OUyS2eMMp404mbSiO2lFb95lkjYAACAASURBVNKKTnMiF9flVwjQsbkmHuBZ5X7Z/AGk85yzbhigY0NNPGItLAA5vuR2PhNHmHVmNg7ziYCFvH8DOy6HtWMl7WWxfUs/nOqHTEqxDgN6cJyjvb1KJoX1jQ0f2lYbG/Ha/fvalCjG3N+Phw8fCqAbwUjwupdJHYGhyZSjbxiTZWmf5jG0LYkFC5F0Sp2ZL63DZ009rbUJiokNjp6UzKeGYs3xL6E56c1NWhVzTmyQVcC5aUw7yFRMK9dMay+XTnjF77MAl2JbJ1YNHhEXl+YQWYlSJibPAujqdTXPaZDOiUXa+LIAndbsjEW4zrNcX+uEfWFU8Zk9QrXw689iho0aYs+ptJVytwEzUSNa05Y06dCe4znEGIK418ljj1PiI4Nsjil8r7N97GupdcgKRlwNMKYWNxrGzB1sVj95/FgJSrk+zzBFZxl7rirhuuq4GH2vSwAFtK0BuhIQ08a61ODOhAT9Im1JEp6ZOLFupDbzBShcSt5w7LLE1cB3yeDkeGLFJHDPfdemfpeY8A08q4SUZ7DblWssseSAZ77ViglVS+Nx3Hr+PFYefRALj34Z7fbTGNw/iO7rhyp3pSQWQ4HO45vR/OTdOFl6Nx6/8050b96s4hMSiB7jF7B45132qVLR1IszEML7Z0tONQZaLbWLNJfRrCu08GZLSNlX0dbM0Tdv3NA1n5XwNLAmbTv2kWeU8NIvZSK3ZBJ6npYUiiubipJaM52IH8WQY97Myqg6rkyzC+6dL4NzXLdLXFeOj+PWzk5sHPwyFvr/I8abH8bxt4+UsFj+YDlaj2/GZOedaAxvRYu9RwyiffIsorkTo43DGF05iuHGYYzX+mJMotdJbCepgM5UgJ3Kn48qTUrKYfWdvzeGSxHN1ZguwrDbTGZdMu1WrsR0eS2mixXD7pR+HesZTDv2qTyTMyw7l7jSTlQSAU6eB8ibkWbtNtZfa8TJlO+CUnOTSqxjZxae9lkwVtNgxpVPFz16doHlfYCLHEdSGDZjzJJu/sZ7zQ41zuB1QUzSSzAAa3wizS34vEqiE7CeXecuuv6v8uuNH/7lX07doJo4sxxVnZeLvxccDbIEoSRIvrqqkkg+L02GBAtONWgRDJSle2Ic5aItajkstFarYgJhB5wgIBOtri+ZQ8oYJauoFmid0YAAaEAbT6AL5hUJzsm5qPiqGV3WDIASW5TFAPJdv3VLzCuAOTLtlGHwwHozwOJJgAM67LZx1lgiywBoaTpQMl+88MJM4WteiSoPJmLG3EdZSupFkgeYgFET6guWBrrP6WNMIchW07+0VRfmSlKymbDpH7u6lYCQQSGx7FIjxqVw7kdtZjKLdNb9XOYBLIHYyzzguj9rFKaWCAAd5U3cDwse/8fll0nHTkeiqe/uxqOPPlIb4Crnkg8Djt6gzV43Y7PKro80JjgmbUT7yHAkDTgYT3wzLhTkWpsxy0U4roNzT6LWlbPpioVj6Q9vzBgHtLsdlmYDQMDk57u7moS5LiZMbbjSYIJxwN94Frd3d9Wnr732mpiVfJHF+eCDDwTQ0S5sOgTwwsBM3Q+N13Q2tHHIZRYSl5F9Dc599mmwu6nniXmahn6e6/k7x742BVnypgRJ4fJ8meeIc3qs8bsB4Ms8sy/7Ht+LARCVhgwHMRgPYiidp5HKyFTqupqurtZ3etmT/iP+XKVB14vGuPcpQEcpCYyUk040+yvRGK5Fc7QcjfFiNMftaCDaHc0KrINJ12hFGzZd6o0xb9jQZVaU/TfVlOWaVm/QZ10h2bSuror5z/qw/cknWu88x8+dfwrd1hLA8IZWz+U5CbLepBn7GETQ3o1pLDUnsd4ax0Lj1ZiceMPM9Qig8zqQuqDM9yVAx7ojV/LJRH1IWwFcaWNZlKzVGzuAf1wb2ZDjepqSFl6nyvJhJ8ek35TxJH/j2GJien0C6ASkQIeLdfPoSBtMwD7YnR3YdVevxo0bN7Sp4Bysy+//6lex8/y5kqREkMxHrDMuU2WTyX1pzmP9ReYkAUWXvvK64hPrpSbYMTt3Wpzf96IksspZPwXmBNI1SBBMYrxQsXph98ZiI0KFA7DnKr05r+XWluNV/ub/l/Oxf9fPAlQp4yA9ZwXDzpUoNaPNusNZflh/NkG/kkVn8wiXSZ73DLsU1fEV7/0MwFBou9XxzJyD1iBYtRlQ+X2L0tajdjS77crBdVxpzqE9x7y02FmQuYfLk4lzan2+jPtmXWM9Rss+dqzvfYjHqON3P+uM0Q7jFXfqTqcqZdzerllWNhxw+6pdMVVpkdjo6NqI07kmxcypk3dRXFQ+fwbQS0DM5Iby3rkXJe6RpJhOJU1A+9SM12K8CDQ3wNho6HllzeW8lvmZHW/l/3nupHlbzAcXzf1qc4ZtVkrBtCP+5ZoB5oPnGZf48TgWP34Uyz/5u1jufxBx40n07+3EybvHAsGXHi5F+/GtmDx9K/Y7b8Xjt96K7vXrVZK6ZMTSZ4WhzUXXp/az5jRmD3PcVQ1oSWMsv7kHnj8l/hcXK0Ci0MLjnnkPsRwgGUQF2tgA3bxYzOOTz6iqhwTKHIDE8Zn2bnNMJASgkVBnn5Gl/WVJ7UXmEqwrlOjyWe/1bEjIudkPk0Du7O/HjYOD2Dx4Pza6fxux+WEc/pNDsYkXP16Mhcc3o/3knRi3347eW2/FdGU52gc70T58Hu3Dp9E6fhpNALvWgQxChtcGMbzRj+G1YQw3qkQsZhJi1w4bFZA/bNa/N/vMGYvRgmHXW6lZdk2Ydr2laEyXY9pZjcnyWkxg1OHkbnYd/19b+1THrtDaF2AL45wxSeKr0H2bHU8CzlP2CuYdfc0zxh7T4NhFz70BNc7L77yffZkdWmfNay4a0xrPu7t6rrkOxhHXBX7APTlxb11yX5/NMRjvYpGyX0yTivPO6XWI80Lq4HjnafdddP1f5ddlEuGFwJpeKqtL/QU3jrVGeDAtUinW1epqFeDt7Qnc8QJvrYuLGpfBQZZSGc/UQpNLoa18s3SwDnCsZ5duVfUiWwBrLKQwgXjtKLXUDHj4evi/RDPNcJtTOibXpuvXdV3HBwdxdHCgiYoJyTosHIMvAzFmrbBIi2GXJYgujfREzPk5BqCJHuBCy63OXOfkLyZWwdwSgyqBIH43Zf4iZH62L7RAw3SidKloL5cuMtlz/VwP10g/M9EbkHFpiMuhGTcWq5doeAYHWpxA59OVVdd7DhNt9jpd2uHMsYPBzyxqdjUrsmYOcDmmxu7ystr9+fa2AgUoywBQlLtavJPJGFdXmHRk9zRBsrHIDY9NFWav05lST3rcp9vITFKzR30MgGeVGlMqnVpy5+nIled0KaBAwSwRPVValCWObi8DdHyOQMb3w/MGW5QNk9iCGagxLm7fvl2bQ9AeMBiODw9jkaCYrB16Iw7o0riAdn6R/r1ojviqv+5Sdi2wbJAXF88tMVWQkPMkz5wW4KK85bLAXDlXOjAvGRFfdL+YuUdWGuC3N+jXAJ3KytrjmCxnmetKlWn9jdZYftEN8pLHPxOgY2Pda0ZjQInrWsR4NRrjpWiO2pVoNxvjBOkA6loNkhWULy6ISadkQLJ2VTpVAAIveam/lo+xBiixGBEHuLiyRp/D8Dnroi4L0MGeez7qxGjaiLXmKFaaE4F07VdkcGKAjnWg1sKF4Q441WppvSsBOtZ8niexyrOctY5DPL8kKOREYq3pVgB489rFsSQMHrv7sk6YVSeQjrFDvJPaOQB0/W5X/UDpaYuNP9qn6bbOeiJ5hefP47333gt0gEkQmbXpddbXynWZPVgyhU8xHgtAtd7gcs0Zp2iTlfFKBdChNYfBw7TSwRQwV+nNTWDNddBPGgugi8WIZgcmRsUyK02bxNzLahWu01Ud9aarDrgbdZmq5twioV23+4wTqoCDjIvrODwT3AaRDFwpWT3jAqt4cE7Z7Wc2oZlALAGueaYMMnFzXM5B5pkplAA6m+8JhgOt6JSlrdOW2HMAdJxnaWFRQPJ6MlnMYNO1Z+VACbSXhgvSNC00mUvASdUiRQWCgDZE/dNsjn2FdJu7XW08YXyWzsnlGmnWrt2Qeb5ob5WakhAttADPum6PSz1LPBfoJ1/C7MHjnPHAvoFr0HWmNMq8tXwe41Bd5mSxE3UpaWBgnOfMLqG8/xQT8RL6fHxGcWy3q5hFzCwYtlTgPH4c63/zN7F68suI6w9jcPdZdN8+qfZb761E6+nt6O+/E3uLb8TO229HPx12PR5U1jwTA3M/NcPRlSszALgSoru76q9raW5WPgMe97Snqlgom6eSCiIDxBXGS7Gf82ddgg5wQ6kp16Hjr6zMjedqgLbfFzOPcTLPTELEgG5X49rgasnUMuOPuYY2cdmuE/glY1BAUIKcBmokjZPaeuyTHH9yX5yba9vZ3Y3mwUFsHR3FtYOHsbn7NxFX3o/D3z2I0cYoFp4uxuLH12Ppg7djvPTtOPjd340B/XV0FO29vVh4/jwWtp9He/d5NIZ7MV0+jvHqUYyuHMZ4/ThGq72YLA/FpJsmo07Muva0/o5RVE7ARxWrDg07sev4/agVzf4iIyemnbWYwqhbuZpadrDrrqSGnVl2C9SDimkHZ/CYZ5D5jDmC/fLamtqR9vb+1M+QiE4J0gFy8T4zyM6KJcrj0B/0pyvR2JdqPL1ExRnHBYyjMozrMhkF8MwsOptNiGSUzr0iN6VjuioMqbhKkPCs/a/vwaW9ZuPZHONlrv/XEhD+Fp+kdnF145ZZGbNavNCaYUeApwkgARhtpFwSmNkhZTEsUn5BA7AAuVTT1FwFJZrxq0DF5YECwArwjt95n7KT+WBIAwVxZEoy9/a0oM6bYDXxwHCbU3LJOQ3Q8TtBIcCVyg1Z5DMAlegnttQZLBg9ZkHlvoyAK1ieI5TIdVsk1FptCrj9gGbZsdkK3Icm3FzQVEqS5bWXocyX7QBYtODMIIE6gGJqi3F+be6LPuBaXUIDYOWyVgNvapfU4zMAxE/aj9cYY1og0hL6stfr++XzZRnnbCaCftCCzAJTZs4yuFW2MDckLMJMQACKTBwAUUyCXKuo4vv7WqQxjmBhvAV9fm3t3ABWz1BO2A5WNJkRJBfAspifRRmGdRgNIpdB43mPjgFmAhuCAgKTMviknR0Q6r5SBJiJ2Q5MLCAwYWES0g64QPE6zzaLEJkP7oGgAvYomWOeJ9qEZwEmhll0jF9Kisqx/ls8931pLo25RIwXMniFmc1ZC2W1F8rN0cxG7EXBOTdSGdT/uhrOG5RTrq4THF1HgW3EuElZGSVlYwWBKi3DMOJrGuapLvoMQNehxLVibwmgG+E2R6njSkRjKZqDykkP9gqMFQmz619TbLp2o9JxIhnAsw5Loyxl/21vfta8VVjBZJIPDmQKJPDgAjfG2XHv0jP+fh6DDu25p+PFmEwjrrUGsdZA33QazVfUUDVAl2xq5gWzi/hd2khpEsF18jeu3SV3ZoQo8ZZmIJau4N5KYIuSwlmzq9l20cbSjLGCxa7EIvIgSE1kyQvAqFg0g4FYNMf9vpJot+7cqd/jTcbTp0/j/ffek3vmViZUvemVBmeWaLHOU6LHmigAIUsJzypJrjcWeX2WjkDU3+CctOamhdYczDhYc51xjBfGMV4aVc9UB3CuGa1OW7GEZVtqoCrHGGu1S3Jpv7NKSz8j/zALghvgyhhn3jzt5LaBBf/0NblMvU58XjDB12uLK2ys8TjzuXL/UP8++x6X6FImi0snJgHddrTRm8JhetLU/MM3RfftdksJAuYb5h8DYdIPtINr7jv8eJUSOa4MqmOtvJ56g5xxGqQBb7jXMRW7d0/MGTSoezhqwphKJ2OXLvsePf5Zr520ZQ3jfWJ05nUbWLa+o0DOon/rioysrJhlhJ7VTWWpqjXrfC/q+5l7FkCWc6ArXwxylUxEaXYfH2veAPifV5ZpIL6U+7lI/kAmbJhgIKGR+yieu8WPP46tv/3bWO7/IkYPPojBvefRv9vXmrX2P9eiufsgDhvfioONt2LwzjvRuHFD48GEALf/LDhdMxyTbCIdwWTZag8EIwwArdGILTTHsjRv3h6SY7NfqN1TYZYzNjFZmClh9nMnQCz1NiVFkMDI7PsN/GheSyLHPOBP8eHhYcWIttQNYyznhNpkIiVKfG1mjZeMQZthlH3r1xkLKvEsmIFcowHNVrcbN4bDuPL8V7H+/l/FdO2Xsf/9fTHgOrudWPpoK1b+/o0YL34n9r///ejfuRNN9piQIPgmUdY7idbxQbLqnkfr6Gm0ersRg4OIdjcm66MYr48U79Xfa+MYI3XSrhh2zRExDew6WHbNaPK7yuZb0ex1xLBDfxcNO/R3YdeJYUeJ7HgpYgGG3ZWKZXflSgzX1qK/shInCwuBgt90aSk2b9wQscXlvQD2rLPe46paKivL+Dmr/TZvLNFPPg5jj8+Zrac54wW1uT3eGBtot3L8EmirkxFprKOkTn5zfdbe4zgGGE1Amjf3GPtgrMo8sNGoz8f1n7df+XXtKb5s52n897/8S7m4Ooszb5H2gmxUWJplq6tVeQKgTVIZWbSs8WDtkQrfSX2JUheg0N44zwzBn6/F9AsNO4N1HL8GGC1Oz8MD0HV4qMxsqWtnoJGJzZnjUvzfLBGXwnAN+8+fqxSG89TaZklr5jqYtAyQMGGxIBu4KDNzutbU7nBgZkFni2wboONcdqdyZonP2NyCtpe1fAahL/QAMwFQ8rm2VtekS1MsgavStVFAXKGhwv0aeGNSIvAli8J7lP0ic5XfyjKwiCEMmwCb2DwJ4JZlFmeBB3ZRpT0cdJd9r0klz0sb+nf/9HEN0LExU+bn6CgI+nnf3bt3tSFgIuU8WtT29+PJkycKslmoYYWdl2F2YOYg2YGAAG5bt0PlT8MH/vYyX34e5a5TaPrxzLnMCVBTIHMGhPQHfyMwUCCUWTv6BSYsAShth0Mer29ubUnvgOwezwtgJSXeffo5y4sYpwCcjHM+Q8AsJqhdhV7m5r7+zGdaQIG6y788v+Uz77mq/pmfLufccg7+MjWvAwxYvLijeU4d4Oo6xdc1hdkX0KIbV7olmVX9Mt3nF32tswDdpDOUqyRfFUC3ENFYiWlzKabtpWiMOspEI85sJl3lnog2XSrTNRBqb8dSatOZTacEyUvo/nzRbVAeX8kHdM0wtUkJDJVczUhgnHdNjE0lSJzgO6fEFffWJ4CgEXGz1ReLThU0r+immYfFdi9KnADS6BNiD9bP0iRCCZdkxvM6X9rA5/VIyiETivzNiSCVhqbYvNb5Qn/rorYiNrDRAgw51hdigyGZ/FwTuY/eeCydr9cePNCmQLIbaPnu7cWzp0/j0cOHMRkO4xYbZ2K8wsCBe7IkCAAd92DgS0lC1vwu4uTNU+YRZlhZS4945rjXFZg4nowrl1aBc5NKaw4zCErsAedgzQHQLVa6mPSr4h8kLJD2KLR+SvDMQELJoPOG2W05Fwgz2ydj6npuP0vLrqgscWmq+jv1nC1j47jmMmOyLqlMA5bZteeyw9rXI4xuHNEYNKJ9zAa6cmxtjao5h7mHREG72VKfCkS27mAaYhDbEeMQg5QbwZIV6L3NbAxnAE8bzII1yf95DYCO8UjMC+MWgE5rU0qnlPIc3osouZTHYlxSoqp4PTUsfV31fmkG8FIlA/uXLDl1ZcTs/ZVtXWudzRIPzihBVbwKIMX7E8Anfiufm/L40jA+OKjdn3mOavAr5xDtAbLixH1U6tjN6vPRDnV8D1FibS3a9MPeXqw8ehQ3fv7z6DR+GSffeRi9B7sV2LPXiY0fXonm4Vuxvfk7cbD1ZrTfeivaaVhYl6Ami0mlpzOSTdoLJMPOc5mBPTOYAEs31tcryaXcI5scUo4h2gVAj/ZkHwmoYkbsvGdB8zUECM0vlXwQcTbtVe6BDHiojDYreayxVx5X+wDOH6HrdfLdxyrdWymR9escQ+sY/YrGHYy+QjvPr/v+6Lt55hIugW0PBrFFGzx5L9b+5w9iuvSz2PuXuzG4OYjWYTuWPtyM9b+5H5POd2PvX/yL6N2/f7p5YFozfnD73dmpvre3o72/G63jw2hMjmO6BJOu+h6vdGPMT/2/H5NF4pqKUTeBadeutOvMssN8Ru6wybLjmlpi21Wsu+ZJOxq9jmKhgF2X35OVKzFe3oh+ezkOxs0YdZZi8crVaKJHubgYfdZY9neZbLDenBlpjAXjE/wUiG03eCcEcqzahENa0VlW6sq4kqnnhvPca2DN/zdO4TJV3M8ZTwC8NkesgdozgL9Zc4yzNOQcp6tUOp2KzRy0Zt/LEgMuu5b8Y31f4z/8yZ9MzWoS0psLnDq6uOs665ZumJQoMFkJ1MFGGLp3ZmWZdLS4lRT8woTC5zHDTgGk3WUKN9Ky0XU9pq/P/l5FKZXQL/dARmJlpWJu5fUBPGEUAbjg8lQG1LwSUZcjwqDb2NzUfewlQAfYchaDjYXJZX/KCI3HVelrUtq5Rv4GKFKK6WuRLrJnDjr5u8X8zb7jVhUwHx5WNeVJOfaDeamBahc1bJqpSUfc//BQ4BzXJzefPD7adixGBL6cr9YgzAlGGZRc4PndpY0OVEwDl/srtexFSZSYf5dwDZ69XyYWg1+MQZVcAxi32xXdeI6mG+3iElcBjuhBZKaMfsE8glJXJhSOx/iFGszEhgNwpKtrCZTOtrUznlxDKZLN+RzQ1ZnMDO4u1V8zb6pLHxIcZewwTlyuVFOsszSChZt296ZS72chJ1uZzwsBAs/Fs+fPBdSV2nxMugCVlHjDdmikphCXZZo0x+Y+rbd3mUD/Ze79q/gZxowydTBMktnq8T8reu3A0SVOZTn4l3GRZFwZCGYOOTg+UqkrG2YAOvToxq2x2Cs4uo4B6tBX+3oA1o/KKYCu2Y1J+wyArrUUkwWApCxxxT0NJl2/qc0yAu3+JzYLbLpmpU3H3ANbCWdFJZV+izOmMpFaW1M8QfKOGIEyy8sCdHWCBCZEim7bLXTe/HQ0bsWT4aI2ULc7/VhrVbqQr+rL2lECqFJLDu0kAXQlgy61dpkjBBiQ8AIwYAORzHzWcjPQlKzK5BrxBvMP72POoa/1nUDeRXOLk1esXTAYkQ5hXnv+9KkSP8RUQMZNwLtr1+L111+XeyvHZf1hHSZ5tPPsmdbirTTdqo+bsgzEXZyDa1P8B3O/YKg5kQSAx1rF580g4t755v/Sz2OOmSoNULm08o8S1/ZEBjUSMcexlaRAc1qZQbAOZlVDDdClXAzXUQNhLj3NJN08Bl2d8DsPCCuS0+dp2VX6bpksLxxeDRrWWnaFKcVZ49OAJq/Psr5edEyr5BBwbtiMFpvno3bl2ope47QVHYrsp9QKV3qDW5Q9r65WIFxKOdBfltoQWzI1jxXzOVmc7q2Mda+Z5ZitWXYJ5NRxGrxi3Ftv3dK94jYMQKeka5YU87ME3BT7uqrH8TExJABKug4LMMpEveWE+H+58bYZmPYBMEJ5Vs9xuXe/yCwqqxxq19czOob+F7O0YNjyTM/u//h4WTorQkM+P247S1Lo+QMcLwC8Epw2YUHMQfaQ47HmUZ6NqzyXBwfR/MUvYuOjj2Lz40cx3XgUe7//NLpvHWqNX3yyFJt/sRnR/UZ8/PrvxsHtN2Pp3r1YuHpV112CIXOZg3b7Lapa3Bc2QbApRDlGVApYMIxNiCgBsNK99cznJ+M5AVuZ4JE754x0CTEfQIfmozReK7XjfHy7vPJ/a9SV133q+gptPO/PBfChcWcx/2TIGcDldV3njAaegVA/fx1KKAHoPv5VbPz1f4jpwk9j91/tyIGXOGL5/Stx5b/cjWnre7H7h38Y3ddf/2wTJUgnRh1ySvykSm3Qj2b/OFq9w2h1D6LV249m9yCa3f1oDg6jMTyMaacXk7VxjMywM9tufSytYsA7Hkw07MSoS6bdpww75D5a0ep3otKtq9h1Ztk1uosxOWnHqLEUw5X1ON68Fnt37sTw5s1YvnkzOuyVCxaa9+Tej7nkk7kLLTfeazCYvShfBvVYe81w8zizoys/+fLxLTtmxh5/176c/e3envaxnJtjI+kEQGcm3Hm4QQnQYaZogG620wwciknKHnE61f3J6XfGNfZF14ev+vsbf/4nfzIt9RLqiWlGk8UbPoJaqJ2YCvA3WGUCv7KcUxoPGeCU1GINKAC0MnORgBufARBi4haCX1BoL9tBDDTABq6N8lZ+cj5T0c1aMjBj0UsDKaq9TkqyAiyox7iarq8LtAKg08J8CQabM87KqGRmvcyYwtoDkBSNOwdwXUoK6AGIly5kysh44k6kmwe0LglOEdPzmF2zbSjDAgOZy8u6P8AXAEy+SkYjgT5ta8CODI4XXy8CtdlGxClXJ4ssc798nomKDDwLs0DQLN/1mHMG2cf1mCOTXbq/iq1YMCnZcPEt4A0NGcqLKQHOslqXLnHPpbsvmzMmIbRl2rAqcPfb2tLkwgQmxlkag+zv7irTv3RO6bZLEZmwLAbse7vsOL7M+wwQi7mWJdJ21+TzXlgN6NAm9DmbLT7DxoTnjMww7DmeG1PVWagBuO/Pcc9jjHTI/sw4lzko8rnLxeMy9/P1ey5ugXojWTAWXZrkchQvtnVWbYZVYZbBvNKUi6/gN/cOA9KAk7hmqvx/Mooh3wB0jTSNWJqo/GFMqWt7GkG569dfcVmAbtJeiimgjDa/VYmISl0B6gaIMTerEpJJxaSzy+un2nS4nC6r5NX6lr+NbDrFCTCIEU+36RRampdkNNcbl0tuhAHoHg8rBt2dBOhe5bAUeJ+yFzDfeb7NoLP+FMAV123XVjbEfAkwSFc5mSjwPrSr2Chn2ZeYbSRhU7aDdVqMSTarhQC7WCkzLpjz7lOJz60txT+ffPyxNhHStqUSYW0trl2/XpkTpXsrsRru4cgr9I6O5N5aurOe6g/Kh8OingAAIABJREFUD5OVwpoGaGlWjxgzxByUDiWAZxAE7TuuQQ6tE8A4zB0mSgIInENrrjWVGUSVDJjEdBHGbjXP1GywjJvFoEuNOZXaAb5kEstxjgE4A2uzDDoBLvm584CwU4AZTCyz62ZlYmYMJ7xei9WRemOl6cRn+s4C/zMVILPX/UJjmxL6YSOaKm1taSMPe67SvmwLoCMJ4OTwna0tJaUFfhaOvfSzEqM4MbpiIxOTLteeZX06zpxldZUgqvY7aIpdu6b+O0iJD+7RwPiphGwy4eo4LHWbDUCpwiCBLbNKeQ4kTTKTtLWGNX2vkvVkxM67bm/KmQesNSct4MJ1+ax+uayW5rkl4skoFkA+Htd7BIOPJUDn/aYZuAB0rO2tySSuwt59/kks/+zvYmPvYSxOnsfw1nYc/N5B9O/2BIQvfbgSmz/Yiunw2/Hhd74fe/dej1VKDs9xQy3v3QlPMRxh76bmOr8DMjCPQUyg/dyWfF77lTSgEEMumahmDvG3eSYO9XNeui/nPkvmAwlo2mjQDNBaazzjfP6u/VPO1zXAltU+swCagUoz3HhdLpypZWZgRZVkGCVl4t5aYQIIIbTk3M/5SzNCky8MauKJs0pZ44fvxeZ//rOYtv4udv54O3qv9xRLLL+3Hps/uB3T+F7s/NEfRfeNN2v35nPnDIN27InRrDs8rL9b4AZHgHaHEdOTmC71K3bdcsWuq36v/jZZqEC6ilV3Wr8OHVH0RWVAQUIS7TqSBekYW7HtWtE8bkVMlmPc3oje8s3YW7sXJzceRPub34zOzZunyr7dPwbozORUBdriYs1eZNx57pLGXwLxsxVxJUBnMF+4h6vWci2mLQ3uAs4BAmpPurws0yX2t5f5cmKM916/fl0sz3lfqihkjKQBCs9N6dp6mXN9/Z75LdD467/4i6kf1NLhqNRjYaAo25EaD2hTXd3a0mCUxptLSGezT4W+hDNK1gVQyWQuSFroej2BVTey5v9lOkygU2qqAeAIkEjQCdCBxZaAnNJGRBMBcqTRVZRCcF4DOQSSfA6gR5mzRLlLAE6uSs44ZWBUAlaI2fp1Z5rsyqiAOTNqvl+VlGTporTCUrSx3Go6qCT7hGYAwbKNGi7KZHMeu5maAQkwJxZBblBOAXR28EyGI+eb1aDRwm0GZGG24QWC4Angh//TXna28kJ5atyliKvAhNQ5YgHzxoP2ZIIhaFKWIbP8Ym/mQlbqvpTjWMwJFnFYBWTK877FqESgdmlJAB1MOjvusPiQ4f8Et7/jY4lTa9M5R0zZTD/OaWD1vAzFy4xxPqNSg/39GmyjP0qArgwOvchybdJFHAw03m8S6F69quwwGwTGtpyeYH2urMTNmzdr97ydnR255wHQLScDkuDEmVAvJM5C6hkqAtWXvc+vP3e6Bdy+Zifr+XGZTaE5p8Cg0KHTM0BJuwP21LO4zFzx29AHpxhLh4dx1D2Jbq9fu7qygVbpGSVny5OYLFdsOsSEv/6KlwPoaLjCMa0p/ZamNtLSeGFjrU00zqQVYCdGHYzm1BhlXoJRJ62oTMb9NvSHElSs+ZnkkfA7iRqMdi7x5edQ2kDJOCsBo9lDHE7apwC69eboEme5/FvEZKAcLuMGnnW05hwXsL6KwY5kRrpKsiFmDSvjD+6FdYX7sluzNgBZPijHPu43xe5rzdNkEIlFmaDdWfM/xwMcXaMyAWfWZ8/E3gf8gz2HecfVa9e0DrOh4Nmv3cN3d6M9ncZCSmw4oWqgxgYAnINrMUBnCQZaVCW9MAyyvI971caJ+TNBOTmzVny56p+NIChnTdacNnmtalN3ig5pGZdM9jK2HPPq/KmP5s2bgYt5Ol1nAm8zQ+Pc91lexp8pSmNL4KDurwLUK0/j62UtsUQMv89j/l165JIEUNlZlpgB0I2b0ZpUzDklARrNWGh31G/sD66TWMyNouNg9ztzDMAr41QAdGpuESfzN8eZBj0dU4uNnvEmc5c0yVz+mHsKgGPG6xFmeOi1kagnNsQtlcqRovTb66orYVyxwz3wvJm56XVtHsuLawc0Jm62thjXVPdDAsECuZIVqHJV3Lrz+TS71WXsZ/XLZQA6zsszSoKMr9Lt2UxCAATKZYkNaQ/asR7nxckdt9Qlxakf2e524+rJSWw8fxhXn/w0FpceRe+d3RjcPYrhZqWbCvNp6f21uPqDGzGZfjc++Kf/PHbvvhZLABsJXpUlzvPuuXz2xGTMSi9pT5duqThcFyXiLjkVaOfnOlmPYhVDXCnM5nxuA238vySCGERR8sOEjGL/ZGkTfiqmBrxkr5eJk3odoiQ/nchLE4m6RDbjftqlLJEtzSXq42e/8X8Bj6mFLgwgNWd9fgFG1kbOeX8BI5P3/iGu/fmfRsSPY/vfPo/uWyeKF5bfW42tf38jYvK92P6jP46TN9+WzIR0AS76Yo3hmwoeCAdI+OTvlYZdL5r9EzHsYNbVDLv+YTT7h9EYHEa0ejFZraosRmuj6icJ3fwJI1qJXZ6tUrsutewq1l0jmt1OtA9WorVzLaaPb8Th8hux+7u/F4PXXqvNfHw7JaPOc4zWK/Zj7EELEwn2nGbNzds31jiNDV9yv24AsByXBvy8hgK2cezzgLbZLrC5BH/nc+y75+0ZuAez9LT2YpQCdvIC7s4Xdf9X9fXG3/31X0+9iRcLLiefUq+iRmlzMcDx8cbt2+osSg4ALvhdoMWcDGq9WUyNB2szODBShrbXU4cC0DG5v8yXAB3K9lgYQJHJkLBgsXAz+DOrKYBjZ0eglFzoZswsAOXQqAGw4aECwDIQyXXVgBRaXTOimXodzSQvZFmKUd6PxKXnlPR64WCRRROA/hBbrViYdV9Z7qaMBow22GNF5rTOsGXgUbIfVYaY98f5cOSkjRQoeqGyuy0L8ZUreu3c+znnfvms7jcp1ByPQEsBU2YOPe4UqCRA56yyyzZZgHjwr1+7JuYXDEn1M2UOlDikcO95Qt/W3HNpkwE6G3qQwYdFB0AHFZhJhraEKgygq1Ic2ip1NpwBnMckVADzEkzQ88Z9DfDirsP4GI00Puh/nh07dc5uhq1RxKaMiZpA5u6dO2IoCKRFSy4ZFTwnPN+8Zv0fnhW0fyj1tXveqYUnNyXeKPBa6Z73Ms/y1585uwU8T5SAnXWByoDTgb+DTMarx4k3IV8EgPxF9Z21OQEb2BjJ1XUyUhlaXeramWoTLdHgxa9NI6pgcyQB5sa4F3FOiespBl3RibDmGjDoYNIB0GEeQaaZ73RYhPHCPwrpYLzIQGJhUWt56fRqtucXNUYuc1zmeVh0rAeshZJ1ODoSQ/oyX2Z02uWT+Q5xc5s8zR4DgO4RAtQRca/Ti1cN0JlBhtA7ABvrhAA6NlsJTpRu7BI2h7GG26nNqxoNOT3ybEm/lI1Tgv7MFdyfTDUySYmGKU6LGCk4YUA8AsBhsMd9Xa4Ves/SUqzYNX53VwlTjgtoev32bQF0MAlY75nDdnd2KvfWvb1Y4vNpNGVGlJlGXIfjIDOKmDNKN1mBHOkc6f6DMUdKQyWqlLDGtHJoRWsOExrYFrDmFicqaxXwL9vfmZ4uDM0UE6T2rCVfeLcBOs/Nej7PcE+9DEDnmIB79/Evy2irj5+AZh03zOrb2clzHoNuFngvTAguMl1pjJOZ221WGlAkAdIMAoBuodmpzWi4J8YD5iCOq84yUWA8WAIGJilj0iw1+tz7jllWl/cuLoslxsRAy/sA9hMA+cwT9FktvZJMVCeuHQ8q7iIJnABLqe1IX7nvPAZmJYV4Zrcx30tTr1nNt3LtVhxc7AsoAyYGc/K0PnaOtRoQRgOu1NIEIJrZWNdMrDSJEFMLYkK+z+f13lElfAXQUz4lBoX5TK33lxVXC4eHsfnkSazv/irWuj+NuPFxHP6vB9G/XVX2sAbBYqJUcv2v78So/b149L/989jJvaiYSVQkJYBlVqgBWM9DsyBDzUQrSj1Paa3l+DdTCEBCJoEAXxBAMNeBUZysYgv6u2pKTLNk5s1lwM1ICnnPJ8A1ATLJUMH8Liq96usppZoSAKa9uEa7uxo4KQE+6ZNZEsClu0UJtc0nzL5STJ9GhxxfJotJvHCih3G18t4vY+tP/zRi+j9i5/98Gt23j5XMWH5/Jbb+7Ho0Rt+NnT/4P+LkzXfkkiqQ7vN8mWHX68kVFladWXYw7lrHR9E8QcOuG7E4iMliv2LXSc+uH+Ol1LFDww4t0QXYdZ8y7CRjQCyZ4F3zpBWd7U4s/2o9Vv7mehy33o0nv/+HcfLmW9W6WWjul3sxMcxbLa1pBuj4SZ/eunVLa95lkuYCxJOMouc+maCMMY5nRiPjEZM/jomGOOcn8XUWE262C1ziyjhUCXbiIWbseW4xs4/rcLkt7zWQ+3m69qv+2cb//OEPp56Aazv4M5hv0uUYjeTuePe119R2H3/0kQIslyuaZTebQTXg5w1kGaAQLOKCowH0kiWuXEtZwgj45rJWlRa4rJNB5owa9N1uV0BeGUywIJPJhZ1F8A6AhdkEx+RrljE2C8QYoJOo5oymnjJRBsDIdM8yzlK00wEGTCwH/u6nspSynswLerwp+2IzJHBTMyAJyHNjwoPHxkQ17UWmaNbdVgAdgCLXOwM4GoBjotbrM/fDOehfMeCgWCfj0NlDjzlTdmswN3UaVAZAZq7XU0YdMwcANGXvh0Nl3+kXpviLyny5bwA4FgQWLkA9SrQZ00ysBKxDynvW1+PevXtimFnXzvX8nzx5ojZTqUwyBpzJv2hcfN7JxgG1tStoG2m+YXoxHuta2Tg5MPNk78+x2LOBgyH35ptvqj33dnaUBbNZxG3c8wBRYY6ORnWJL5sjHH45N31mkVOeD4OqOh8MiU6n1iL8vPf89efnt4A3Fwbf7Lbmv5c//awpYMsMt8xWMtibpdL/tra5Gbdm5LKppyRtMMbTdRSjxiimiLezmV4dx2S50ogS0+Ur/PV5ATqVu1q7ZZibath0bKgpT5tUwFxV8ppMOrHpKrCG+cDi7jYfuEwg+kV1mWMBZCxY65nDtL4n2/6i85bMGJdPnrUh5VgHMwDdxitm0GnNnEzkxPhsd1cbADHNCxYL87tFyc2AEgsk2W8y9yiMHwjCDXypZBamNfdyfFyXyooJZKZurtcAIC4LUzIwdWZrV0dij5Qhod1x0aXMiwTgwspKPHjzzdi6fl2bAcYIxzKDm7WqiRxFHtfmWmbYM89xzwJPsmyINRpWuF2wuSaYhIoNcWYdVwYQdSmrOHMAdZNKaw7WnIwgEByfhOprJXPW+AzxQ38zYGUtrKwUKQE0lb5mMvJUOeXMwLsIoKtj6tRDE9CXCfKLxvApYA/ZCid4rY2XzKDZ0lo/t1rzyyoCx4+cuIglzwLpYNRUgEs7HaMb0RpXzDn4uO1GMxbbC2LL0YeKb1qtKr5MYEiJRQCMTJha09gAHZdiIKned1gXe56baQJq9BX3xob55q1bAvEVJxInA4TmMzNrvuKyabe9GXZiwKUuZ6klfVb/GjCySzT/n9V8q5q5YjNq/5Q6U2LpJJhTMufUV9lnZdzK36UdZwYW2nIzAJ0ZutwP8R/nKBnD0nBkH5Xay37mz2Ky1bF/4fDM3xa2t+PKL34Riwc/i1j9+xjeehLdt7piz/HVOm7FwtOFWPxoK5Z/9WaMVr8b2//s+7Fz7Zr2j8wVsxrRjFOtQQlAzdOQPsVES4mAkommts45VuMov22ewLyqap4kehikcDLA7cf/YSGViRzum/YDDOE4mjOp9En2MIlz+ti67aWmlwA2M9hyn1e+LrfYdHeVuY+TMQmIaR9qcwtLMRWAe/m63V3LZ36euytjbPm99+Lan//7iNGPY+8PHkf3zcOYLk5i6aOluPYft6Ix+Hbs/bN/Hd3X34kJ95mA6kVz1pmvJ7mkZtjRjmbX8ZOE0xANO1h2R9HqH0UTph16djDsegfR6B1ETE4iFoYxWUmnWFh262ONv8HNvmJKvioWXTOW31uLjb+4EYPJt2L33/xfMf7Od6PBvcwwAhmX9G/p8kr/Mi5Y+3hODJxdptKgZIByPR6PdoG1XiH9zRzG+Nne3ta1vwiDzkaJAqHZX7uqDYLP6mpdai3JpZx/eB9jEBDQpdgv3a9ffzAaP/qrv5IGnQfGLKPCi4AzUGLtrKwEG3lee/zokQC6UsfOmc2SyeUOLll2bn+ZDMwBeF60f1y6qQCNCS/LNr1ZJbNCcMiCy3v5O1plvK8e9Gh6MbCvXq1KIUGlKf9L1x0DbGcBUvXrdnebU/IpwCpFNw1Y+UFzNmqeu6wXEiZOGGUyXYAVaJfVUmQ2HyiXqtAnTAqAWwCZKgsAbc/6dGV7irIPu6GxEPN3acCROSvupywT4Xp4XRobucCbmXnKLTczb+cxd8ox5/IFxh3AEuOOh1/Z0+Pj2KfkoN+vMjuFw5mDkXK8KSO6vq72AnDj87DCpNGWAB19Awvz1u3bEqsuM/lMpmjhWI+OAIgSLi24mYlkozEPmH3RsTzv/XVJR+pmEDS4jIA25qvWfko9Agdp3lTyrHF/d+7eFci5/fy5nl82MWsbG/HgwQMBdLQHi4qZg2PKuU5O9Jza/IQx5RJLtXduDuh/aw2+ivv++hifrwU8txnYF7BblCF+2TJddrGG7cM82RsOYmgWHcVpbUrRKHUdxxhnVxxLL1FF8fla+bf30xcCdMMFZg45uE7QRjkrYDZQB0gHk07adJXYclPadAi7A9Gp8DVQ6Wmk22sJ0NlAwkm8yzJ+XlULK5NtDVbWN8AtJAOydO2i85SMEdZA7sPA47zPftEAnc+JMPzT7W3NyQbotDblJpANNvO/wKLU8CqZdKwdkjBIFoW0gTNOgZHH/F66uxOIC3DIklFr1dlkgeuyxq8E1jGlgv2Opi5rB9dzfKxNynMSR2tr8fa778b1Gze0niuBSFJpe7uKMxGPz0ScgQjmMfoDgMHMHq7H18k16nXcx1PPrQLmKndWmHNyZ02IrmLNJXOuU5lB4NLKnDKt/Ac+FdCf2YgJHMtNuhLQxWZeCcgsF6ZdBIxmjKbxP2vKVgAwvH9eKWkNGhh0yuMbjDlrHJ8C9lJ/rgT2PgMcsWnXzrS4zkLfVOcpzCXK6hvH3vW1SOumEmqX3txhS66tzB9tmUJ0ot2ozAOWF5cE0ElHcTjUT5sscDwDS46DrYfIONR4mNFEPqs9fL8yRyMWSiYIsTJxEmMRFid7CgyyFOtkies+1UPJWBWDrqggkqZjmq1x3dKSznYrK2G4rrLi4LJmD4xhzkHCirWQMeYqCt+rz1Oy+OwIS5/XsXYCoLT3LBNY50kmoOc7u9FyHq3HWeprl+eXkThZfPw4Nn70o2id/CR6D34Z/XvPY3Crr/Ub583O9kIsPVqM9t6daAy/HcOt78TRd78be6ur8Wx7W+PBkkDVkKyMPAx6yRVzDrOn1FJjzhEDcAZIK8eOj2uTOdrWRoCcT1rr6Gznc24yiiRGsvSv3G/XJY9oYKZbK+/jeSMG53wGGEuTEBEp9vdFLKC01mQN77ttHsHnpT0HOaUYf6W5BIzBuUSTvb1qfF+9qs+XX2eZTyy9/35s/qf/FI3Bj+Pgn30Uvdf3BW4tPlmMzf93M5q9b8bB9/4gevffjTEa7190KSQAHuOAMmJMlI6PK6YdRAv9PIwmBKHBSTSa/YgmjD9AxaMYr3ajf/skTt49ieG1gR58adQdtGP5g41Y+e+3Y9D6dpz8m38b8e3vRjP3gk4mm91mZptLT9nDGqBjLFCxxf78MgDdWfOYpLH29rRuciz6i3HDuTFZ4utFADqXQHNcmS0R6+S+oQTozBCVoclgoPfgFmstw4viqa9fP7sFGj/4sz+bCvFPfTkFAjOUU09Iypq5RHJ9XQEIAAkLl2n8zp7WzI4ZTTFpPOS5mEhE9wSwcganAHhetOMA33Al5YvMbF26mQdShjG1JWDHAVSp7DWvAyc30TSpoYZpFaHMusC+XKBcXjoPkKozMSyaaLyku6YBqzoThRhpmYmapYqf4S5bL5Rpz83xydrVJbB5n9qQpz6VWY/cF8yw1+7fVxvABDthoiqMGhzIqwwgWWUs5vQlk7E0a4oMW71RyTIXANCSSeCSNDmjDQa6TpXkXoK54zHHuflqMjEsLQlgpL8I1gHXZOuMjkwGxObKSCMNBmG6xDLuKO2EQcf92yDCIpoq07GuRwK5OLvevn1bkw1fcqnZ34+d3d3YRsOw369Lm+gLAgQyVrNA5ouO47Per+ckKelmJDhLKaYhtHsYbum2y3uYJBVMsvB3OvUGiUBTG6B0raP9YMbeuXOnvl82Tg8fPhRLEQFYjk3pNcdXJjsX/HJz4Sz+59KmeVUN9vVxPt0X2XUuBd8J6iU+nZnTL1NTaQ4ma3dyImbvSb9XsWGmaRrRZDOdpa4yjaj+/1UF6T4F6LoxbfZiOuPi2hy0I0YdAXTjlRUZRZz5lSBdpBOazCMIWPvtNJFAM78qdwWiA6qzNt0so87l+WYe/LrGoAAMWBVLS7GKhAMap7u7lwboXLrGnMvcKm2govRo9j6+6BJXn4+k2ic7O5rXYQ5ZF4v52TIHbKS5bhtD8BwxDwAgaPOa8Z+SnGjLpiYT8z0bzMpIoSoTFCOkYOm5zN5JG8eETu5SLgjgwebByUFiNBjcO0dHirne+cY3xCZgPRU4t7MTe5TB7u4GSSLWc9rccQ2JJSUAez1d3zWSS41GHCQznuOYOWy2oEpY+Tf9/9l77yc78uvK8z5XHqgqeKDRjmhHSpTEkVkNFUONNPvLxsSEdv/aiZjYmRUpccieISXRN9UODXTDA+X9Mxufk/ckvpV4rwwAOrGro7pQ9fLly/zm19zvueeeU7izAtVJay5Zc9aakzHE0/JXA07PAE/EKMlc4nkQb4ldnuAZbeMkFq/T52hjx9uHyht1wKjSxSuAvSaQLXCl0CD12uvk56SchNlzvja9r2DDjWV2ZcluXZZpRlaCdwYF6lhgjJad2ozv/Va0t3GIbutnBwfXUepYUtraqRi3NptRhQDsLBKiRSl5DQzBnER7OiVPPD6bTK9J80stHYJUC4DacKg4FaHz5UuX9Awf3r8fG2nsZjakdR9t4mCXVTNRzbCr46U0JvHnqTQM4zlrQab4f5kAMHNwHEPXDD0BiqlD13R5pf/Y3IG+IkZigvZO2vLsDM6XAJfbi7gS8J/7Zvz528nfEojEzMJMwrpPnHBin7l9O5a+971o7/8sNv/4duy+thL9ReQZ2jFzezZmbs3EzOezMWq/Gjtv/lnsvvZe7F27FpvdbjxO5rAIAmmCYCkCl+BLG6swWfBluZST4+VA7iRF6kg2L997QJlKpCYnc5r7H6+rtD5NJwwSWsNNsXuWi7qNOIZzkSzn/YrbYTcmYMf5myWmNUA2GlWi/Mk69vXq9ZWVSvKgeN39T4DO2tpYAI4+K8C6qJx6BqDDtGt1taqcKgC+mVu3YvG734327k9i6w8+i91Xn0R/8SCmHk3F4veXorP9dmzd+Pexe+3tOFheFovuV/7F/GsNO9btZxh2B3KK7exvR2/1UUzf+Sy6m/eiFU9i7+pqrP3pWuy9QjnzKHorvZj7eC6m716KWHktts++G7v//pvRvnGjll1izaF9eZ48W7EX09metjWYxU/6ggG6046Zst1cksrnWaLJ6+jzAHQG7yUJkOQfr1klTmQwkvUaQyeOobSWPvvl14u1QOvv/9t/G1ns3ZohJfPNi73pjWafOcMJeCWB/kJTwGKFCgASoHPwoMUrFxMuvdYicwbniMzFcbcqt6WlJS2oaMZNyog7gw6LrtQyY2HmvQBNmAlw7TsbGwJzKImQ7kCCTSxaBA5MikzMupcMFp1BthaDM1J1pobgLcsES6aR3Tm9KHPeUnNAVHLA0CxnFJV8jI2xwS2DNnxuP62PCZB5XaXJOOAUNvSeOBzIKquaYK2u1wF5BhI1td3Xw/UW12PGjkCjBMy0+MHuKqjU6m8ZJDqTWzLsAExhbdqpVe20vq4A3q7B0r9ouGDxfOrSHRyQcI+jbLXX0wYBYwQBfNl/eYYqV2VDMxzKQAHAilJXL/rS61hdjXt37wogpOQGLR4x8HKRpU1dmmzg71Apy0lEUcd0dtrTbrjSvMhJ3+xHXifgM8XZwLvZgQCUOOSxUKClQkDAZmuEvsvUlNiCTOzcK/fC4nwH5gKaDmSs0z3Y4ss10Ar70jo1xXV7HjG7tgn8Hzeefx9e9ybLQST37LmyHAsvqy0UeLnEPk1byszqy/qcX+V56gx2al/S5+U2Njyo9eiGrZGYL4P5fmUcgbbI7ylId4hB19oRQIemivoaAJu+uzFqTcVwdi6GvamKRXfcPAVrDuHk/WTB7LWj1YcdA6PuKZuuKn0FBMBcpxJ9ZxPHZrB0e3XQ9ytn1CUYoXgBswLihSdPxJI/yZdL68y20DqdJU7j3g9AdyddXK/19l66Bp0/cxJAx3ziclUYPcztbPiZX5S4QUNvbk7PpGS+WDye9gHwA9RjjbVjrCQrxpTE+XrEoEcfh83K/r70vF559VUldrbX17X+ah1m3cKw6+zZ+MpXvhJLqZtj91ZiuRHXSeIpGQrWgGIu4/0I6rMOcx9cL4AC98y/Bd73K9sH2gKdOX5DZ05/bVdalZSwDvlGa47y+MIJuglqlSwx368AOkCY1H8SkFMwyzy3i0RmgK6Iscq+Y/CMn9oUjTFZEZCWiUkDYzU4Vzq4Njql5s8EDp85Pp0py5Jcj8fyffU6VVYtjKlgODSHMOX0R9EC0N+sADqVuaYpRK9FaWsnZqem60SudMQsxN8AwnnudicGYDbTTuzI4VBtdlTpebO9XVLK3wF6iftwG6YtHt67J4DOsX2ZbK/HDyB9sihpM8bJuitlcGGFQZfxNG2peC3NWspxVJafW+L+AAAgAElEQVTumoHanF/oQ2JQMZ4xwxgzfk0YkKY1lQ/DocarWKcY6FFamYl3/m6AsWkqoXamhDTdWZX0zn2c75N5ha/SPOIkc6mOSfBk5rObsfyP34nW6Gex9s17sfPGusYiwM6ZH5+Nqc+XInYvxv7Sm7H+3h/G7rXr0T9zJpi1LZFUAlECalPDjY8h7h3HoHOpJs9ECcvU2poElmjfQ6KDypskAfi8mm8KEwCekdcJV5Zpz4WkQH47mc31Auhw/noP1+9rj2ZJEoM83I9LUNXuBUDmuUMAnCt6CgacARVXYtEnS2DTr7PXkflEw921PP8hU41k2E1/8UWcff/96Gz/JHa+8knsXXsYBxcOorvajcUfLEZ780bsvvIXsXflndi/eDEGJ3QVPXF/ep4D6YNUYm1tBdd/5uc/i97KzRjOPhTAuPHHG7F/cV+SHtP3ZmPhZ+eiu/labM2/FVuXbsTga1+L1uXL+mTNDcSjCdDSj2Cc8bzVP9BeT1ILxwPQofH2oowzVzw1ATr6wfOUuJ60Gd0fnFDjfafRujvp5/w+Htd6/zvfkUmEFrXCWbUETAhApfeRDCS7EIm+meCVF2/TeZUtK4RQS8qnMquFxhiTvDI4EyjIJ3kwDAICbjHosEM/AqCrgxIvpgQ/SUuWPltqpCj7CniT2VAj4gw8lSdkuYV1Ngyw1YF7AmjWKFMmCs2ApKLXmajM1Lh0ywF0013WAI0XZINh4zY0HjTK3iQjjHuTJgsL7uqqFhkmaZ69JxbulWcvN5kMJqThAJiZ32Zt1deDbhvaZw03XAcQnFOvof+SZR81IGHXM5h8qZlnAXuXiwCi8lyVDcA2OvscLD9nmeuANhf8Evhwtl3upFeuaJGm3/JsbbPu/krf4NoQvwao5XMJ1ACuWLh5jYmQzBRlDyuPH+t6bBhhoVoWVPoIbeCyAIOFzwtUGaBlIefcLNYKQNECymy7gPIUsIVdwPPXcTAq5ue10PM8dY8wAre2VO6F/ba152gD6xkARspIhECH0to8J/dEv+Pch6j8BSDvzHyduXxRrYmTTAS/Q8eojyYbjGylxV1FI7d2ZCHa+7JurZxnDmWMX1Ss92Vd4AnOo2RCuoyVphFydJWmVD/6HQR/KyYdrl2AdHV90gk+49/KIQLo0B7EJGIEQLcfwxlAidRTQUdurxMx6Ea0p2LYnT6ZNoxQC5wYK8MIgX27sOlsJGHbiKeOr5Sv4cyIkYRYH+nUbbAOAObXxajDTXTx/Hk9ZlzaSVqc5KvUXJK2a97DJM2l3zRAx3rDumttWe6RBBJrltnn1hB20oVjtL7DAAAASAZHuSFXpvwIBm4ZE3KOmfn5OH/pktZxAFEY/NIKphvhMLi0FK9cuyYTKL5Ye27evKny41namdJkJwxzowN4IBfEdCAvgZM6YZc1iYD2KmH1f5hCtEcVKAdjDmCul+LggPlt8/GrXlH/VhohFB1GiV8nazMJe6g/ZUxcA2u5hjaBgBr8S5BtUqLGTDeOHxcDNplxvhZ/vrSZrVmXn2Ug0oyJEhisYy2XGTdLc0vH2DHgvoB7wDn0K7c60UlTCBlCtKZiqlvFp2fm5gWQMQ8oXu73q9gwq2/GMbcAkLkXKldOqoXm9qg3mGh2peEdQBNxn92GVx89UiWN9jFpcCZNtpQWMfhW7qNqJl8Cx8Sd3IOTuSY1MG+UJjPjxl1ZkeDSZjPXuA9r7ZWJbccWHCcgPq/D+zdp121uqhkAaLiHcUAwsQlmFdyv57vyJ/dBu3H+5wHoWjCa9vdj9rNPYvn7347o/Dye/PXD2HljS9c2c2s2zv3DuRiuvhoPX/tqrF95LXbPX4j+/EIMez2BjcwB3Ne55eXa3E0J5UxIWIOtNDnw8wdYEBOMdhzDRGuuCWaeNUtLazJDmsO4rwhgziotsesAb0zwsDZcwQzm/CQnvDfT/jgT8mLq5bHaTwIAA7CV0kO5t64BOBIpBQB0qKTXxItCM+y41wX8JkNQlWKtVpwtmIuUKp/54Q+js/nT2Lv6YexfvS+jD4xgzvzoTHTW34z9c38We5feib2rV1Xm+tvwhZFWd309Zm59Fmd+/M/R7n8S2+88it031mPv6p4SvL2HUzHz+WLMfXIlRr1348GNP4jNq6/G1OXLMZqZ0Z7qUBxfMOfoj6xptJ8YkfmaKgrT6f5F2oF9qcwvMZecmanLXHlW7FeZG+yO/iKfM+69Svzv7KiU1p9zUjOKl30t/5bO1/qX739/ZDcdM99cVmiNDDPsyIAunz+voBr2EMAEOiI8HC/0/Hwm4MiNaPk5ZncxiUhbIl3HJOJ5yo2iAhEWcGjxWXq7SbbrhKLPAiOzdBemFt+AdNw/5yBAUMaroCDX12n302QY1aKdWcZbt0dmzMqMVxNgs3kEC7BLz7TgZo9TRjvdX5lw7Ro1qUN6sUYMG4BG7qWpp+fsCAs0E30d+BalFyp5TX02lcs0Muwq6cwMIdp0TRcrX68WsjLDCaMPoCcDVuvF1Wy+LLORWGo+D8BXSkbMjCwDkeb9O+ByBt8LIgAzAB2bEAHLaSTiYNTBqd6HSw7XB0h35ow06chySHcNcWvKcp48ibto0lH3n0EkNuZkIukfBHK1Zk9S559Hm8P3J00A23Mf8Vx8nMDH1FSElUBbwjLgm75AgEZgQv+4fv165epKqS6ltBsb+gacYyNFvyHQMBuUgM/Ufa5PbZXP09fLZ9CveM+XmnTPjlJvsGhvAXTp9qZkQWZmLT0wbl6dNO7d/+vnUIp5w+5AtNaZ5XTwK5nAvysLnEtYYA6RKYYN0B/0pUd3MDqonBjbI4m8C6CTA2NVsvb79KUNkISSd6Pd345RBxezyqkMsfZA9PigFa0DTB+6MerMKKsNk+5YFl02pETfOQ+6dNKm6+h3tKZasOmG7dqh0bCdmLUtZAi6Ys245NW6qawLSvhZkL7x0DROkoE0ie1w1HMWQHfhgg5Ze/ToVAAdzBfWo1q8+4i45SQAnXvkkOchAKQqiTzNF/0fkwjWJwA41iEAT2Ij5m4zjmgrNvSAHi5ZHVdKpw1gypeUpW2spyoFTGbdcSVtpUEXIB3ttonpEOsKAAfMqDNnVP2ARg6bC5476+snH3+sKoYlpDGSuW/gz+ZRJNPESkjH1gMZx8CiIsao9Cdb7YgaoKOUFcacnPriKUAn975ngbmTPgOtdwVAZ+ZX+X5fu5n1ZXzn4wzAOElestya52IO5MvASjn3HwnQFa6v5TUYHKylRaw/N4ZZN+7ax7YV6gIj5piOtMSkObfXiU6f8duNXqsXU52pmJ2akUYXfRczMuYH9b/UTKW/lmw+J5q4Z0pclZhHC200qvv+SeItgbo2I0OnqtNR/I20CW7DnJf+6oocA1/WR6YdXHpNvMz4cFm34udWq2JAFSxbA3lcu/ShU8Cfc5XajwLestzR84GZcdafEwMqXVvL9jcTj58C4NOsx4QBM2R5Dwy6SfsJucmurgqg8x6gTEgz9sQEbLcF2BNLjAP6Ju5TYL9ubsbs7Y9i8Uf/GMOZD2LlW09i9/putPZaMffJmVj6zqXY238rbn/jT2P91deUQBoyr7G3TLCIfWlpZqD+kcw+9pe6rmT+iUmbSW0lLlzKn1pt467VY0tma5SOwrhLV2HG/VH37GSsk+c2WzM4U5av8hrnt/Or90UlkGMmlqWDDJCJYJAuoSQ/6NdNcwqVVpfmEw3ihYE/+rnWt8brZghyL5KESm09mwL07t2LhR/9KDrrP4vB8gexf/le7L2KQUM7Fn52Jrorr0V/7huxf+Hd2H311einLNVJ59mXfZxKX9G4XF+Lqfv3YurepzF97+cxnLsVW19fjb1XdpTk7W50Y/bD+Zh+eCV6e+/E3rn34s6bb8b68nLM4MCacgrGQwDgIEXw/NhvA2ABqPLFXgsAqzT1eNH7spGh+4314jgvf+N3AOhmqfKkz22uJcfFWACEz1NK+6L3/W/5/a2f/u//PRLdHWZT6cTUcOdiUALQXckSSYCJDYwdMjhwAFcH140MmifD8rO8wPLglcE55cTuB1O7ssEQozwv3UntunqSB8g1wDCjtJXAHbCPCQqg7wDxaE98CYwoI5OW3s6c2DVHjLEUTxbLK0svRaWmzXJiby68BrSkGZAaX2WQflqXUGd0ARu5LwUaqc3HJC4XoqS+l9oetUZBUuitiUCA5GBRWfnUMOOZ474r1ljx3OvrJZAng4Mr7rh+ZlYdmZlkckoTrdCs8QSHg6rAsMxETpo0agZh0bd5pujKsZjK9CPBVwN0dUY6y0pEOd/ZEViLOQWmEZ5wecZotN2/f19GC4B0MCppB9pSk3IpEpzaHKcBWpr91tok9COCJjMxCawkPltsYOoNgLWWzpzRBE2ptth3U1MKIumPLKyl1h7g44MHDyTOzRgHiGd+YLOHBiGfY0asSmQJMhOM81hQmXSWNbus/XmZgycZv7+Lx9RAciEm7sDLmXmXsY9zH5t0z3420j1KcK5kJZUsE2lLNrQyf1fa0ptdzbubmxqrO7s7sdc/qDSmYNO1+jFA9J1yV0wjFtI04nflJl/GdTIWB4No7+9Fe3czorVbudxOaaavWHBsoik326aYHS06ALppOV6PA+kMKB0CkTgPgBxExUGWryVYpzLaIckm2HTV/yt9uqqsrdN5yqqTVs/UlDa20jvLcrUmS4g1oAahxiQGj2u6FwXotC5a4/QFALpqvUU7vxX9BOh6LaQTTgcke8PNddEuYsda98YlUS5FA6BD6iFLUFmrmkyeWmsPxnay6llrOH8tCg8I2EjcNdudmIzEKeuugDSY65i77O7KebY7PR3nLl3S2ozMAtfBJpJg/+bHHws4Pb+4KE0yvpx4Y7yT8KSP1JptKvtMFm3qUsqXVVlAGHMJyE1XjDkYtpS28nfYdE3W3HF9qH7dlQBZDSH9ucK0i+NK8Msxx7h4oGbeTGDYca4aYMg5HqCaDeIzrqkN8wneO1ZjrrjRsteV4/u4901sKxi2sHR3O9Hd6lYMW5XAd2IKU4h2V4za+dm5OL+8LNBDLoBoYWYyUeCHHQuJEem3mdji35jrkkxf3dysgJNTaKE5oQmYQftJ7gNNRqpCKJkmVi5cnpslqE6mMT/RRh5TdjTmWZmdJt23BJRcRkwfMCNN1Q2Y1uzs1K610hYrGtfad9LAZN+SAF/T7MkMO/qTtJ9TfsbzaAnQAQRyjeO+iOOfrK3puigl5loNEnItAgoToKPdiUVLMPK4MYRwf+/Ro5i5+2HMfvZ+DBc+jrW/WI39C/vRXevGzGdLMfsv12In3onVb34z9t94UxIMipWynJRSTK7JpAf6MPs/ros2EthqkkGytHl/XSqfVTASt5+gwWrmGJ+Fdhv9hmcDG0rsyGzfo/Yk2v/Y8RqTnIytJbeUYBhtaqaVTeoM8KlqLeWWPIfwuTaJUIzPvuUIAO5Yc4kELOn3fH7TfEKVYkjpJPgn9+RCg7Vz/37M/OQn0V39ebTmfh4D3Hjf3FFsMP/L+eg9vh7D9h/Fwbn3YufNN6VD95v8oroA5tz0F5/H3Ie/iPbup3Fw5W7sXVuJves70T9zoCqB6c9n4swPl6K7/1YcvPvN2Lx6I+5OTcV6JmZkQpLMOFWgJRhs5hzPhWclNiTSWMmaOw74Omnb2HXVZd3GHVTVxRo8N6fnyTUc92W8xnPUOOZp8xxfAnTHterpX2/96P33D7m4lqfwBOhJQS6ar7yiCeb2rVvSZFCWLhkfz5TwFdbePq7U4rIIsQGr4xhhk27P7qxyzgFIYwEstAdO2ixmmsHWolMzwa+vrOhcOi8sOIIBaPhknBBVLqipzkzUCwULdiGwqI3k1paCAAFiLHSF7TuTNQshX2QQmwumRD8TFB33evM+uU7KQ7kvT9yYXhi4LAHBkgHnxYAggcwZz1+lL0WJooWaOQdt5fc7eOSnAVj6ByULTZcgX68DP/cza4gwmVx95RVNKJQsw9pEt4ZJo8yMeoJT30pGRSl67M8BoEPnhuNxJBVAVwTSXuw5ngmN12DAsUk9u7wsbRzX1uscUONXVuLRw4cy3cBkhPtkc8Q9l/2b52VA9qT9sXmchb5pV2nupcYOAYUW6BQhdnuUz59754tnr4wvLAUA2+1tPVeX8NJ30Z774osvVL5LOwHq0SdoE5UwpDkEx3ItvOaS6BKg4/Osa/m89/xv/X20XXPOdQmdqPKU7lOiPMZdrdk2BtZdfsC5VS6ewULJPuA1uWcj6kppRz7X38X29rioS10p28fVdTSIg0gmHaYR04MYyDRiWLHoGiVsv4v3fqJrTnYrAF1neytiuBvDmX6MpgZiDAmYYNN/0I7uZidiOBODmfkYANClJqdBurq/ut82ytq0kczSV/TpKrfXquSVTXrI7bVVG0l0BdMlZCcdUqQOUss0M9LMU9Y98vzCHGZ2rsvBzQw5UZswx7+kEtemaHrz849j0EmTDIBu1ArEC5RAeQ6ATq6WaQLhayq1q8oNOUwXjtGaR6meTauKeWaSWD33R2zA6+NKY33/Tg5MWXoEV0I0fZN9yGdu7OzoOVy7fj2Wzp3TWs+6IsHrR4/izq1bYi4BIBAviTWbm1TGO2YQknxo0e0qzWM4l9g/9LPcnbJWacyl4QOukJS7C6ADnEN2tgpcTs1arAZO9T5iD4FkXMMEgM5JGX5OZLhlorIuXU2DhknzvRNhmt/L8ThhIDwv0Mb7LIdiQPBYlqeYc9U80MG1lW+YuoDz0anYc+1KQgeZFBKcxDLErEizEHtZ54v2cjw9Sp05VWIArAF8wfzf2lI8YtMIaQBmkra51rp5NG4KF1Q22egPEzOpHDX3E1QL8WVzBpWqJUu1jEdrwM/JSzbIqZ2oGNcAXSYx670RG330j5FRScDIpatVN6v2WmasiSk4Pa0xI3ZhoW/n9R3AkmfULD3l9bJEdlKpeh0nJPNH4zDnDdqNPYnKzLOE1okBxmqZmB0Xj7v9VVb4+ecx9fBfo7f+T9Ff/Cw2/mgjBgv9mLo/FVNfXIzOJ6/FztS7sfPNb0a8+abeKqA+S9wB4nge3gMCLlkCQ6W9AJTp4GqtU45XpYyBThiGafYwbujouXK/fCNdk58ncBXQL1l09FfHvUcl5L1fJM7zs+U8nLesLOP5ujSWv8tggOvOxJW0pgv3bWvZcQ8QCrxPdZVUaS5hd9ZDxAr2mVnyq31Lw3zCzEQ+vwY9U7OW62w/eBAzv/xlTK98EL3uz2J48U5sv72lSXb247mYengtWjtfjf7iu7H19ttxcOFCjCYkAk+6lj/PcS6t7q6txvS9OzF1/5OYeviLGM5+EdvvbsTeK7sxONsPDLF6j3sxc3sp5j68GjH7tVj/d/9HrF25FqsA1NkPaCcAXn7Sx5xEsbuqgHKAcGSGkmDi6zYgVpbH+hzH3ZvfC75A1RP9w3t4960SoLMByaTzeo3SXIUBYzobq0qSOcr6k41KR5tU8P5yn3zc9X/5+uQWaH3v7/9+VDq4NtHcmvmGw83cXJy7eFFB0OMHDwSYlG6hPEhnCMoMOw/Uk5iZINIyocQuAakX2SDKRAAqaS5eMnSgBC9p/CftABaN9oRIIEmJH0AOXyrpTI0Krrd0seR1B7t0YjbUtSZbDtZyQVDggPZfOqZyrSwytIcYdA2Arl4oC4AOwOeoLwIMabd1OtLPkJlHLki87yhGHp9HkMD1cN2iUCfy7mfORA9zhedeiq+6ZNWlANKGSIBuXLbAwIJZnASZBpcoL+VaaoAON910sXXA5VJsCeqmy5QXy/LzaoAuteyaAJ1MLTIQIUjkHCpXIBAYDFQm/Mr169Jq4zUBVGQXnzwRoLW7taWASTpK3a4mtxpQfQkASNMkgmfIgq0MbTIZzCzkNQPOZOc0jnN8qpybRTeztVyrLb65H7T1Pk8Tka41+RKIdekUn6OAOUvQmgFYOf5fVobopOP4d/k4L6xsAhhfzAnMn0cB3L5fb7y0UG9vKzDneTEPPfN8CNAzM877Pd/8Lj4r3zdtBeAIeKAs8xB4jm36oBKE71bi75R3wqajxO35duS/gz0MQAD29+5OtA/2IkZoqvQrMfxeBVY+Beim42B6PgbdqQqgS3ZaCS7QAuUYt8RFDXIkSEfmWaWv6fYqsI5yWhh2bN7FpbPrKxtUvqsNDrAHa6rW05mZihVm97tcb1nDOBZmB+vTafqv1vtz5wRqoIkGq2vSJr584iWD5mVo0IF1kvyjqFWg1nOWuBqoZr3iHJrXs3TOawWlqRrvjY22xOLbbTFt7PBql0cZsKQMBiAK66zLSWtgr3if20rBPOsxLJOFBa0V6MkBuBkgWNvaUnnQm1/5ihjqZs/BIFnFwfXRI8VfBuf4POZGf76kFkbDaLUL84cRjDkrzY1i2BnGCH25qaGMY9CZG2AMwTH0e+FaFfjh9j/VCE/2nAA649OZPCvPozW4NGcwqNf4sBIIG1s2lxp41oTj7czvh67/CLDxhQA6QKc00zIgOBGkS0YtpW2Uh8Gca/VtClG5tjLWKW9nnaJvCXDKsmyALBiWcjklnk5GnStDBLSw0U1wivY14AJgJxAv2XaS4mmYiLnZS7MJPofEMIlcYlBLofB+M5aOcy1tloZ7juC6HeNaH9H9hWsxs505jX0G92O5FF63FjTngD1KXx2nPWd2G2ODtdAMeeZOzdvZB30fnGccQKdYJJOwxBPSGiOeSM1jng8xiqooCrdh+gf7GvpurXFbaFo3x1bvyZOY++ij6K18ENH+aRxc+EKADoD67Gez0bt/JfpP3oqtubfj4E//NNqvvqpT2ASCGJ3PVMIGFhugakoSUeLKfQDQ0V8M6NYMQEobu13tbwzOTar0qCuk0izD5oCSa0p9Zj5Lz4l9QPblSdqkZuTRXwBx+KkKl2w36YglqOh9uDW8zY7yXsymA5b94Fp9X3UpZQIqquQa477qvnHU61pH0v2VNrepBn2IdoC00Hr0KBZu3YqFtY9iZvDTGJy7HVtf3VQyhOc5dfdy9B7fiMHc27H53nuxh37b9LR0SH+dX+2dneitrMT0ndsx99EH0ep/Gvuv3Iu9q2uxf3VPADGGQlMPp2L+F2di6sm1GE2/G7sX3o4Hr74eG2cXowWDPplzBknreTjLqO3oyr1Zd87Jq3I8mgHHs6YE9jizErdVDd7CSIdQksCs11IBylniirsq/eEo8M99TQAyUmZJZOG+uH7r27mk2ddhgI7f7SJ7mnjs1/nsf1c+q/UP//2/j2zRXU9MBfPNCz+LIBpeMIn4gllm0VTryTFhCnAa56Zp99aiNJGOS8aLzz0JI2xSo9Yaa62WrglwrmRGnfRhAEAiGg3gBzjHufg2g8gacbKVLkQ5PcjQ+yJ4pPN7whfDLiceZXeT4qxgoQA0AeyUUU6KPgsKQak37M7ekDXmmch1ZwJVVcEmGlYzMwKV+KJUV6WK1szLz5vEyFMATclAwbAxIOhFgKCeBZDnX7q3KgCwmC46Bsk4dIBQMt40maVQsf8uwJUsgx3bCDSSPcekoX6WGVTuzdlvlVnalbbIKPq8nFMlrp2OzCYALOuMbGYUrVkhAJZFg4U+tXgoxbl0+bKYdKae8zyZxO7du6fy4SFZ1iz5VKYzn5fPd9K+WB7ngJrnAXWd/sfz534JkPgc7tEaI6ZOswEl0BTQmGNCCwPtTYYzKfX8NBgJe86bI8YAfAADrbRzbV5gF6qinU97b76vOtjIZyltqjzv78MEXydBUhNFm4rMotJ/eM7nKCHPTOZYkDtF0wnK/a0ALV0Wx73H7myMAWdCLVFw2mf523C8XPG2tjTm2NjtHcCko9wNNh2lrhUYJSbdPKYRZtL9Nlz9r/4arEVHSUd7byeitRf9BYw0KoYRm+eKQfcUoFPQnACEN3bllUofzhpx6cT9DBPJIN1BJRBPKS2fVenTJZtuVLm+Vv+5EBYHx6p8fnZ6Rpt3A3Rci8Ss2WARP1AW18j0H9eirI8G6LbQmEqAziCdE0daYwrAwwCdS29Vhp6lpOM+81gGndhzFdxZAenHXfn41z1PO6lEu5XSFc2SttqVNTfyEhsvtKxKtprdXgEwVOLm9dIatFkKVV6Z1hcYKZQrszkm6bC5Ke1XxRf9fmzs7qr89Ss3bkgfh7/DAkBiYY3qBRiBCa64nG7voNJWopSVb7Uc1Z1yZwWMpz+nzhw/AaAB6KZHMehlybtAikrWRfFSAlx+1mVccdzj8JoqxkQVDFZgToMdbUDNzLhJANdxAJrjSK8bPl+56Ttq3fT7uNTSfOCoXufPtHSGgcNJn6Ni9kFLoByacx1KW2UK0QKWo7A1ejDnuj2NW4AmfoqJlhvbpgmCKmyynEwxC2MuYxcbitUxtisMHGMnYFrPYQWzjsTOI5yCRyMBVSRgcXfm3iwJIwAqnycAGqYJPGOX0jpBwfVZm5nnaHOVo9rZ10RMa105aRePRgLYVbmSOt+MPZ4BsTd/p/S7WWnT1Mhrlq7XibwJLrLuB47zuR9iYAH4BcO2NMs5xCCElZvmGQYnpWOepkBN0HnqwYNY+OlPo7vxi+if+9fYv3Ivdl/dVcKIksjO4+uxM3gvthffjuEf/mG0r1zRJZZaaoAj+sZAIZPK0gzH+AegE1AiTXG8RyUm5lnyngvnz4tUUY6hQ+schIWsmKGPLZlZlo7NvMa8S5+gD7hyQQnzjGUFLI9xbeZ9AFuUjRK/cA0qsXZJbu6Zm8Chx7EAoCQuWIuTtuF4m2N4TyAQm/k+40qbYngPK0A2iRfaZ2blT9kWTQYe18mXCA4bG9FeXY3F+/djce3TmN36lxgs3ozNr2/EYG4Y03enY/rOckx/cS1i9FrsXnsjDpYvxHB6LkZT0ypdxvhDJcywCen7aA2OYdiVCUPFITmPH7tnYM5nX7ryJGZu3efB2CQAACAASURBVIypex9F78kHMVi4E9tf24y9a5UECDFK70kvpu+eiblPL0Vr9GZsvfLV2Lz8WqwuLcV+sjJV4pysuOYcWgOrydI0WMtz4jWz0tR+VLRQSg7hhQq7ZEW6AmbSfankGD3XZHXyrGHqScIi+xZyTAL8KT/Pcmyz+Jrndbuqn2AkSSydJCWX8Y4rlf0SoHu+uO2od7W++z/+x6h2Zkw2jIMTOpOCz8wG8HDZ8DPhyXI8AZ9yg1kPmgxU/Jq1xfxZzs4QdBEosgGdVAJ53G1TxonAMJFtE4g67r3l6wB0SxcuaELdWl9/CvblYFLtflLGS8BF95gTn8VSrannoM0ZG+lGZIakHIAAJp48RV3OIEXluthd50BhwCnwPqLkTSW/ZM5hG2BWwIK+uVmVtjowaQBwLsE8NFEnE6cJCDoA4LqYlLlHBVepgcY12zmKRVy6HkUpcMl4Uxu4DC8nYT3PxUW1k4C0dMYxQ7PWS8yHV06CpYadN1reQM4vLAhgoz8LyE2Azo7CyjjCPGoAoNa8geVAxgSXuVKzzRMZk+uTR48kfk1ZhK+TMSRmwglq/8f1VzMjaEuuhfbi+TPB8ruAO2c4U2tDmhaUaszPV+KlOXnTN1jMyHryTM4WFHYW1zt37uj60VBkY4QGHX3O2RIWFvo6fcLmDw6KTjPWOLYs2eW5acEqTAvMtj12wT3tB/+WHa/+lSwVuSrSFuzzEuTmObPRBjAuGZK+DYP4jDkCPJfecPxR2nWH2j/Fft1Pfxfb3O56T00jduIA04ihPF3137A9jAEMGjHpBjGi3BVh+N+HL+YvNhBk17c2I0a7yhILqDwE0M1Ef2Y+ht0pCXGzrtZzqUvojCKZzZN6W88w6dyugHQQFqVRR7krRhKVoQQbMbnAwrjJ/wzVsaHn35S91mVDKTchlhjg3cxMnEsGRFOnbtJj5X4E0LERx/2R0pDd3UOliZOAklIDSqztl+Di2qgYfq7eWDNnkn3bZMQ54UZvN+NQMUcmSgXQpVQCF9DcoNP+sJyYUwSwpcYqx5ZMHsWPzOMkCNN9HXY57QsTifmN+b7PZ1OOuLgYr736arA+s748fPgwbn32WayzWcn5kHvTOk35J9pyGtMD+bGqtNUlrujMdWDKMc7RWayMYQKMo0Pp61BOro5zSmC0qpN9Ohdow3cCVp1lNTROMjmt8TIGoLOmjxkMTfDPoHB5XLNPO970mNTNFNd+6O/uSQ1GHcf4/o4bMzXomIwq7kvrw4TSW8HrAO4Hneht9aKz2xVrtjPsRHcEPFcx52Z6U7EwOycQy0CyzlswvCQJU/QvJwvq5+LnYyOkUubEpVj8TMa/206JWRK9VMVsbMS9Bw8kjUOJLSwTuzuvP3miZH35LEn+YMZCXMTcQ9KgdDVlfmCfwJfGU8PkYdzgrtdwwLBMstEWtAvn5nUztUhKMJYFLGXirjxnPT+lXrY1PS0B0ATwZCIAIJDxu89ValDS7k2tu6bbrONA34sqT5LtyrXzfuYPaZoVmqHTd+7E4g9+EO3dn8fuVz6N3euP4+DifnTXu3HmX85Ga+31WD/zR7F96Z1o3bgR7XTetpYan1dqpbmyxfGygSrGXA2S29V6fV1j/Py5c89oaDfjK/YGj588qSucHINrrsykqu49S/AFBFLFlclz4n9pj2VfrJfGdEXl/JhDcN0cK7ZS7r1tIjEOTDHpw4lugTLJyPNcYHDPsjh8NucvTTXMxGI/U2uSQhRp7FtqgA4mdrFv1/qythbdjY24sLkZZx9/ErMP/1cMznwSG3+yHgdLB9Fd7cX0vbmY/XQpek8Wo9U/G6NYiFFnLoYzC9E/ezb6Z84c+okhCGBdk2FnxqkJQZJbOIHJpCoJkFa4czvO/OSH0d79MPZeuxd719Zi//JeBc4NWhVz7udnYmrlcvS7b8T20huxcv3N2Lt4OXrLy9FL59vjADRjIl4XeT6QOmhvsSwTiOM49tTSGE9HeYA6a9aVElPleAfcpYqL87mEtgRkXarq8woARqIrHYHHMTzLPbXMmNKsR5jQ1JRKp49i0LnE9bkCmS/fVLdA63995zsji5k2mW/OetBBNAGmcKuYQemS6oWyziAV6V93TAd61g6xfpYcqAptq+NKNic9N4CIRUpVcGPzgnqah5yLOxp7LMx0YDMETZG3HovFUM1M4WNKSvm4170BN+tLG24WqkTJBZqUAYb0jCvtDAIJaT0UGRpRTS3+7ICwYC0ClFFSYt05gDkFx+kSWZbCsZl9BpBC5wXAgInapS1M1LmAe2NPP+BLpTS58PC7Kf7SJytc+OpYMQNK9S9rVTgzivD3/Hz1PEcjlblIAzCD/qOCm5rJCVW8YNjp46D9LizE5atXNbEAwMqFOBdRjncmCoBWJRWpQaIyBARlATr39zUOrl69GotLSzqG9tOY2NxU5p+NBdptMCS5P56VMqGnpHB7kqwzlQnOSWg0z6dJfX9fpX0uNeY+yXzJtZWFDa2NzIBIi45MYoJuHMf5uH709NCWZJE4d/as3vfo8WMFsWT06He8xvOnD/H8zKhTdjC1N04K7lij0CBvyYR0ttX9Q/NMbho5/0nc2Y6bAhysOcBpHs/nSLcjS3lrrZ9Tukwfdx3PAHSFNk2dFUw33Dqjnid14G6w3IFVyZzzMRqrBePRAQ6BFRl5ZZozUDeDcWyJ1XE39Bt83cCBSl23t5Uh3+/vy9lVW/rRUEw6lbpR6jo3UPmbdNiOo8r8Bu/rZX40DLoOzOjRTjIJB88AdIOZhRiS0aZcqPhwMQzqibz6lzYluZabgXCU5lBV9loCdFUZrL55DSYdrq8YSSRA12pVzDp2R9V8XOEDvW5lKKGNH0ytgo0N+1dlh2PK/QAdBNAtLVXs4XT1LkvZzGjhHkvR8xKg86ZAsgYT5vfjGHQv69kafNC8mkyMEnATwyGZOd741+s1bGkSU8m45e+TNOhc2lWWBgKyqP2Twc66Q2VDL93Xt9fXxZzzHK7NMx8yNSW9L0pieA7MY5hD3L17V6x5r8+C1gQGkwwdihkL0CZ9OYFylZYi32LJ9gb61tgGgDeAV4Bmbi8nDN2XzQqtteUaLtiOJ0x1VJ8rzSHGgHOKExknhXvqM8BbdQE1iDAJQKvHW8nsTBBdMXeeZ2ysVI5liIcNcxWvwfU9umS3MPeqwrenY//Q59DUGED0O9HFFGK7F939bsWcG1UAHcYwAO4wYklkU76uCgzr96UGn2UemkDzUeNFbUYcYk2wZDDBwvHc5HhOCVTrHa6s6N9LCwtKWiINQ1tS+o7usYFXHZ+MO/ow67GTYNZcY35gnIn5PobhNun6m9p1jAclvhOgIz7dxg0yNdCIY2WegoNt8VVq5NkopkzsPQPgdbt1PFmep1mqa0McPyczcmmnZqmt4mVKYDO2IL6g/UkMeC5VvEhy//PPY+l73412/2ex8Y0vYvf1VZk5AZAsfn8pRps34snrfx6719+N9rVr0c6qoBIogtEmMw00/NLEgLFWkkwMRBhAlIY0kkKlaZ91tgrgV4AmbDtcOFNDnD2KY3D2b46rfN8qWaXaJ/WbJfOUhkI27HLMTJvzGdwPbrJOiDv25WfNyMuKrHFrmp+d+gkVYJY0SqYWc4sJMtXUW62bAuCSdcg108e5NlXkZP/TlJJrPfcGGUGVZIXrrUtjuzs7cengIM4++jTmPvluDOY+jLU/X4v9S5hUVay0mTsz0Xs0JRC2vTMt3dtRZyGGs4sxyG//e0iycGpGDDux69Dkm56OA3S+SfRkctAl4Mfts1Ta+uRJzHz+Ycz96/sxmvo4Nr+xHrvXd2I4M1TikGubvnM2Zj+7HDF4LTYvvxkbl67H5tWr1G+KpFHvD09JeZdWJtJZyUoVgJ7tzHNVKXX2A559zQ5NIM9ztpJW7EkxLcGkkPkGoDmZoO4P3kf6ufG5Jl3ZrOKokleXuqpsPQG6cYzBkkH3JUD3cqK61o/ff79ycS0dXA0O5UIJo4nSQFg5ck5CnBd30/19LR5MHixSQpIbC74DBrOJXHfPhGfWDO9XSWcjg3PSW3xRgE60eUp4sXhfXlZbrKVAvja3yWJzaaUzTkaQPYHLcS4NDNjoOpDVgpjmBp6obbrAoGKCYfLnOQjwyG9R+C08bAHYBO/EzOP5EOhmabGFiQmM2XhwjIEovZbBaX29mc3mmhSwlwBcikArE84EUgBMFuNlU8ZiWwqU8sxqwAgR3ZL1UwR1nlzMXlO7IYY/P6/JD+o1xzx68EAAnTMjk8AfB9vKIjmYzA6kPmgNRQRJI+LhgwexSXlugnm+HglfdzpPXfAKhzppLFAeRn9dXBRAV5orONPA2ADsYnxI35FF36W4J+3UFsHNjKq05pLB4GDWbaFSrxTL5Tg2PK+99pqyKbJaT4AWzTlekyYd5S2pPUf7MLmShcGdGbYdGzUBpKmJyO8W8DaNnn5tUVNbsbsE7SS3SVtyfpWCZOmUNU8AV+xSSxsqC519iwDcTI6TfM7YjYodwGibLJtWWVLxZQ0nAhGXDJTj5Hk/u/k+L6B1drfBvFDANcZt1XO2NGs2NjReXNKgTUPOGQJ4yciROWu4/TqgZMwq221jCjK4+X1cwPOy2uFlncfAAvcMULe9h+Nx5ex4MDqIfmsgJp2cXeeHMZxJwXiMI34Pvto4dqJFJoDuoDKLMINuoxMxmonB7ELt4qrykpLiZRCgmNMcvHsMTWIIqXnZxEN5MqsOYA4WHd8loy5dX6uC1yx+TcdZo4aYSrCGwqSTvIGFuhNcZ47TGjrmuRLXmEGM1iZrhFnVWseSWca/S202b3BZs7SRIQmT68S47vPrAujUtMlso98z3kuReW+Yuc+a0V5spJtASKm1JyCysZGXRpjjmkwg0A4S2afSot3WvEMirM/6hZh26p4yZw14bghqJ6PEWj2sRYBzBwfVZhFAjv8qvlz+p79V2okAcDgSU6otA4jOMPpt2LKjaHdhelVsQDpeGT94/pTmbaGzeGhj09CM47US6KkBoTTQIhZTOeSYr5MAdE5ocm11cqaxAdR5EhCv4+0Go3XcGuN1RnFgwYT12GjelwFKARoF6OjjnrlF1ZeGNridzUpzrgNLdtBR+XpVwt6JXrujuBD2HHEFAFNZ+mdgXInA7DMc43j6uCla12eAhfg64zbaTWy3BNMN4tFPVRWQGmauPtHmd329Zn4SK9p4gPHlElaVneZeyck24rFJDLdJ198ExErzGZfuGsSjUoc2G6cd19TUc+LCfd8AvuKFI1yYS4acNQDL/V2zZN4mZb4/s14BnjCrMPAksImNPgAk8jef345z//jtaMXPYuVb92P3zU25K8/cmolz3z4f/e234/Gffiv2v/JexNJStFN7exKTy1pxur9MtJeJST8j5plSokcAWgIi3p8Z8EN6iP7oWEj7jLxRnhP7Fu9ffd/ei3iPYxM8AWCWpJmd1TiXhl3uH0XAKBL/tJsTr1qH0oRgEvPVAJ1jc4OUjGfvZe16a+dZbsV7c9ZQmc7lmDP7riR2AFQqoZNAFe83QNfZ348LsF7v34wzP/lODKc/iJVvrggAk6QF6/xOrvUk6tCl3ekJqOtsz0ZnZzba2zPVz52ZiOFsDKfmYzhXMesOzp2LvUuXYmd+PrYAZHP+PilA111djdmbN2Pq0S+js/Pj6C99Lo28g3P7urap+9Ox8POF6K5eiZ3pN2N7+Y3YfeNGDK9ci87iYnRyr9xMbhw3L5XjwmsdlXG0u7XdbMhhggxtyr/pszwrlRwnEM2zpA+LNJGEC2vXjZv/1e8h3QCaQyBhPkxHWQOE4+7BwB7vd4ms9uONhOSXAN1Je8DJj2t98M//PKoDlXyff7cGCQsWDltsjAE1CJ7oWCxYTNjW/bJ7jcCjQptG2fQis03HgiZOMGOkvgSATnz5mdlkwgIwUent6qoCwtN8cd2AFgB0lPACZiFOTBkkX8rIJGBVl7QUgJVfp73q19NyW4G+M9cJWLms0xOfqNrFgm+rZq5JwSsbpMzsqG48s6UKXtPFqqQu8z6053hd7WFtnWTZ1dcLGMWClBsMD7hDABwU66TwN6+XfiJ3pAZl3Vp9vI4WH6+XjApnsMRaS5CHn1w3oJezUwBLTx4/1vMsF1gHGiW76KhSFAemMCZg5tFWMN3QF/GiaJDa2SMDzqUTFa9JWyNNFtjcXbh4UUCY6cfq21tbArsoFUWsGHAOer9B1UlixfXGwIy9gqrOay5tbQLZas90pNrZ34/Z+fm4fv26NkqUCNsMg36OY15d/pylxTa6WFtdVWYHpgOgItdpl96yRNfMK2UVGcdFv5eGmTfJqbnRBFV9vXY15nU2kkz6ZotiPkL/KA1saAOVShTaaqcZ54cWyHQoEsMKkDZZgWZqatOfG37+Rv9wIsElJw7EvJky48HHH9oQ5cbO/XjiJqdxQ5xDQGZpDpOmH1pwM3nAc+CaJdqbwZ2SC5n9HcfsLdujPO7Q88ygVddNH36eBv81v8ftbpdayr/lfEa5K66uIylVVaYRMwO5uopJh6Pj7wGTrkVijRIsALq5/RqgIzjtoEE3yhLXXgo3m4FWgACeLw+xUnJ88ri94T5Jf7GRhEA69OnY1CejrgLxKudXMesogTVIlyWxWlsA8QCROt2KFZR6bt4MiuVUsCKYkxU3sMEge51ujXIJb7g18r7SBbEu/bL7H8m9IxjSv06AThsljH4KM4hD2rEJIHFPnh9UbpqJKbvLO27BxIEYw26VZQnRM6VyKbaOsRO6csypqysrWg9HsO2TdX2AWQTyKLmOKgFysF9r3VSbVfScBlm6mqBcaswNW6OKOYfRQ5eFEXAOkG4okA4DCMB4uGROUlQAnTX+qpJtJ49LgwX/nX5dzu+HGKGFRrP6OutEJjdlwpUM6BoEy/nvWIDuFCYSxzHxtCbxuXmtTmDyPktUPKMVWYCP1VufsuQMSKitGtUe9fROmTqOrTtoWXajjebcgHLXBOhU2tqudedIJs0nA61kBBlQ45oNUh2l8Xjc8tJkelqonWdGzCnAjljbenYJGEteJjWtJTeRpm5KxKa8z2wa0xhEkSB7JruIm8cx3CZdr0vG6asyGyP5nQ7sih1T25DjYOjxN633jRLEQ8BZUWLrzy1NLsRoG2Mi1ZxHYBY6rvB5FJeMmWfK+3P8gtY1cZbBUckTwEweDGLxzq24+MPvRqv3i1j5m8ex8wZATsTspwux/PcX42D/3Xj8H/4m+u9+NVqAc8koFPC3tla51C4tCWzQddvEoBTbL1iwJcNMZoKFFpiTPHWCMxl5AHR8DrE+x9SmEJnsUMlfGsc1dVmdBBW5JTWjuU6BlBnLWeOLezBJQ1I0BlSyzLosS6wBukJDk2tTYmVrq5LDSdaeDZRU/rqzI3M/5mcbsii2zliSc9Slr7lvL9cLzsG3tA2zBFaJoWz39mAQ59nL3f88Fv/pH6M1+CA2v/Yw9q5s5hw9iiHu8cRbsJsB9Xfb0d3qilHXXe9FRz/57kRrHzPEuRj2zsRwdin68xeif/ZK7Jy5EKvzC7E3OxcdwMTUIBxXsln2yVrzcP0X0V/61zi4cj92Xt+RFAKszenPF2Pu48sxGLwWq6/ciK1rr0e8/nr0Ll6sjR+Pm3N4XfvzXHeaDDXay0w5J/9VGVXow9HG7McAvmhbzlGaR4h1WbgXWx+uWXraHI/jPpf+a1C4uV9zCa3285gdzs7WGuHlub8E6E7SK053TOvDn/50xEKkjtSg/3OqshSECQrtORh0AjbSEMILl0pk9aaKZs8EIsZY2lA7WGYCYYKoGR8FS+k0l2/mm8E1OlDpunrSc6kMEUHOuTmVBXJvMOgM0LkUb9L1mjHG5xPg1u6tGeCUABylZ82MlhbUZCoBVBAM1xsKRGeZcFMbjQlRk21heSwR0tTbEDiSoqI8H2u4+XkRbPN5R7W/r5f7ETAzCYCzNkgCAnUAUNyPzTTGgTTa5CXbTVmEBNC4F64bgKsUv3SQaBCl7FulXtm4TaGCvdS2o2/iCstmzCYRVbd9yiR1MG1BWQe4Cr7ZWExPq2QW4JqsBhNXudgysUIDxxGV8YDGItcos4Z00uWc47782TINSUq9gdCJpZ2MNfQis3SaSZS2RXvQCzUMOrYpTOBcO9fLc4FOjQst45q+hzYLYB2bjTpALgDnEsDX2M/A1WXCBP4E1DUDK9kFvldv7JQl8kI/N6f5QoBZsmu5Ns5Bm4tRlxlwAsWSoXrSce7jnKlm4YElQx8oS+HEpp2erj43S78YBzZS4LoMaJUApejoGdwbfLYOCp8tgDWFf11CepJrV6bYAB2AAiXJhfag2KGphWOzFmV+k+EiZzBnbMcwEfw8lUFtgOZitpJRLRfwk1z0b/gYB8XWZ2S+24FJR4nrCKCuL2fXIbpU0wB0/UqTjs3+v3EmnQC6JoOuM0rmCyYRM7E/PRf93pRAlBp4Ljb7sL49f3md55EbOCjBsJOCdExOgHHBpj5ZdTKU2K+y7tKvE4M8AbksexW3DvfXBAA8l3PdHpOax5LtXzM4cMlDBoASV8YTJUxo0aUcgMd4c6NtAMESD01mWbPr/9oBujHacG4Taa4lO4t71vyV8x/tU0onWAyf58wGnbVB81YB3PBeAQbb29ogXb50SZtY1nDakTVQMUjO9WZIk0gi0aVNQacdw8EwDvqI0e/FwQDGAOXoAHRVWauuH2CO8dodRL9bubHG9CiiFxWwDrbMMbDt0jzCYBL3XZayNmMJb0C9ofLvNVMtE2xux/KngOEESVwi5hilTMQoMXVEiWvJjFP8lzpvzfFzFNBXMlmbDDzN72beFffj/urxbODS+wHHPhzn6zIIXoN8kBlhzmEGscOmuqUyV/0n3bl2bQpB/Fv2s2YcxHVKI5cNKf2O+LPod6ddWkrACsaezSY8r+leSMilqYnNyYiD2MxyfQKWWNuTNaJSQapS0imWpCaJZMkqUF5IkrPTqRisyfg67roB/TCfYN2WIQ4gXSbIuH+eratfpHXdKEk/FH8ncKb9ROPzj2O+neQ8Bt6stTfJBZZn2WT0Md8qria2XVmJpQefxdWb/xyt+Y9j9a9WYu/qrvrQzM2zceb7V2Jv+G6s/s3fxvCddyvDgGwHQAsBZyR4m6WWlGAybxWMI9+XxPgLSZia9JDndYWISA+OiYiFp6YUxxNr1Qw65pVM5tImchHOElETV0pwlXMyp5itpnkxqzjoY9Z0q1lrCQybyGCN4nJOEMGkYP7xGXVFhTX/aLe8PumcwWgG9kozPgNslNhy/97D0maWcXDSQn/Lkl2RM/LcrCXsJUh+sV4sPnkUZ/75BzHz6F9j1P0iDmZXor98EAeL/eifrb4HZ/oC7cSqT3YdIL9MpAD7+fcec8pUdLano709F92Nheg8WYz9mVfi0Suvx8aFy9HB3JHqoNz7ThxrVKl98UUsvf++NA+33/0s9l5biYPzB9HZ6sT8Lxai9+hqHAxuxM7Zr8TBO1+NuHZdZdWAgCdlzdGeBjy1j7HZS3Fhxk3MaDMjn2ORFON97H+ZT/j26947eE9Nv+H4Gnc4RoLHn6uS7dTKLDXp3Pd8qU3zB/aWTYIB9+sqLN73ZYnrcbP9yV5v3f7445FBCgcnNcMn9RzoAAASonwXAaypu8oeJQulXMyZAOhMZtn539ZoMHPG2gFNEOe4WzDzzS6UXA9ixGxIT/LlDSnBFaYEMI/kfIKGCw5iZC0yIw2DRQjyGEZYE2CrRWELgM4A3DjA6tAGfIxmhTJFuUHHnIIBwiCS9kG6cZIBVAaBxRgAwaWNAEKZvVbglSywWky+zPwnYOT74d7JpCigKcosytdLcwm3+XH3M/bZtFpa+M6eO6eMFgxGmJq1yGzpDlyUWxGkWOdNbMMi8+tJxEElICxMS/7uftxks6n/Fouy+7UW5PxcgaNkvwiiKIteXNSExCRHHxfTLnUEYOrRn9AcJGBjrGmDVEX4hwBC/SkzWbSxyw4B5QTsTgj01A8y+4L2IL/zOSrftQYG7lZZykE/4VqtUWjtOQIFRJJ5L0LdvFdU9wZA23x+1v7j/Vw3z89M0nGMOpd8m7UhBmcCYvTLmjmXm2ra4dHKigIb2qEEuY4a536WZkI4sBA1HGeiLCtwEMJPPoNnKKASBurmpsaaxh0LNFodOYbcN/mckknMedyHSs0PjhFQUJSOHsWk81zq8c85uX8/N296aWsANGXCi1ItbZwzESIGTLIFzCqZ1HY8HwVxGThyjX7/UaYTJ5lzf53H+Bmo/chE7uxU88nwQJp0sOi0me9WphHDNI6Q62Pr9Jp04+D2k4BTv8424bOeKXGdrkpcq9K0ToyGM3HQAOg8/9ebjUxmGOwpy2A8nty3T90GAHDJxmGjz3cA0h3SqEv317r4tWLX8f9qnat4DN32UxMHJxss6K5xmNlg5iyZBFHKlACdx3mzVM3gOOOEL8ZfUxuyfKa/LQBds5+5hLeWqkgwgONcSmeRfs0vmdApz0Nb2+UcU4jLly+rLbQWAFSQ/WctS9aF5hbYy/0DxSndXsV4BIST8cOgr59DNOb4L3XlVMqKzlxnVI3XXr8C6JBPgoqTnaxMpKkHFPqDBqxcLsixzfmXtnDcqnYAvCzcTusEdCahlYhOcIexQCysNZ4vuxpng/naDBQagNOhYzTqymsv25y+ynW579WAaSPJWI5DrUlHAITP3JfHd55TwG4B0NXzgRmt/ZbcWmHBUNqKEQwlrbi1ojnXbXViujelkkr6ByZUnFF61EVs5TZnLDLu0MI9yr38JHMnQHOZ4GoCVj4HcdEsG3FKVpOAwPPkXon1kDYRIAk4AVCXhgBiJWa8ZS1Y1hmei51pHXvXceSY5CwxicwnAOiK0tOy/NflmQDc/L1O+BcMsUkMWt/nSZhvHDvpOAHNT0VlvwAAIABJREFUGQMdxeTjXjXeC9MaGHvS/ASYWlmJ0e3bcfbJZ3Fx9WfRXvos1v5sTaWGvZVeTN9ajpmfXI+d9jux+R//Y4zeeku3QBuUjEXiNZICNmHTer+6qmNLZl19//k6/U8AXu5vStCMNrSGnJ7vcKi4zfu/QwSJbHtVJm1vVyWLhQNnE/AwUC8mJuBLumRy/gupIdacYw2uAYLwvlJnUgmCjCu5FzGXU1tPjKcsidQzy3JI7ol2074kTX+4FkwwOL/BHs+RrHG+BuYqmxuIgZf7CrPz+J12WtjaitmPP465B5/H9Oa9GPUfxf7MRvRnt2MwC3t/Rz+H08hsJKOuV2mIml2nZClu0NsdOcx313ox9WA6pm/PxujgWqwtvhXr51+P4Y0b0blwQff0DI6Qrq1yr9/ejpnPb8XZf/lhjDofxvpf3I3d1zekR8x5F99fitb6m7F27Y+ledh9553oXbr07DmPmXjUVpi2JQCmEuhcP5vXx3Emovi5GATz8yr3Mt6H+rmzb/b5TzIf+hi7xvLcGJOchxLWceYP6MLydeHCBR1zaD1KzXoAc+5D+6WC0Xqaa/ry2MMt0Fp59IgopQILsmTSmmbKQOfgJWglIypKcAYHWnT8PlvLJ8hgJyZvjs1EklYDkzaTQGYkvACf9uGY+SaThUSsSzOEo87nyYbyJ5hViP5TmsEX57AJBr9rwQMgIyNz9uwzVO8SsDrJ6023WgFahehmGUAos5Gfz8QoMVS7QmXpsDI1Cc5xL3oPEzkioejksIFI8XeCC2ntWLcO9mS6WVmnrnk/zes9CqBrXu84AO+Z51KUKqOdxzls0qE+2dBIVJ/K0j0BQlli2VwIneUBAGIhAYCt3WEB/9LF1ROer2tiv3ZQnploBbyAF3NzcfHiRTHpmCjpl2IWkOHb2JBeo+yz+30tlnL+Sk01+ppBtEMirNYUg9WZOn7jqNsKHrPEW9pyqUtINpfXABAZ34At/Cw1B2i3Z7TnGAMApKureg7j+nPz+XkOKDODyvjRr7IMrGTU8TeXdKNt4iwccwLjjPMZkCTIJXB98PixnjP9yTpwxwFNDmY5r+4/xd6lv5TsBOsF0VbWluL+zWJlrqJf8Qz4yTHSockyegfg1o/j3hzU2GTHbAyfn3Esk5gEx5v9lut0m6qcLgEmlyRwrXwOQZPE8aHFN0phzP6RqDGujZlhO1SqNWGCdABpZiT3aw0USmqe1434tPP7ix7vcex2J3hmQ7G7vyd2DmVwso5oD6qN/zSadH0JBQukg5Vzwi+NXT23Ut6hAuJPDVCd8DOf97BDAN3CfpXBrgG6bowG09Gfq0wiYDmVgAafWYIabmPPXX69LuV+3ouURh1Z9YgROQ3wnH6ISSdmzkEn2mTZR3wns84esJDEeG+0ogc40O5korBif7mkUfGDXfIMvjNP5OZFicR0xy7F3kuAjvsXQHeERtavHaCbUOLafBTeyHMP0hjNWM+mRLCYDBI1n3l9LtZAgCw2sDDUFxa0BgF0SnuuYIw4FoTFytiLNmBHq2K9wWwdwi6p5k8x59CJ1IatKl0dUpLeAbSrgDuoGu0O8inV1bgPln3SLLCS0en5zaw6vbko3+ZevdaOY7yVs0KdBMwNrKtRxL4pAEIzF/23sqzWpai+Li5nEmNM95gJxPq4LOnWmlEAawIkC/3FY0tsnwZAtb6W1yLfT7nmSsqOezxoR3e7K4Cus9+pxidmEOjNYQjRhlnekxlEzYjL9bdkIvn5WSONa6dEtJkgPs2Uong04wreV5aqN8+jOArt5nY7dogPcXUu3KnpyzDXeP2QiVgmbF3JYlMpJ2JVHpsxtioorFPYAOnMoGOdJ8axXqNjYMUYOZ5qqY/5+UrIvzDoOgqgq+NzTIIQ+Z/A8PNxaMep3YrjSuBNEii0xxgNcTONmUc9T5bxUv/hw2h9+GHMrX4cZ4cfRFz4Ijb/YCMGc8OYvjsdU3cuRuvWG7E9/U7s/uVfRuuNN3QtionSNI/fZWZQaH4fBdDpvrzfMoBXSILUsWzuL4gZrOVWJvwZn9pTeF+FuD/MZQNjJnI0NNmfDrFkWKX5BJ/DOe0m2+ybHtt1tVvzgBzr9AMAnxXid+6vYBC6tNcxba0tnhUuMs1YXVWfB/B0RZD3W7QbzDzmAgF0WSJ+eE6opGCk/UfienMzZnd34sz+VrRWH8b+4zsx2ngc7Z3V6ntvLUbt7RjOD8SmE7MuGXb6HZf5Hu7zZtW3orvRjd6D6ejdW47259dia+at2PrzP1cZKvvbZrxl11aMIWZv347pu7di+v6ncXD+Tqz+1aPYfQ195oiZz2bj3LfPRX/vnVj9y7+J4Vf/KDpIe83OnmbKqY+lPdlHuT0nlYbWwDD7lDQX8d94VjwngFba3P2Tv2vvR/VhEnXG7SOOunDtj2x+kkQEm0yU72OPeBRAZ4CxTmZg/DQG6HuuRvw9f1Pr8f37IztQaTFO+q3KvrJGns5C+ZsFlLWo+jhnv4rAwG3qge1NLZ3KJVTKkJExWF5+xoXopM9EGa+FBQFQXBuLnzRAnME84kQ1QLe1pSz6tVdfFbjCOSjJoJTXpS4ucRXjr2DSGAm32L0WsszIlBOxNdnkepMAnwMfL4QAFj6/mVIejCpJTc2JcZR5QFTugZ8CEcjkwHQETM1BbBty2oqF3qUYxLbW1zCbjNcoCePzCaqkrZClMfXCzfUCGDbuh2dOQMT7dT8noPi7VJkACRCN6ygB0uZjNPhAu7AYG6CTVl8GPS6xto6YWFGw3TIAQ3+OPmPGnYGLZ7IvjQ8vgRMyg7hqARBjokLWAJDOkxPX5SzF/Xv3BIZJdyJND2S3nu3qCZnjuSeVVqam2KQAVY55+ezRHOR4gFk2RgSXXNeZ5WUFlAA1/LSGgB3z0Mpras/5upWZzJLqk45JjjMAz7ihjRyc2VDGDFqJHGcAzvNSaTVAeDFOBCJS+sFCNxhI86IueUkqtzciFjD2MzwE0DWYfdYYFBM1gyhfF+8rte8M5gl0Tc06l36y4ahFohOU5H7Fqsj5k/PzN2tRmiEI0GWQTkF4Ue5NO3pDq8wkouopSq/nU86fppznQzJ4bdaKn+NpTXi0YWTuz8BMovMFo/a4sXKaPvOrPNZJITLElOTwUwByMung0qFpNegOpEUn04iZYVXuegyTrgLmWgFhi/LxIcASG+zWSKUe7VayZX+VN3jKcx8J0G10I4bT0Z8/E6PpmcrBOJml9Ae+xChKd+N6Q5PyFrrn1KUt+8eLgJSaIgfDiCx77fTbTwG61KirDScA6/JvAHSdVlVeRwms/WerAtkKBAE4kEAzGy0SfcmYgiHjvs99AIQzXs2glW5lMmeY10pX1Obj+FUDdAKkEtTnsxVvpEnEOdZfGBRj1jExi3IdJy5hHnMyQwmN1N108qJMltXJmIy1YBdJ7ygdwZGnkLj1qGKe+z8BSPwnGln1LTdWm0BQdk6P6/CAEpwDpKvNH6qy13K99r2VABXX7N81Hgv9QQFcGbcaHFPzuH8fA9DVTZmb4lrnjfFvNlUCdFynQbUSsPNmv2ai5fU+AwjazCE/tN6o5/nFrnKyqUiS12BCvuZ486gS20nTiIE9rt+GK4oHc9OMyLsAOsTeGZt2a41OdBOcY82mbBO3X+J+A5TNuIv7o18+WV9Xnz2NC2rz+uv4OUuwaZPS1bh5PDH0mXPnFLduZAWN5ryysiRLR7kuygMlJ5PJMTHsUmqGtZ/z2LhNwFqy7AT6leBc7p3MlGdeKbXtNM8k+9FVS9aJrasJCiCIuYnEAu2n+zWzvjCRObSfaGjYed1XvJIJiqa7M3MMa6irJcaZeEhKJEvzLDFQMvCHd+9G56c/jbnNj2Jq4aMYXr4b2zcqsGT209noPrgW+2s3YnPurdj9+tcjXnlFa4vF8WlHJVgKd0sDcPV+qtiPGQCX7EXuTyS6P6EyxfEo8xjX7cSo4jvmiMIckdek3b2xoWtcXl6umWuTxhX34T0MYA7ndKmiqn4yNj0OeNH8WsxdAmgLBqEJFmJ0pTadGXDWFFX8nRpy9T42yR6OJwERKWHl99r901qmZpPD5Et5G+s7zrHvYKpHVujzz2P06FF019ejs7Gm79ZgK0ZTuzGc2Y1hsupg1w1nd2MwuxfD2YNKK3iu+mZ9R59u5tOFmP/BxdgdvRVrf/XXMXrrnRjBbHWJJ2xokm2bmzH18H5MPbwT0w9vRmf7brTiUexdWYmNb6zH/sV9sfTnPpqPc//f+eiPvhZr//m/xOiP/yRajOljSkYnPd+SoSa2/vR0BSRPMMMUa31nR/tE+hHvp4+zn7x06ZLwCc0pSXLic2uzp1PGgD6cfuMSVv5Nv+XzzETUfAyz8vFjvaVZuurxRhUW/aIslR1HKHnOy/y9fVvrk5//nN1krTPjskmXjwKaMHGUGmY8CJB8uUMmKCZwp0FV98ThhdIsE29UmXi0ADdswk/6NKCdq2Sx3a5LFku30uPO440bC/PFK1fEQgO4gfGEuDElGnwpE4RRQbcrwEl1+ymEXwfEDWDBARH3LIBtDACngXaEiLtMOlKjgICZ9hoHmFhbTZm/1G2T2H/aIgsIcIYfNlVqMDCALpw/r4EvAfhk5NGGKv8DXGERTo0xBxmHFu6CUePMmkV0lVmDudMIAJrPhT6H86wWiyzPlLlBsp6ax9vkggCBa1Y5ZeFa6X7nYMZMINppCZfeiHjy6JHOL52PhhjvccCDg2S1Y5oZcP1MTsvnzgmosyadmXQsbGRT0KRTvxqNqon3wgX1fwUdmEusrGhM1ZoSmSFptgHXyGcCUKv8gsAFwDBLtHhWKmVNQBLAj7YlQ2L6dK09t7MjkBwmJf2e9jXj7XlKGh3g1YyJBK5ckmn2Jm1PSS0LF/dvZppLN5QNTPYWIJ2zRjUzIDcvdm9qmpnU8w4Z7AS1JNLbcF/0+zjG4A3Bbeniqo1rgqd8PnMAmw65YCXF/9D8VzB16s1iMlcZywrIsnQZMAC2irRIcuPP87a2V2lUwt8UgCeVnPmzuQFXoEggBqslg6XneY6ewzR/GbBPoGKiFuJxk+4pXy/NQ0/51vpwj1fPG2LSAWTDpBMwMCg06dI4Yj6dXQHpJjDpDM71RxEHw7aYRAB0gHO91ii6rZH+/SLg1PPe81Hvo9RDLq6xE4OFgxhOD7QpUokrAB0urvNnKgYdwEGCB6WTq+bIBIYM3LjPmq2k/pMMFGk8vsDNqB+Iyldp1Yg1h1YdpbA4wUmzBpOJ6u8C7GRWWcFxdoJ96ggLkw5wvhPdTgUuqVQHwCk1hKr3VkAe86ESDN5454bZyaGjXKV/1QBdPc9m/OV1yfEVwEjZ/p6fy8QfDBnul427Ewgua1JJZSZXFZNkiZnL13isiocAJwA5ZVi0LzacHVhRJxYMB2DHGxKgUz8CpOtSujqIfqcfg05fxg8G6Rh/GEMAzMF85UtAUaNPNTXcOE7J5KKU1Wxmm0aU7q3lRteb4lK7zqWk7sbqH8nYcMmZEy0uQZ1kUqGxUU2w9ea6CSjWrD+1VzV6yli6vq+8IL/fJbReJ329zdeb9zNueBpcrNtL91uNfcZbZ6dizuG+LHar3FqfmkIwxgC+iXHM8mYMOVmnRFnqy3mdPMQAy4TQ80wd6qsZV4gB3m4f6f6Ofu/i+fP6KDSoJXFTAGl1qWyrpdLbUstOIPZgIPMTvgzouxRS7DqbveX96/eUnbFelSQ+iPWltVklyOzs64Sj74k+Ic3bnLcEmmf5s0X8AfAUp6Q2l2N07qXeTzQAA+87SPBJI7jRbke5zZbPSdrcSGxgJjc7qxL5sgSR8tbpf/qnmNv7MFrXbsb+tYex98qu+hJaYO3H12Nz9F6szL8eW6+/HoMLFypWFyQATLEs/ZLaYPRvJ4cBHbg/Si2JL/ky0OTSVa7FJgfN/lUDDySGU9qIONHjz3tHaQzDEHRCFeOF6elaS+6ofmu3WRnPFf2srvwp9m0n2ZN4ftD8X1Rk2TxDgNH6uu5H+7KUrtEan8zCce9zm8oAhcqcdrsqjc1KISdwVeFhGZWs2lKpK+aLtB0lvSsr0Yetxd5tH2BsL9q7W9HZWY/O9lq0d9aiA7NuG3bderT3KT/djv1Le7F7bTd2X9+JwZmB9Olmbs7F0nfPx/7u27H259+K4Y33YgjLLBmBLfruzk5M3f0i5n/20+ht3IzB2SfRX16Ng/ObcXBhR+AcyR9KaOc+motz3zkfg94fxdrf/V0M/vDr1bzbcNE+6VzUZKjxXL3/GncOE5oAj2Gs2WmV/TkAHftLr0slIHtc3zjuekuXVldY0Te8VopZubKi0wDQsX90X+M6KGtFEokvSmCFJ0xgjh53LV++frgFWj//4Q+reCn15uxsJKdHJvak/4rinsGOGVcC6dICWKctXq/LEsu/5UbZGz4+8yQMq0kPDVMBMYTIeBVupad9yJQBLl+8qIG4trIiRhHghRl0XuhZqAAyvClXQJFOO94wUwLmhVsaFQkMjHNRNDhHG7pkzeV73IN1YEQRp4wT6nBB5fYzox1wn2WwYH4A+48NNc+s1J5y9t+ZOp711StXBCZJADfLmbxYaMLIEljrMHA/osUSiCDabw07O0bCMEq7cAKv8n4mPReug2fg4B6gCRaYtPPGfBng5fpqId3cYJUThybI7KNykMJZ6Nw5tRPusLDMSqaUg3VnxNW+DQdiT4bOOJXuVLD/0KPjW9p9SfNtMumY7AAg6UdXLl/WhEZbOoPF/Rs0NBBcTsJmzgE40m78TlDH/cCgk46BRY/9OmDN9LQYfnyudCpWV+Pz27f1PGGywR45pD1HpvslTLR10ETJbzIrOC/PjsXbmiTeBNhMgecg92Q0JTOI4FzemLg0X2y1FIAX3ZsA2AFx9p9ynNIXauZk6ncwrjlPLdqb2jPW7zB4ZlBYZcqZFVNmNfvqJJHasjTJ44/7YL4AHFB2PYFM6/1InDeztKay81kEWiqJH8PY5W9m7HL+ulS4eI7eoHNs3eePmDRV8oYxUDroGvT7VWfIRF7I61KcdNqJvXG8Nzg1k05gLUw6FbpGf9SvmDy9YQzJ1qJLN53lrmOYdDDL+qOWvg+GMM0S0GmNYioBut9KBt1pALrMHtfPoWjTGpQwcwdWgftZo9yuLq0uNMFe8HHiCFBp1fUpf7GodLti2oE5YjghOcFk1eECm06wMpYwcAfLLoEWzAo8v3DNlMd6PvHcYmDDrBZt9IpSJ88tXke2Rr2410fHNeJqbz8W2pWu2aHA+jnaxYCS4gjHYcnkQLqD+UyM14bBjzaqqRssrayMa/g78zP9GuY8zxJjHiXo8vuA8dKvNKD6lKSaKdapGB/tTqUnp3ghnVQFziVLjn/b0IHyVgwiZO7QG8WgM4iD1r5+tgDowIppqKIviYVWzFsGyasNMtqDT3UBq5C00I5NKQ1vsml/l5KagSh2U8PBtI4DGhs1a9Eq5mjEviVTjdfL3w1E1QnsMdpxastCV2zcexSnFf3G9+C+JQCxAPbUHoVZRg3QTeh7Pl8JXIqxN6rGGEAKzLk2AB0adMM0hZAxRAV+A8axhkmj0UngnCc8rg6BNsk0r/uv4+niXk46bzh+rvX6iusoz6F2wrAEjeKUWNl48qTWoHY7GPjWujumMqQsGVcin5giQWtiW4gQVLTwb5WlJpDgaiSt/wn4uLLCAC7PwKWdYq+5MiHP4dhBpldpZKbEZeHC7n7o+EKliGNK88vSVD7fiUqO5+s44M1tWwKtZvI56aE59ubNmP/e92Ju+GHsf/Xz2Hv1icT6u2vdOPPPZyNW34jVxa/H2rk3Y+vSpRicOVPLx7CG028AgCRHkiXmmpdSvkcaa0XprTXiTFxolnj6uk2ckNspjDgqOmAWJTBhIEVJW6pVss31HNNQBODPTCmzdF1V4TGpOG11Vc9V7OyUUKHNRVpIVrLnKDHqMq4dB8qU1wVoQp+WJEkClHVpb8M8Q/GgTcfGMAtdGmvNVfWb1EF3m8LYE/Mz+xPXx75UAB1jYW5OcxHkBMlkuQqPOBvyy8aGWHVi1vFzbS2mHj6ImS9uxaj3MLZvbIlduXNjW2WwJBMB6Ba/dyH2996KtT/7VgxuvBsjA3RZXjt9715M3/koZm79KFpxO/Ze24q9a7sC/DgP645cZHfaMQ+D7tvnI6b/JNb+7/8n9r/2tROBc+X82JxzeQ2gjT0f9+wKKxmTNJh5BvQ4HvyBOF/tiCEhlUPJPj6qDxw1NwqcT33+knlnrTxpG9JumOSlIRS/i3CTJdiMAwO+XkcBFNFa53eXyLqv+lpPOmd/edzhFqgBOgcltZsRAF0GdjxYwComIOssmILr8kQcJOlMNcU/RVbZXJeCq3aQYXKaxAg76UNiQQVw4WvdzKSTvtn6IAAFjcyZhKJzEnGQJy2VpJo7Y30ocE2hRRhupR6NA1vaQAtGQXE1o8PgHIOGiZqFlS9lqgomjEWuvTEWxTrtpSUcz/EbG/qG4s1XaWrB4mFx1ZoRmAxGnh3BOINRLpwJRLoU0C6XdZYKfbvU0zBrUbXoz7GRBwimRJPP2EfI3U6nGSw3H6lLeARANMTxfawnTQHFXjinpysNulZLTEnKtp1NcxmB31+XQKVNeanxVWacKCXis8hIMYF2bfdNSQcltenuWjLpAAeZ0AAhDfJoQkwtRYE1ZJeyxMgMKk/+Zs4xPs1uxRyFMaoyyELUmGfaTq0Myrjk7pqLBsEB18H7FHxQWgzTk4yn3YKfM3tUPjMDQvQ5+qVLBsRYyeCAxV+aaril0vcwa8FNNrX4FPCksLSF6Q0QGOj2Joj3epyVgCr91MEUf+ffZHjLUm0DYJiyAO46w+/NHNfI+IfRx78JgLgPiSVHVFoszZKR3IC5pAHQsXbZSlfXGljMhbsEEGu9omSMKPA9BqCrXaHHmLyovVIIX+5SOd9Mmjp9vAW9Of5FXHRPMkUbnBtQO9qiZBSw/CTvnHyMAwqL2jNXbe1sx97BvoA5a9IN2unuSlkF2ijTVblrU5MOYG5vWAF0gHOwHrrtij2H1xzgnNbVF7vsl/7umkE3Iht9DIPumPIOb14PARCNktg6tnDC4yXMKXWjAL4JnQGEk9VnBc4N2gLu7AYnRzjAvOFhzTrOYyadDCaGo/QHqRh2Mp7gp6sMimt3HMBrgGBmcQNiWNidn7vRi8fDisV2udePhc6wLvEr2+YZ0O6YJ++NJIxc5hQSHJKjSJkJ+qMTdAYglTAEcCfxgb5m4Y7J+GZuYZxYp7MGkZinBcQOVB5aseMsQgYOWmnC8a35XqWtFdhVZYBH0o0DfBv1IlrTrWhPtyKmGNzogMNj5dwH4tq1GOzS36h01Qyc1awyA09B3BLR17MbRnukf9VgkFmeZhzUieNk1Zm9VV9nwQo99GzGgFiKfRO0sNGa5xhdbwJRnKdZWmrAu7w+X1sJsJWbP527KGU7VObbAOJ0P5b7sIZv9cfavMLxRP2z0d/8eT6P1kDGAozV7Y6cNsWcy7JW685hCsFxxDbEZ9bQNSPD46aMqf1ZZUzN2guwY92y5ob2uInRJii0mYwpzNZrzGnaTFKahzHD7Gzl3o6baq6RjlEAZE7rnlq3LbFtv19p2LValSZsIRpf76vMRAXMdHIktcEFGBG3euxGVKzEjKPEnE+TgjpxXkplJJuQ42FAuU2aiTZrUHo+sYazj2O+kWleltBOkmBpmnNYd1l9mrH68Uex9A//EDOtX8bmX96P3TfWtd5O35+Kpe8tx3DjRqy8/Zex++q70V9ejoPpacWO3L/Mr5DggZmXexX6g8DYBBmUSCzcM0sGmTWAxwEIBqRs3sCcSlWMk7X13iIJJ7UuIPOnXbEL5pUA/jQIU9yUjEXtYwrNOq7Xcx3zhaqnAGJz383rfv+4xHkdpyVIKemFQgtMWudjSl8PVWolM7GsfKrbbTjU+co25RpVMpxaxwYmaSOuUfqAc3NxxvugBE8tRyWgmT0nQB3JIjPrDg5i5ubNWPr+96LV/zA2/mQttt/aiv3Le1oXeo97MfPZ2Zj9ycXYab0V6//+P8TwK2+pxFyZMMqf792NMz/+UXTXfhmDxVtxcPFx7L2yEwfLlMwOY9TNZBFTYp8S17m48N8vRKv372L9v/xd7H31a1V56zHxitZhl/g2gDcDXIBYpUZb09SB48xk4zjFElkuT1+gz9OPXqSE1CW3jBOAQgO36u/b2/oG2OV+JEPAvALYn4ks9o7WJuQcvm/eg1QS848ZlPy06URzP3TcvP3l609boPXD7353pE2sS7KydG4uxe4FyDBRZD00AYm+MzMkhk+CGGWWT2BWfpt9pfPg5pWlXAQiAqRcIlY4wx33kIQs02GWlnRo6brq95bBpYKMMsNvrZxkb8mcYDiUeygsJAclDnRKSrPLPcy24TWupxaLznJLDU5ntGjXFKU2y4aBQaaQSbl0bXIgokwVAAWASZaWOZvC51mDj7/RtgxwyiQ10MgwOYOSgMFxjDwDhrTTPIFRLn4CahM8suCrtFVA5AHTclHUQM8FinvkuWohKYLFcc/VJbp8Lu6qAFfNcunyfQYoCBBKTb/ymHEZJhhk84uL2hzRTgB0THzOSJoN4PNoYS1LaIvNjJiE3G9m8uyui2aBwEyylzMzRzLpYGryzAAfNPGSVU2hbgEoWILnRO1FnvFmrT5l3ArmnN2LlfEkY9XpSA+wMzVVBRjJVuPcTKjWOdD7Cicy+s1RoufHjc1Jr9vdl3aWMQxBK27DyRxz4GitJ2vCcZ/Wqms+V8aYTADSoZNFw+w8g2v0K89B5QaHzy61H7lnbaj39qR5ZyMbZ/6lWdXrKQgkQOS8AuiS6cdPflegVejJefMh4DXBMY97AbSpRcdCVgKCE9uxBOjGmNYoMC4APJvOGCg1SE9bngTngEcIAAAgAElEQVRoM/NMczeJhgzwT6tpd5p+UwN0ucl8GQCdP59nwDOmz8A0pr3sHnkQhbvr1FN313FMOgN0FR8KnGEUvTalrYByv32lrb7/pwDdtoSZD5W4rmeJ68KZGKYG3XHPzRtYtUGCvZpLEwQx09VzmDatx530RV4vmHUC6Q7yWy6w7SyRTTCP7Ln+60QbupYZd3Vh7GEDivKyKjCmcgJlE9vrVJtlb/oM0h1ENzZGJDDbsdwbxByGHNZEK0w3zLTwHHdcG9GPLRsAGGHNOK5xP0t1JVmSDGP+Xpf6ZzznpIfBEn4CtlnXLKE33XYNvKlUtQLnFPNRfipdOTY8YKRVOWul31gBd3oNI5YOYHdEZ7YT7Rl2WiFGHc6tg0Elp6HNXW6KSkDN8ZtfY4TJoCIZrMDk3WFfwPg44E2b34b7sOOp8rl6k0x8oeRIxsfN51ECdBZvL2NOjYesSmgCdIf6UYPpx2uH7r9q/EOaes8w7DimKDv386pZcKkReQiMy3FYj8fGRtRgY3XqyjVZLLm9TnS2CnAumXM4tXajG1OdrtY0WKUlc8rXxDP2mq9qi9Rf9TrjeFqJtkbFiq4l71VAZjINS7DSbUvsw/pOGyiRO8FFUYnuQsNZjH9KTZNtUq9/BrgKxqw/SxtsgKtMjB/FsOM9MOy0Lid4wx5KMjPsq9KRU1UtNj/JNYvEHnuxit1bucK7jLp2ZUbEn/MlMCz5kDTmc2KRuBlwa1z/t0mHALB0ky2PO1SCfITG9CT3XKRUBsi4fPxhXPjeP8RU75ex+q1HsfvmpkCTmduzsfyd83Gw806s/flfx8HbfxAj9MFbLVXuSKPL7vSZ4OT6eAYqF7XLaLIHy/0U76Pt5N7a0O71sxSQkRpg/K2uXEpzMbEiG2XZKi1Ot1pXldWxZvbXWpM4maTWHON8JdOtBMy4X+YW7S/ppyl5U7JrvXdXXGNN7mTflQnYSQCdriMlZIhby/vl0uv3wbwrgEoxsYnfM4Y3Y1Frivfb2ZcPMUazFJn3K05I9rFiZn5nT7W2FrOffBiL//sfI+KXsfYXK7HzxnYMFvqaewDTencvxvDJ9diYuxE73/hGxPVXq+cCSWFnJ2Zufxpn/+X70Rr8a2x/FTOIjTg4dyDTIcryiQ00wMil9Fsxc2s+lv7XpWjNfSM2/q//HHvvvHsigM7PkXs2eFkCqGqnvb1qf55MNANkuuc0PeR1wC6+AMIAuDiPNOHX1wUCGviylp3n8+PCJa7NWnK8pyxVLQE6ro/rLQE6m2lxPSKhZFLKILITB1ynQUXtlfAISNbfi2rlHXd//1Zfb/2///W/CqAz/VYo/fy8tLoACyibM9rNQFKHKAR3y9/VKdPRSAMl6bj+6YyQFuhk1gnES1RdTLscsEc1uD8TAGQuXSdl6pD6D36vM8zeGDOplROWFmYEoufmdB4+f/Xx44CN1PyqM3wuZcjFABaGtZ5qYdhkBakU1IFwLhYqqUwhTa6L94uKnGKu5YCrS9VAvHMhNGgkSn6WtnKtW+vrGty24RbVulESW2tHpAh+k5FnMwwCGjMBTcXl8/y6AJOkfCtIzWfO+0wv55kqs5Q/j9IGBGg9u7ysYAVxXmu0TeoDhwCIBChKQNUBZRPMMUDH39FqQ2OE6/VmUsF1EQzb/dHZEbc9xxjwUTBA6SwBV4oGyymXMZX9axKTDj26hw8eaGE3E1DXnOOL/il9MfRNUoOQMlrbdSsgoGQ0mXMan8l+mFtYkMDpzv6+tBXRxjPN3Npz9E9KcXkPpd2cxxvMcYHbi06CLPRPMmNIgMp9eHGyTiA6Lm5b668wZuW+NkGrsjyH9VlK7RQ9b+axLJUt74P1mfFIsGohYPcvzktGEHBIIE6pNZLutAbb6RMuzeXzGCsGtLwIizoOWJ5lqmUgaaaqN15HtXXd/7NEVgt5UQI0iWFnYIp2OBSI5YI76TPrQKwsHTlC7PZF+0m96Xmq215JgbykExuoJGiCccAcTP/Y7+9LIwuIjpJXMem6I5W54u7aZNK5xBXnVgFyIgNVP1/Wtb6kWz50muMAutZoNvoC6KoN5HFfEwE6m0kkAMF56v79awDpKteO6ns0gBlXgQztYaWXVTHsYNbxt46Yd9pX1PSmyglW68mY/1gsBNDhFpsuiuLcNZiCg2jH7qjK7M+2hyp/9hp1aC6yIUCO5eNa3kkiZ7kdx3FOzaEpcM/fxaBLgWkF1plUY31XEpbjs+9qCcxrVEmq/8NpNTXkdKl5gdXdJJsOfLcTclsddZOlwBgSW2EYg9ZQZa3daRK9CHpTdolW2EGV6CtY8yVAVDLn3C6wVg+yxLwvoHUYvehHh3Fo84Rs4Ga5ZrNUtnwOzf48CVB+BqDLNi8ZZ0pkjmHQlZ/n+aiMWwxCmWFXhSVVKRrnMyjjvztuyY51CMSqyn9prafjz128jHma41xtpueR+4N+J7q7vehacw7mnME5DCHkmIzj+Uwszs9rTSU2Mnsze0nFinQCqwBMAZFImtAXDW47hlMsYMA/AUPJeBBj5bf7uN9TAkmS0kmArnmftdlct1vtdQAciNvTAIWYwgxVy06UlS7eG5Sajv688rOa1+PEmfczjEnWdr4Uj+T1el9FGwAC0u9IrGkvk6CR9zqsaTLK4zurmBxHcW6ZQxRutuM2+HWFik0mGsDmSQA6AQIwxLJCoQQsB5Torq7G7K2P49KPvxed2Q9j5VtP5KaJZMHMzflY+vbF2D94N1b++v+MwXtfI0gTc9dlpVwD1w6jSwSFZK8BwDFGaBuDAnUfStdK2vUcJg4AdGMWNwNSxEnS4kLCJOdL9rI8+9K9VUmK7MeOXetxVYxbs83oV1oHU4rFQIZLiMu9Zk10ST3FQ5JS1YRRgbXJnK61FnM/6WSRAGSbQFCym9rFnELMy6LdbLrhZJvdXTl2GYAuS33rkuHBoNYB9/6az2NcgSUYZPJ4EtaQRB9rnzMn6BlCjrl7N2Y/+CCmb30Qvce/jP7y57H+Z6ux+8quEkDTX0zH4veXor3+ejy69NVYufhaDK+9IsdVrn16by96Dx/GzN2PYvbWD2I4+0ls/Mlq7F3dkRM4AN/03ZnobnV0PmnZbneit3ImZu5fjeGlP46tv/3b2H/zKyeKf8xMYwzSNu57bj+vY3Z15XcAOvqnWJJZKm3mWmkm4TWbY/gcayvCwCPuH1cq+8w8nvOtteSaAJ2ef1Y2OVaQPmGC3uqrmXj0HOsYo7wu/sYek2O5Viel6N8QUL5k0h0XST/7egXQFQseD4Ca8YuXL+sBsXEHMKkHlzW5igywT6sAsWTWmW2XNsBisti2PLN9QtETJKkdj5ICrUDHi3nhFuvAiAkAcAftLJWl5uLm63Hpm3WruB9pYeSGlMUNwAOADlYSCxvisEwSJ/mqGW5J/VX5G0FUZqxE/U02nkRyUyfNgQXXJYAumTeHKO9s4rke26Gn2yXXxX1YH5Dr5vMo2VR5qxHwMeLwvl7aVVTlDJ6crS21q0pA0AucAJbVVT3jy5cuCeX3RGuGnRmDZO+kwUfQWhqIuNyi+AlwhpYgx68V2h/jnoEXfrl9pgYX9+GyiZK5UQJ0YlWR0V1e1gQil1uYemPch/03aY6QScvMgECQdC0qGVksrGI45qQmHUfrYiQofJQmHeNr1pnQDELFSoVRRYBAv2JRJzgoDCGsOedMrwJwNEN49kyUaM2NRurbpfYcegi3b91Sm127elVB9ZOHD9Uev8pMh7XXzAil5MHBu8uvOYZ2JxAt2XAAxi7bmFTqwvESLs+SLzYXEvZNXTaDUu7vGke0VQLmAkKdaU4XXT5XAJ8ZesWGQlnTdH30ubwJsBFGrd0Ebb3bVcm5TSHoZzY4KQP+4+Yej2MHotaZUbCTGjFk8hWIp0sZn1UC9NrYpJvwsSWumWHVpj6ByHIePe56f1tfN6OYzRclyvQ7MelG/co0QhYSoxj0CnfXQpOuIlxVG3BAbmNZxwErv+n2EECn+XMnBmeTQcfcsd+WO1o8J0BHOzCXKHjLdd7ju9xgex49aTsZXBnXbpPAkzLRYuYUmBOurocAOhlNoJlFnSUXTvlVgnT64DSb0E/KmF0iW7HtOHflFpuaYQnk1TERDr8RccBOgLGT5c/V64dboP7NAN8xMC9gmZMGhxlEsK2qa6vKTAFY0CNLnTYAt7pUUnWkAt50RXlcActpDPCfteTMiquE9KpvxkILZQ7oowLphhUop+9hDHFkbVVnYg11CU8Z6LPGuQ28BtdMjDHxJkfvDduBSQv32R4B0A0rB+UJ2qkuldW9ZmLaLCU/kSZA5/XiUP9LENUlrnUMazfjAmStS3SzgqN5Pn1eOnseBWD7ugzQifxRMuusSWfwuwDBXXLrJHJZWjsJpKv60LByTRx1o7vfjR6mEOnWCrCN6lw3wTkYpKxFsK6sxXwSjVO3q5lbWteKEitVrySzsgorq0Sq9y02iarvLV8jfoYhTX+rTR3GJByIj1RZgdnc5qbiIO9F+DydZ2tLYKXlN0qN2xocywoSni8J19IcTQDJcQw7M/5SO9aVBAZzKDHfhcHe7VaVGRljiviQfcispAGlgwU7SfcBEwezJ9+HmU4Zq/s5TGK+eR62Fh/jZxwQWSfAJrjn9jGwe/Ag5u98HBdu/jBaCx/H6l+txN6VPYn1z3x6Nha+fyX2Ru/F2n/6TzF89z0BJWZ6lfp7aoMkD7CXomSUNnApaM1AzHJU9y27rJZjugZakWJZW1P8aedMAw6SgEp2kMARMyALbbgmMaBmSO3tab8nEBV5gQJoNTNO46Ux13ncG8jR/RfPzPOYtAMLbT6Di5bkMaCmyqrCvVbPk/tNqR7H5R5rKr3MeFLMw0yU2+RCFWAGjAvtZ2nEIykUIV10y6p4/y7d6DQGpC2GgOOYn938OOZ+8P3oPPpF9Be+iN1rj2Pr3a3oLx4IXJu5eSYW378Uw+E7cecP/jhWLl+NIfud1IWe29qKBQxIHv0yujs/joPl27H59Y04WOpHZ7OjEurZT+aiszkbB3NTMWr1ors/HZ3hcrTa12N47d3Y/cY3on/lyjMhR5l8qectEr0JcHEftDtAVROQMkDGs/de0X2DZ2MGYu2QW0jP8LlKKKfkD+cv2XrjYiOvoS5FNUPPBJtD5iE5bgwwSmf/GOmbkhnIuflSGTgVUZirQHTa34/pTqcqjZ2fjxHgrnUCmX9ckvybDop/Sz+/9cP/+T9HepC5CDLIKW+8+sormgS+uH07NhIMcfbIDpN1xqq4OWeDnJnxZMNERoZMWk0sYCwwycIwim6kVkFbAdqpNLZwi+U4wAtljzodHQuoZqDCl2NxczHccjIo3QzFqDp7ViAf9wJ1fFyp7KRnp0wSbZNMFoMBRswN8FirwRoDZvTxOu3B8UxwXCNfoodmmRyaFWx6VOKXE6Ovm4Waa+b7AHrs9vb/z957MEmSnEeiXlq0VtOjZ8UsFrsLQQC0owDJx7uj2an/++zOntndOz4CII8AbonFajFat1alq5655+c50TnVYmZ3AdAOBWv0bFdVZkZkZMQX/vnnnlH6Q0Os6Jp07HqT0jgHxdNKR9PFxswdIfBm0DkQNRU3xEl5vRISDY0Mu52ZxizmWrDrBJTOziookr19gQnp/tfCTxp3uFSmJYWaLEwxJyU8uWnO2HCSIPDM8UtAU6W0AQIX77ECKmYAaStOJhUn3NBZ5GfZDl6HzTjyTDHLBtttLK+siOHIMcgFkvfsJCYdS21VKhyuuRxPptEfK2nlWI8ScV67NQB5rQQI2B9ke7GvwX4nJZnAVkF7jhp4jx4+VJNpEsKgmv3BMZRntL6FCcsBIp9ljiEuzhr3kQXWcx9ZZD4X+lwwNNkPHM8EltP7UAyw2Becw1Kgjcfk+bjoSJvOLk8RXDnI4ncIcHOx1BwTYs78t1hn0cdmigoIjNIA9X1sPC3uy+eW1+9Sdh6HAS3bLbfWcEY8r5mK2+pScp6fPwr0ohRI82zi8iqALtzHHFhzfFFjRIHYOUxAfDwHt0Xm7bcwVH4nh0znE2qoEKjLmXTUpMuZdAQYxhmTrj2Ufsk4NOkSspWu+byg0++kgSecxABdCR0M56lBl4EzxwC6uecurmddawocCBhJGHOOEfJgcZpI/SknSL/n4Nh9rmzvFKZUEXwQiBFMIG1meIXh8kpkieBatVITAIe+BM1QotcANeukW5f9EJCQ8QR/9MqAMPUdgblk858x7jwiqJOWAXRc4Smv9pyXl33/WNGv3k/+UhxkNrTVpjxxNRVbK+ez5QCdS1bFpEoYcILdsp1eBrAVBrCPlOGUmV7PuJyx4uywikpm5oAagTmuPSV9TtcRzquC5VQGmz0gXo+daHGgrySUE7cJ0JWz55Jxojl4UhIzkTqV5Ql5imNUMZYGXWqeoNMWNNpSIEw9kGi7eV7g36cyyeNYZjbxc3a4N2vA86pBjQzInW7Kc17GXvqceW1JNfp4rmOlb4n5hFmWBhXyIWWduinPYBarjVEeVFDv1bPSVmnOBcgtx9YMpOMzxDhirt3OXBu9HsV8cNYcwvcNYLH/eRy7ZuYAfVyrATuxqZjIi0RXCnzyfjtBz/WWAJ1MG6aYTaiCI9xbFX92OsfiwvS6VOlSYJQ59lS5bqo1bROIAFFVchsi/Odh2KWMP7ZHQGEk9C3tku+vLC0QZb92yuUewc9ZbppBMXiCd/4pSAudWJoa8fdZWnx5ojT0yfgsSJs3tNdGdPK8fRuzm19hafe3mCzcxt6PdwWgUFuscX8ZjY+uoVN9G4d/9VeY3Lyp4SNzuP19xePW1jSDiH9LGUrcXxLA4DPnklHGTfzhdwhwWoPLY7NYWsqxQoBObqVRfum2yb01EgqKTaMUeBqjyWuYZZJY6SRTheEw188z6Jeyrzye8zkkuYZs1g6Nzti7s/1yaQ0mF8d9zsRN5gI+V6m7bWoeQeDOWnsGdtjvPDbHEfdQBp7NyNP+NkoyU0amJH5CgopyPt7XuSJDCepIjkvehcA8zfPufIb6r/8ew+GH2H/3GbpXD5RIpFRF43EDjfsraN6+jlHzbWz94IfYW13DEeVjIj5f2NvD+pdfonHwGYbzn6G//hid1ztaj1g+3brdQvurNib9RRyuX8Bgbh6Tch2T2RWUr9xE+fJ1OQYT9Etf3tdrvU/iZo2J0HHj+OR7dmtNYwIDbK5y856E95w/BsXMeiwCvcINwiQvr2w7xTwnBf9yrfXhUPsP3cfUPGR7O8MNOL+dk5ln1irHBse0qrx4D/b30XryBO2dHbQPDtBgxR6JJYuLGF25gvHqqgxfJu22ADu77p5njfg/7TMyiXDGQ1oFg4E29RcvX9aDTqYN0W9TaTl4cpfEYGykwZAHrgOgYwAPRSp3d7VpXVlezgUHDbSpfpmLWpRiqDY9nERzam8IgLJsj+cQsBiun/xtsFGIc5KREt0+GDue+FxaycHDwc/M2QFLZQtMvJMGxUlaT/68KN6JFhQnNpfy8dq4GeTGUBmIcL9xdpR9rEWHbIdSKTMhCI0yTnwEtDj5usRRgFL0L48hTbRw4E2vZ5o2Vf4+v58w00zBdwBrwIr/bWaOv8vzq7104alUcGFtTddMJpgmkyix8STnDKXaS22+YAKa2SbWXcqkTBZaAxNe+Dl+dP9CQNZuQ74203Y5Ka1fuqTrI0hVLGX24uIgjuexpkixP3ltZFVt0IUpXFfNoOQ448IkjYvQV9Rnmk1N3JwEOUmyjZy0OcFJE48sHjIu7ZZJEDqcQsmI4/0m247jlD/eDMg0gc8FNUlYQkmwmRTzZlOl6kXtuZ3tbQFyHFek+jNwkuZKCJ2yPPfbeMmFrNvVc8nngP0sUVGXwgeN2tpw/LxLSPmMsH1y7eV3Qgdz2nU6E6oMH0uZw7XVpchmqha/K6p3mLL4HGbbGqBzaZGDcpXOBiCs/g/NjaLZC7VjlMmnOGu9ru/IHYkahAx8QjTaz5pBBTMk9CwUAjIFTgSzCQon7lnW5FNAFQEmxxo3ENI8DM0T9uV5Xk40pMxHi8sboPhDL+s8rZ0el3yeWfLa7dHdlQHfFCYdnV2bibtrOUr7ztORfyCfIUBHtzQy6F4A6HaJtrQwnJvPSlzP8UqBAzPazHApAhU5gJHoeZ50iiILLgXolJRIAPZCJK1nJX1m/N0icKNgmzEN1yjWWw4ygE4gncwmShlQR5AufgugC5HEIJ5lgJpqETL2XfbvgNloIhJMPJLMzPx5DuBNA3ZP0emTu/FzTbI8Gap5O5snsp8MmBRrLcA7/z1jvQWQZoMHT/sJKy79HE0eIHAuQDk2hj80fSBAR3Cu4HZs9nwGAWcbG29AFL950x8mZJ5fzQzMSx2TG5y1IStv7Y4zo6HKZIiKALoTSswD+DNQlgJ03kD7+vj71HHqpKRdYXk9rAQJLSF+P2WGp+DfNIDoPIw9j+dp1zUN4DtmPhHlpLytBujOfKw5xlhx3Buj0q+g1s0AOhlEjDNgTpp0Ys9lJWsElKg7J/3a0Oly/J+P+eSZTTfzvJ6TSkCL12qpBgJe/I5jA48nr/9OhPPa5gPwU+yflJLzO9zvLK6u6rmk2RyNytLXSYCVP1MsgWWi3QlbfqbIsFM8X2DY8XOnnUfxfb//PD6P+F4hgQD0aFeUD3Jt576GsXEuLRTjU+QHJhyjbFPtSOIL72s4d5AJKGAtGHrWvJSEyBQtPh4ql9JgAj7A09QtdvT0KfDpp5jd+woz+BSjlXs4fPdAia/Gg6YAuuqtq+g038LhX/wFJq+/LqaNgFJKpIT5nYEkzW3FEk72D+d0JuFpBheagkxnsLKE+ycmsAkO8Nj8YYWAKyXYDkmfJCYLKZONMbuZbE7McpylzEqtNWbYBbOcY4FEii1KytAIwXFbMPMsf3QeBlN22zLSgtlxBP743ya/GMBPgR2V1CbuvSrNdqVWaMzxuZCEAskfQZYRw+scphNuN/dBNIfga48MuiBeGGi1MZy19WaHQ8xvbqL96DNUb/8cveZn2P3TXfQv9lDql1HfqKP9ZRvV7UvA5Lvor3wXh9/5Do4WFjIJG64hlO3ZeIZLn3yM+uhzdN68i+7VLQzW+mLfzf52Ds17yyjtrGFQvYjejevoLy6iwzmSpJW33kJ9bQ0TjvkTXFYFLMb+w3iH9r+djrS9eY8NdJmFZnDNJaHWClRVX6slbT/LGZ05N5/zAx4X1r9LxwDJIt7buESXYzV1YS0ChMXTcsx578q99OTgALW9PTR3NjGz/Qjto000BnuoDnpK6kzaCxhfuoLJ8gVMGvMYL6xguLaufp/EvvWcTfs/5mO5i2uaqSawsLiyooefpW8EDwziedFTiV9SHsjFzZlRMewCmMkD9ATA0UAgUh9WzcrwJJOZWDOphl0wUQTgWTQ/AeckUsmJhBv/hJllUXoz3PwAOA61e6u19giOECQpMvFOGg0naT154swBLdb8J1ppenDCMY2MHfaHM0wGsCwA7QBEBhQ0xaAbDimidicNcWj2sxZwA4JTNLtOAxS1wJkRGABcKi7v94ulc/kiEWATN7ii0CaZmGOU7SgTFdDLrEkwIQ2y9biYho5Gei95fmcAU7tvXqPLa50xyDdygR64/JWBGBl07P8H9++LGeoNpYNq0a5joeX5XCJR1EDThJxoqtGVy6xH3TsKejYaWFld1dje3NrSMOJ/czJO3V1tY81FbOPZMwVPzCCTycofbiA5JjnG5XAbzEO10z/h4CftuXodHZZUUrttivZc5+AATQaR0VaCe3ZblmRTlMYcI258A6CdAxzNHVGOaiYZ28IxwcCS7+m5oBYiwUw6FCeuVnwWDGidtIh4vrLuB49nBlsa2KXPtjPu/G6uLRfOx9awE/CQuPNpAxqbbn4nD7jCmEKgMYH4oyMdc215WcFRysBkOwkAGzDz/GA9PfcX+8+vIlsg3RBq/CXMAmeR2X6XtZ7HHMLPdlHzkUBzVjaRDT9uEb5JE4ff9errcanAMZh0nW4H/eEgc3c1k44lepWxtOhGrWDS1QOw+F1f9Nc433OA7ghDlbiyphMod6PE9VUAukimGQBLARCvt+cBIorNykG65A3HKjkAF+/laYWktO8Yq+2EOcwJHJo4YExQayLNOiNdkmPLDSQyx1jVrVKzjiAe2XXStgtmXjjKCqTjz7gkabWsRDY1D3lFs4wA6NK+Ks6DOfvNG29/WBt5Gzpkv+VOTOE2Mt/4b1bMVeLf1JMrZQ7H/B7147RvYSlsmTqrZf3bJbGZiF8GevJlZpmAsaS0NWW0cZ112ZrZzdpMhOHPCyWhdm6dlNGbZCBfZTIIk5asKcf6w86ssZnldeWgpgEOM9x83YkLa/H8+m4wKNKkieMPxxKed4+db4r24lnPRX6OMLlwrO3rmvZ9rxR+VmS8cBIjcNpcwrHcL6F0UEK1V0VlUEFFWo0ByrHktVTJkma1jJluJrwBshT49JppzTgCETby8L06L0BnQEyJsViLbZbAdrvKQrFFlMYaOMmB+qRShZI+S2trqlQ5ZMI1SdDncbHNHxJgzN0mIgBLR8NVtCgdcxZg5eOcWFqaMPAUf3M/kZgzqLQxgEqz9xVXR+KTfaLYIaorTLLQ7yR5rpWcpIDQKuN+ijEi13YZwkUJr5OrinemuMBLSoOu0ta6jv2gwYrxw4eofvABZo6+QG3hSwzFcMpkhVpfttG8vYjavVX02m9g/8//HMM338S41UJnOMz3Ny61NDjH9hH0oL6y46kZJsUfPUL5yROMGX8zAc3YhTEyQQHqjs/MYNRuY9Rq4Wg8zphtAXAxTjObKItyMkDMz7mTD463DICoISFTIJ1zVgiFlrQAmtAT47UzDuNn7ATLPmM/pW6vZy31vh7eN0v/KD5mgi2IKtSYM3swX5ujPUpQ2uyOlU9RpcLjErDkb2JujZkAACAASURBVINoKfB8kumEkzDcf3DPKlCSkkJh4GHmHftBAGaAmPOHh1i7fx+ze1+iNPkt+kt3cfjdQ4zaI9S2amjdbWH2w1lg/DoO3v436F69icHKCgatlsbaiCWV29to37uNtY8/QLVxC3v/5ik6r+2HO3ADC/+0iNLOdRxc+AH6F2+ifPWKvq/KM7pGX7qEFkHFBMjPn/MoMTXzMWW98TNm0RHwkt41XZajeoV/cz8a3BOoenio+03TBrI1U2beWff9rPfNTLc5hfYEiStryqwlq4/tWV9fF7jo9047B4/H6+/SsOXgAK2NDSzfuYPW1j2U8RRobWO4dIhJaYjqThXlXgOozaAynkH5sIXx4lX03/0BBtdew2h5OSt//ePrWA+Ufv3zn+cmEZ6wySzjRp+TMhllLgV06Ziowqm4fhzSZV5eAGwO4YmfTBZmD1QDnzC8ikG0a9RPcouVM1m4XRqY0wNa0LJzZsALJydKA1v8TYCOQCTLMOkeSoCO4BCPc9rLE7WZJcUNtidxl7CyfdZ043FNpU5L1FKALqdah+utSusIXjSb0gdk/5JJxQXUxgB8oLgwClCK80mfIRWPZyBB5kQCGOrexKLjkk1+XxT8YFB4AbC2l49vqnN6vS65SyntaV9qQmZgQO0vZluJ5Md98T2UyK3NAhKxa06McokN/QZp+Z1RomegRnX/rRZW1tY0dosAHe+pxm+IffO3NAJZYlypHCsxdgCq8RUiuARYpIUXQKfcoioVlbpyvNJmm+fg5Dc7Pz/V3ZXBxcbGhkosmIHmIj0f2igEjsWaIziXCGlnYkNjubAy6G3Oz6PSaEzVniPNnO1mhniRjFKyVQvMLPZNploUFHrfPC9YUxaul51THbjLBZdswLjfHBtcvPg+x5Hs7QlIh3Mq+5vzB1/WUDSQdtI1+Fh5KTIZeKHP6PI7B1/OOGkRC10X3k8zix3sc5yYYs5/O0POZ9ABqwBll9qGYyjvz2qUhvOcTiDw+wR4XdLjDRe/rzktQEDfKwc0HJfTSgj57Ej0Pb6XX1+p9AID0cFaXkbmUrDERt39LoAzSkMIM/A6x0Eg0/7+2yFevuzweuXPm0nHZ56A6kmadOPqCKNm9jNu0ZUywIx/Je3PALrdYNBlQCNfrwrQeY715tesgalaW6FjOLV08IQ7lyYKPC+ZYZ0mCfOpiv9IXOmLTJ3iaVLAxevhaS7iAt2kVweMhxMBdGQS0QXW5bByhhPTjpteau9mWnYyEckblL2fX/exjMiUzoj3HX9EM6cIWWcP5fPPZZvzVDNunDusZuWqBNsEzAVIZ4BOZa0YS4+R38/vmxNtkVy1CRTHgNd4Xp9MwMjcYQwTDO90ztKaz/kqNjScV/l9McUC1NM9d3KCcw5KmXPrpIR+DtCNUC2NpfEnF+WktDLdWEvsvVAK6vWcf08TyieNYxmhRbs9TtKNu47jksOX0Jbz94rPja/f66Y3tY6bTwL40u+9wBw8ccHMAGiWk3E+KB+Ga6tYcypmFTCXurWSHcWEIu+dZRuUXLVutPX+EjM6g0cpo01SCrE/MACVxm9qQ2iRMW5g+5igzRn1wXiRtE1oxqbNNKDvsSTWX8SgTIRyvB1R6iOABM8F1m5V4nkKQGdgkcfNzSiS8efrYX+YvJC6r/q+nlQCmyaQCHxJ2iVh3OfurdSWi1I5VyXoGbSGH+Pb0DZmnCKQNGSCzD40MYB7Pj67iq+zjtC9PQrxd/49jb/T+dKApRj3BaMQxa7376P961+jPfgCk2u30b/0DL3LPTGWm3daaN6dQ+PuAkalK+i89S6GF69i1GijOylhn3seaj6z8oOaVqye4d6HkjMEmri2jcdYqNUwu7uF1q3PUdm4h3GPCfIhSvUW0JzBpDmHcXMOk8Ysxo0ZDBttdMYlbHMPyHlqeRm1uTmUWQUTbrqe114AuCIJawDEz5rnD84FBmr4GSUU4m+8D2Kr2dmY8io0E0rcMs8KaHKGZsSZ/H5awipmlyt9QtbEpAXGl3ZUFiPSWs/xLBO40V45Snhz7VBKqSTMu1SbjseRBFVo0HMc8Ro8xxvYI2iVl2pyb7SxgfWPP8ZM73OMLt9C/+JT9K50NR+xLLV1dxGN++sYtW9i98d/iu7Va2L5u0SytL2N6p07aDz8HDPPPkRp8b4YeL3LXa1tzbtNLP5/yxj338b2n/6t3IHJlqMty7Nnz9TNBMpspldMerlElfgH3+M9tdac1yzrvLHUlf1mEhKfHX7GoB6/y79Z65DHsf6bGeZn3fez3k8ZdDnjM8D+tG0GCrU/WV0VUJjFFs8DWo35hP3O9zlH8PonBEU3NzH77D7mHn6KSvcuRgtbGCzvo3eBz+sEtZ2a9CW5rlQOqqhuNVCqXMH40g8xWn8Do7U1jBYWVVasslfe1zM08PL2s9Sczw2NY0jsMH5DEhexBf4QKOVv7nkLzMiz+vH3+X7pf/y3/zbRRBsoPxcqsUDq9UwPish7TCp5Ziwo817o8oUvEeJMF2hR/6N+3o6nnEC4mEyr2XdAnTOvEp0zDfJwL+VA5iDhdWqDGQPI39f18/1gmalcNlxjld1hCeDKir53sLOT69gdA0Cm3J18wSRg0OkcM3ngx4sAXK7BQBpnOJ1yIeHEyL7jYipKcoATCqxsvzweC+CRkUViEEBDCD50YlQljCQGC+wL6oCI5k6xx1hkyeoqmlJ4Abdml7+fUvDNLHKZsajOiYujN7Yu9eM9TSnUxS70hkhaenNz0kwj+KRJzMFcMCh17VEO5YyAMlVsc/KTB/DT9jWReZYmApH6yQTbm5tiSzoIywNsazGGYyWDHwI6y0H9Pqu/BMxEoCBAh1mURkNAG+8F2yAmwRRNOmckyOzb2dlRUERAhOND49wl3MlmxQBdiWwD9hPvCyf7Kdpzezs72NnYwJAW5FxEzVLlb469KPPW5sivyLxqUot7IfbU12TUeS5J2WGiTHMchIsbA28GDH4uzDoViBhZPWsDnjaJ8hxisgXAV2TSpSK6PL/1RVLQVozgKNPOwawAMV1Kz/uuACYWAH7O+iXMRPK5MROTzwDPtbG9rfPlwry2p4+5zCCcg0Kz9fI5Mr0PAbY64PczkWuwxJgW4B9gtEoqQp8zL3+KkhGNR2ryBSDOPvBzrzlKmfms58Va+X2uZN/AuY9thI5p0pFJx5JXu7uO5UhJ5tm4Pc6AujrZdWchLN/ARX4Dhyj3ukmJawB0JE71Xo1BlwJGCuyy6O6F8XAWU+hlmpaDLokMwrHeD3CHG8kzs8EnlCyetqZkwBvLi2gRW4qNbKYzlzPuokEsbx0EQMcSTA6TjF2X16Ie++8MwHvxacqqanPaanau54J2AcoFOFcieM6fsVhyNInIxO+e68EJs5MpRALeRQOyy8s07jJjhyjXSthjjs+0JlrE30wdB8EJe03zYVRAeB01QOekqObY+K7nOM1nEQ8pvpqwEpkAXVm/swpdlreOUMMod3FNNxiaq4olqDF3erMqcDFh13nOLW7UBNCFvAu/a7BY8WVijqJrTQBptacwyB3r6XsnmEjkcXcAVLrGBAA6DaDztWWPZMZWKbbn+VqfMUVLvZI2U+VObKjo3mozCP6LAB1LQ+sNJZbEngutYfdzvgYl7TWQYOOk9NrS+IvrPgE6/jYbjsAd1yGuoexnrplO4HEfkTJPDBCxT23q4DkpT0iy3Jd7HkqHMP5kRQsTMxR7TwA6JwB4rVz/prnBFpl/XMvT+2zzixywchVQMv4UY0f8w7Yo/rZmW7xnV3hr1lrTLdXIY0mqQJ/kPovBx31CMFLNfOPv9BmWSyrBB95baggGO856yLy3ThrqeY8fPcORZOV9TPtDmn0htcPvqDT23j0s/+pXaI0/Q/+de+he42aeWs0TVHerqD9qof3FHGpbC0BpiXUUGE+aGFRb6NDMb3YWVWoGLi1Jy6rbbOKARhExNzUHA1CHbObJHTTvfoDS4B66a/sYN4coj2ooDxpi81R6DZS7dZT6DWBYxxANHFZrOJyfR/fKFfRWV9Ehwy60pxkfGWBJE8MCkZ0QnSJFIqfO0L8zq9Aa7K588POSMpxOfE4Lc4i0wIK15bg4ZeAJENve1nog4C5YXRpzSQkrx4x06wIEt/acATrpxLkyjhJMHFeUYKpUsgRzEDrUT2FgomRxMKRtNGmAjt9nfC9Nae6Db93C8s/+Ae3JZzj60SP0buxguDAUuDP3/jwaO9cxbr2D7sqbOHrtdfSXlo6ZDNQfP8bs+++jsvcRhqtfYXh5A91rXYxmR4ptml+1sfAPK5hUvofdv/tPGL3znowlCDo/IctyPBZARxLFNJCM77usU0zNREufbZbW9MFB/uP3Cb553fNxDcoyxlaZaFT4SAMwNPHPjFvOCJg8p3rdOwnX4Lk3Nzd1/b5Wrxf8zevw2E/f5/55Z3MTjQcPsP7Zp2jtfIHR7H0MVjbQu3SA4VJPMTKX6PIgkwgh2FrpVFDdqqHxdBGt+5dR7RGcW8Lwwjr6N25gePnyVA3Ak5pbomzP7i6qT5+idu8eyiHTNaFs1vw8RtS+W17GeGEBY4L6gcO8TLz5+/ps6b//1/86MTKqWuilJT1ovJkaPKFNJdaGXa+mLPLOdOWobYig5+h+0CtFlQ0w0FkkT0Tp75TZUQz2yYQi0ELgitcnYdZA603Z5qKia0pYdQoIIqDiv/nQzC4s6HNiCpKWHeWDeWY+KSvzTfKG33oMWjCDFszP5KWYAajwmtKSstRN0YLrqXmFz+OMjWzgSX8lqyssmek2RbTei7b1T3JtL2bK7J4bFHcxgcKR1K6jvKf8rnTBEuAjvV4h7EFZdwloSnV+VRF5BgDsf95fUqDZNgcDxfvJoMFGJtbOMMtOAuAGJ6xdlwT13mjJVYhuscAxZqizfwIyoo/YH2aJsq1pCWIOwKUaG4n5gMe8mUe8f2sXLmgM6PmIQIUAsRcEjkW+PMkzo0NQjiAaFy+BzBFg5Qs3x2Zouck9kWK2zMyRGTpFe44gdJ9Mvn5fut7S9wk2apUZC44DPk/BZsgnJQaSwRgwUEedu9y28huYvXiPJD7MDGZkqBigegH3hs5AMjPoDIKnaUsWL8cbGIJkLAHnuRioOJDl5z1/mR1s9pl15Zi04CakSEHn93gtmwG0OYDhPbK7HI/F54djNHVzNuOV48lAukBB65HEXGm9vfMGbC+0PyknFiuMAHfCGJWmqM1cpFWVbbitWcf7nDMVwtDD5bblSsZ44bf+tQN07rdcky6Md7JkyuC5Jt0kc3cd051STLoxxtSmqwVI94fcEQRnmbneDw26haHARQViAug4D1GDbu7cGnR6fqLzTmv6qwB0Oeg2ZR0uMoTs2OC/c1xqI3VWMiGAE21WrRUUDoinTW3nbQ/dRuXiOqFc21iybQLossrirFw2LaE1/a0I5kSiScyyHFQMF1VrzoUhAw+h61NpKnVe2TY6yj4vyT8JsEkZZ147U7AqZZBp3Q0GvjeZGkuRzDDjMZ/XEtF6b3i4JqoSIOa+fI5N4syUqUZTCAJzZNHxJ0taTGQQQS06lhHbPCQFbT3Hp6WeeaIoAQDZL7n23RRQzRUebCfjRV+bANEoIfLmKgXozmLG8XjTTHt8XM/ZZp3lfZuU7qbMVLfXm618zEwb1ATmOFQG5Zw5x/lAjsfjcs6aI3uObq1cCwl+ERCSNnIA4SetUfn6GjrXaRLM4vneDHKt4XG5JvFziqPIwGFSjo72Ea9yrV1dXNR1pOd9gdEWAFFxbqLESpvzHF0m9/dxeHAAGXZF/KM9kEXZw7jNgJ/6NPrxLLfY1L11IQC09HrzBHiq9ZXEk9aUVWwfSb+0tDRtr5mH6fFTBp/MCMK53ixPDwcl8JlIrFaxxH6lM2ZobakMk07wMd5Z9ip9s2KSPLTy5BYbDDqOFf6bew/Gd43797H+/vtojT5H720CdNsYrPbF5CbDprpdQ+teC/WndVT2q6h0asCggXGphWFjFqPmPDCzqB/+u19tYX9SwaBaR609g9ZggJknT9DYuYNK92MMZx6hc6OD0VwG1JQ7ZVQOqwKhq4cVlMns6VYxGTcwqs6g21hBb/46jlavYnf9IjpkV3JOSBKZBloMlh+bLyLBqXEd45cgiEE0xnrqX0o8BfnAz+arhNK6v4zbyXhkzEjd6sSF86RSVJdkOgFrlpQBcLHBgkFnpljKMDbww36x2RvboX0WK3lY6UVtOO79Exdmu7/yesXM43dImPniMyz84n+iXv8cez99hs5rh6pOaD5sYuEXy6j3v4v+O3+Jo8tvoLOwgEEBaGnev4/FX/wCpe6HOHzvHnrXtzPgl3qCLJGlO/D/voDJ7A9x8J//M4bhDkyAjAAV42JiILqmYJgW430ey2Yk0hVPzB3YH2wv3ydQJyLA4qK09nNNwOQGe91MzU3Sz35dgO68Y4nXSoCS98Ul3en8YXyIbSW7zmzQzt4eth88QPvOV7j64a9R63+Gzttb6N7YR2+9J2B02otmZJX9ChoPm5j9eBa1zVmgOovxzDrGa29geOl1DK6/gdHKKgiynWgiERo7le1tgbvVR1+hsnELpe52lqysNzFpL2I8s4zJzCpGSxcwvHAR44XF04973o77HXyu9Mt/+IeJAIXxWA8WNav4kPOBp/acH3wCBRawND29uBinWQAHFWyDtX14Hk0cBFuS0kpv9py95PF9LgXYSbCnCYBabIuLWpRt6pC6xebMO2diYwOaCztGltbi0HqwWEJo7TOCi+HSk7m/HX+dtWAKgAux+WkAnBk3bLfdqtJyO59N+gXhhsVgQlThuE6XvuXZWwfKBqYiWBR9mSYaIczPYwswpL4CJxeaFYSeGu/fSdfLBZfnEiASk78nEJf6akFmABLvnwUo2KSD10T3XLLo8iAySlfzhSul20aJbA7GWg/GgGwwhUTfThaHkwA6bzKczdYGPcYC/8YxmAKw+f3lohJZpRRg9XPgcc//5gLHyY0MVR5/Y3NTiz5Lbmn5bk06b1qsp7G9taV7TpCOQTBBKwVWFgAbDnU/ZRpCsweWusZzbKo2sz0PHjyQvkqNYDYp9s6mEwziOKBjEYOrAEpfGPRJ6aPAOWa9zktBPudEZuBbBirBOEtLw92vKo1lwG531nCDtX5R8XQ+LsepSqRD5yMdn94cGtROA66c2n0C+8BahM4I8vnIkxmAglrOBwzkDSI4OGab/Dwqo52wedIkxVnP0mldnM7LYjLH2ElB/TQDbKBagU2If5vhq01pAMxsY76gn/Me/2v4mIEXMQjpUBU/vUE/iv3GGEyGGJVGYs2N61mpq5h0zBiKIvUH2tIUoCvRJOKbAejOaq2ZNc7inqfENWfmFXXU4mQCX+xCmQB4Bl3yUvSzADoeJ9FG1RiPjehp7XppgE5+CgTozIN9jmxmZWTFs2WDKH9+PecnTKgMpMnYcvpcOLNq/xzvaW6rlJVP0ecSowptQJLTus8FmiWloDkjxyL/icZcZkSRMdR0fyM5ofggMVIQ8BW6WJ5HpM0TSaYM6E/YlxbzdywQicYsXs2YdGTwMjWgNtHJdTIKw6Touxgjademiea0b/3vHKALOYfio1wE6Nxug5kGPnnOUwG6AFyPfW+K62lxnLmfPP4zpmSWIPGawWbre4US26nriEqz6eJckZB6qVtGqU/X4hLK48pzp1awrLGSuZs3Gorz/DtlmJ8G0nlf4AQYn1/HW/wbxwdjHIJ+fHG95saZL4NT/Pze4aH+e4WaWfFZD+OilluR0ebPMbaeDZdJVi1Q4kbyKhHzu+SW5z9pz8NjidkfkhwrdIslAyaRXjlLW8/AmACWKQBazsALRqANqBx/n2VicVLJaREwTktspZlNFlQShwuIZCxKCZzQmLaMkd1i+WwogR1yLFKiDKM/mSPs7KD1+DGuf/opWkefY7B+D70rG+hc72C4MMhsdVgGRwZnryzAOAONqyh1a6h0mih3m6jwp9dCudMEOnUMO1WMyk2U5hdQm0zQ2NrCpPYUnRtP0L2yoxJaAgY2/pHhzzCMfwY0B2JJN8vwGqhuzqP26AKGc29h+4c/wdHlKxiz5DP0iMUYjOeK7VUiNvZSZGW6gsIADPvDbDRK3/ClfVLs7ZyAfVVARiL/e3uZBiKZl4kZIv9mTUGel8Cgny0DZRzvImTE3jy7ZZkWoTXtmNB2BZCkjujaGYl0lbQGQYb/Jsh08eJF7eHJSOW+Ok3emLnHPQ5/Gr0eVrtdzD34EjOf/xKY/Qq7f7mF7pWu7lHrThsLP7uAaul7GPz7/4TeG9/BIfe0BSkqAnQLv/gFyr0Pcfi9u+iSgbc4UMKhxdLpe8toPLyK8eoPcPRv/x0Gb7yhe6H7Y7O+0IRnPzLmnWbWYaILQVeCW+wHs8wYy3N8pIw4HivVMkxXefaLj8fv+Tgp0/ys2Orrvs97+fTpU1130awivW+am4OtrPGxsYH9L79E895nuHTvX1Br3cL+j3fQvXoksF1u71NekgEZlgSUV/eqqO4TiG+itj2P5rNVoPk6+m/9AIPrb2K4vo4xAfJpL0s73bmN9s9/hvLWR+ivPsFw5lAxeGlcRaXbQvWwjereLCYzV9C/+S4G11/H8OLFk4/7dTv0Fb7vGCALf55HHKXf/vM/T0Q5J4sjSj45SKhXxcFH2retw11udSxLF8Ge0XcFcklAxRPaLMETAb9vqjSBQQd4uriEUpmXdyUGEtKNaLdzd5iTXFcVxLjslZkPOj+G5oJ+czIKx1gBOQRkggY+jkyWgtQAvBTnBTtLTJ9gFjIwkTBrkhlOAThpMBTcY3MzhihhNAXc91UBHkvc4jq5CCooJVWa2hBRz35SIGQGl6nVLu0zvZrt10+YIcgtlpoe1BoI4wa/x+vwAs/rSynrPr/NMvg4TnOPPWm8mgnJ6918+lST2rESkyJjM8aBWHzhcJqCdMrSmmoe2jbOzjMQVFkptRUBHIa2ojKAz9XudalmDHKMCiwOajv/rfFsd2C69dAdrHB/3V4fx6XMnPBz04iNDTHp2jMzmFtY0MQoS3cylOj8Sv3HyGwweBS7kPcnKQuXpTVBKgKWDKbCCUfAJ7XbrHMQ2nPMeFCGs1Yo6SJA1wwNlg4BulNcjDWRcONVr0ub45tm0fH41vbjsaW1UsiAW3RZ1uEsvwygyCBpkYVgQN2uW97Ap4sPx7IZb36mixnmk8axn3dlBJ1588Y0tOjYJmntRfCv5zuo4zZuSAG6V5jjX+orelaCsi/WaCQkvBl0uboAe2ZkPS4TkWT2z3nNJl7q4v5APuxAkptEmkd0eplj72A8FJuO5hFkJIlJR5CuSfMIlrtOMpCOgvt/aK9TAbqKAqYJWiodOq+L61lNzJNx1j85gSlUDFxzgC7VIDvrZAmglQNC5wHoomxQMcG3AtBlQRc10o4bRZzeoBfYbAFipdpdnsdSwDKflwO49OavGAimpXDFpOkxwKeQOBCjPRg0RYAu7/dYL/NYLAA6/rfXagN0ZrwVe0PAW+jWOt5QaXHo2rF8mCAdWYqYjFGeDHOATuBlUvbPYxucMziRV0rEic2Ac8J0Gs7+AkDnDbvLY+P3eQA6l8SmiZniOU8rYc3vvbX/kiTSScDesT4Od2KWIJW7FVSOKOZdFmBXkiFEGdVJBWU6tZI9F6xux4lMGhpg8LqbX7/j9oJza/EeGwjj+knwiWsN4yDOv5x3eU+cTOYazc9vRxmTzOYSt2n2+TGzsymacT6/Ev3Lyxpf+9vbqqDR8xHPjIE1zvlsL58hJbhiDc8BmEhYMRYVozBKTP0MOn7m98lwK2pDHwPguF+wgUYQDLR/oqYV3Uvj+B4vjpe2p5hHuJ1TNfKmJBuPAX1RYZA/c2Hyx37nfmQtKQUUOEfSQzzvTnQr8e39nQGf/X3UNzZw4fZtNLe+xGTyJYazj9G7uIfhYpTEUS6iljHUvcknSFfhhp6MuoNK/ObmvoryYRWlo4wBN2nMoTIso75ziOH8Pva/v4/Oax0xqSa1scrr6MpNnQHpbFbDKCdnkFfRvNvGzG8Wgcrb2PvJ36Bz4y0MZ2bQL5W0F+L4UxWCy9Jjj5BXIQTI7nlLTMwwhvA+yyYemkviGeL4cMTg+5vPVwlQWnx+CHLJHHAyAUskczfQxCGbwCCPqffjeeH35IrLihIDsk7Eh+mGNcsJyEoLmjqErEShph11vUNrzkkJtofHunz5suJGu7em647nJVbrHGxvo7m9hfVnTzGzcwu1/qcYrj7E/g/3Ba6RQdm8vYC5X1/GpPlDjP/Lf8Ho5k2wgsw6iT524+FDzP/qV6h0PkTn9dvoXd2Qeyvns/YXM2g+uoDa/hsYX/gBjv7yLzG4dk1d6efYpZ5sI/diJDikJZ2ea12yy89Tg437ChGKmLAIowP2LT+v2Jn7K8qGFUrbfR99XDMSFSdEvH2OcCf/SLr/NXHn2LpS2E/72SZAl2rwWYPOfeP+8brO/5Yz7JMnGHzxBdqPPsXq9geoLN3F3k920b+Q9bmA9UEkygKsI/jO545s1rxyg+ZkOzU0HjYw88UMqkdXMFn6HoZX30Hv7bcxvHAhY9EVCCHUnSt1Oqh/8Qnaf//fMDn6EAff20Z/vSMt3fKA80UFte066k/qKI8vY7z8HobX30PvnXcxXFt7Xhn2Mh39DX/WGNNxMhilKIDSh7/85cQDpM4S1+VlbbppN066t7TkEgt56z95k+uAhg+q2Vc5Uy0edi+Y/A4ZMVyA8oyvM+DZaMh0U0LkXCBeAuApcxdMJFJoOXlZI29an2kAJuCeSjNY9kJ3GYIh3PhH6SQBOmfwlDVySV9sSFVOGcwsgpZklBEwY4AiwdRg+fE6DEhysjUDKM8OO4AIt1UBWoUMoDISvDbW+Qc1PC/ljYzNaQyE/IG3+QMzLPv76lsy9vjwCBRd/AAAIABJREFUe4Mu9D5o2Gp/LBYsP+V9skA/AyW2wW60KThYdHkstueke0NAeH5pSYteatqQAxdB17b2l++nQeA0u5dvSCKYd0bHGT5PLgRmleHY31dARoZdDuLFhSpgCsYgAYhixjIFWHV/o8TihcA69Oz4efYf+/3ChQu632mpJttB8w/q1JFNx+Px/ljvgAAd7bsJzirDGs9ajeOOgCIDWb5Xr4uRxwyWy9S5iFh7bnB0BKogqsTKN8XPQ9ihd7jgnALQ6Wt8rjxhfgulrqLsJ+K0Bt68qUrBJZUfElyK8hebRxQz2Br/ZIAmpeiacqIfDAwfSzScc2PvkkiVMESZeBqweBPsce1n1+PXYJ0X0294/j/xcF548xIqux7HvKFAJDED8r13lt/z/XmBzN9Vu76p83icmbGZmUccar7K3V0nIzHpxpUA6ljuGkAdNwR/cC8BdF1U6Ur4AoOugsoeAaqWtDvG35BWRzq+0jn7JJKhgaIUQPfYOy8xkd/Nn8FzPsfTShdPu38vx6B7eYAu7QeDAvmGOeKllA3n99K12d/Lpu2MoWa2G/+WxhEp4+pY3yUlwK5msFRIurkwGKa11iYK1gKMUrn02swcoJZVyvxKNy454y+OaQBVm5nxREw6l7syfqxgKIYiNTGti5m2V+0yuymSFGYK8rxcR9hHJ8ZXBpsCPFFsnDBqigw2MwqnAZBpf2u9msKe4zWdCNAlDDzf2/No0+VjWuBcVtouYI6mEMMyynRrlStxgHLlLAHdrDck+q8kYYAJTgYrMVooQ891TgPUk5RCEif7Oszc4viRdnIwecjYEjBFAIHMICYFWZEzGMg1la/UzdTPiwEtxauJ2VnxWW6021iglhkrODY3RUYwOMe/GbDy+V3a5c9wrFjmhm3Qhjw21ilwaoYg2748P68qlFRSIgXglABnOxMA7QWNu3jfezAlNBmfM0E+pb0nfb/YH6e5yPLeqlImSvcEjEbcy34n0YJjQGW4TNwFO8xSNSZD8HOlgwOBdJW7X6Lyxfsobd3CeLKBUfsAg5U+hksDDOeG+Y9cxknGJdOTWlZkvumH45V/KwP9Msq9zCmyelBBbQcYtfo4evNIgAElKCrdChqPGtJWlDRFayR3T0pUTCjzwO3ioITGoybm/mUe5c6b6F7/c/SufBe9CxcE0hmgzTfVMYdwLsv1+WLtMbNOIGoANk7ms+9VYppIB/H+eb7ImVTx7IjJFXIN6RyqcUqAjprVfB4IwNHYIti7JmkQUOGcJsmYWNcF7O3saD3Q9+J+GihSxQlJEzR1DAYd22KATs9FaNpZx5ljgCDV2vq6nnUDdOlY83M6OjjA6MkTNO/dwdLnH6ExuY3em0/Qu7aL3qWeFirer8aDNVTuv4H+3A9Q+pu/RvmNG9qLc+9Gwzvrl3JMzXz8Maq7H2M88wn6Fx6h83pH97V1q4Xm08uoHb2D8doP0fnJT6R1li2jGftcZhrcZ/X7uQEE91LuL/YL+5P9RvKEXWm5r0uZi1pHQt+P4BeP7dLZ05h0vpZ8rT5n3OK+NROQ9zp1jeV994+xmVT7n+2mOSFfNskozg1sg69LjE3uEx8/RuPuXcxtfYGF7m9RWr4nQJxM1dqzOmrbNQHovI8E5KglQI1JPnNHbx1isJKVH4vNytL23Zrud/PBItp3LwGz38XRn/0Zem+8gfEcDV0axwghZRoKbW6idvsjNH7z3zEsf4K9H++gd6mbOc4HU0+l7NS2fLKE1p1rwPz3cfRXf43Ba6/LOKII/BXb/m3/t7RrSd6IvSMTkJr/GQ989Ktf5Wl+M5p4QbtbW3lGyRoR1ueyQ6C1E3gwT8hivYWIrjfUBjwM8HhiL040XnAMGvF8AgiDucYHhSWCBOkE8kVpKj/jwMgBSvHYaSdb+4wAkR8mgh88v51nUgdaPTg2bWC2jNp84XLkUsF40jMXT2YmgnLMwMJirr4GUY4jA6iJ0RlAM8ToxsmSwwgSCJRKoy3KGXO9D5fwFlyypjEYpb0VDDf2nR0mHWBYe4vn4MPMLKCzPPwsN6e8n7TvTgMI/o33N7d/L2Q0pw1uDz72/8z8vCaTRw8eSAckz9oHEJkGMgbh9JkYwGlA7HafxLAz8KlSYWqdRbljqo+gMk9mLPf2BBQb0DGAky+Iyf1LM7jTJjYz7vgeM1imtxN8ZWaLJQ5iI83MYHl5Oa/zN5OOiyQXDmqkiD0Z9t1kwqn/o+SDAPvVq1eVweJ3OQ6prSDtORpihPZcJmX+/CXAOko9BNB1u6fPSdak4/gjQGcwO5vBv/Z8ZuYSn6VcHy20OtKD+3Mcf/zhi2O2mNHnGCdAx75SaUYw8l71QtPkhDYoBLmDJi9b+gjUXRbjEgCzD3J2xjfQV6/ahrO+J4A4xIdzvaAIPC0ybeD0tLn2rPP8a3jfJb1k0hG45/xtJt2APDpp0o0zkK42xqgxwqidlLuSSff1H4uv31XBDin3e6gekJHRwcglrjKJqKCyXwNKwaD7BgG6vNTvFCDCDTwG0BXsElwCeZ7O8GfP2/WnAXQpkO9zvwpAVy0RRJqu12gGnEE3A0s5UBnzveIR/d/zctVpwGf6/Wxqfm4Q4PuRg1UJk4CfPQYYFQA6vm931jypGjFampjg5+zeqqqFYCfq+97QU6eX2qqp3pzbVgCgLEnCc+Sx4gjoj5G7udIookLDCPazfDGy8tdiqWe+oUxKQHW9pwF0KfPcLt/RjrSU1SCor1GAX1Ly+LLj56RxlgPfSSlymgg+cXxqYBDgAEoE57pkJ1VRHtCJmG6tZYEhdGxtVGoC5hjzEVhigtfxLNusedCJnMS11QA52831rlgNo/EYY9IupLx2Akxenw3cqfKGOnehK82EpAEHA3caU8EY4vccr6Zup/mcEffRDDqOYQJ0TNimr7NKR61FzOuXIRgBYmtY2jAv0X/l9dvEQbFBEAjMsEvbn8e1pVIWjzKhUgAkDY7y/Iw7+J20P9wWtmPa99O2CkTq9TCNiXfsPN2urjs9jysalJxkpQpdVqOsT6BSJHMVBxHA5DPH6338GNVPP0XlwR1g7xlG4y30Z/Ywmulg0u5i3O5i1Oxi3BwIQGPCi4y3MV3Tg10nBlww1Uv9sjTlxLA7qOpz/fUehrMc6EB9o47Zj+ZQ3WtgOFfGqEXmewej2T4GSwOMZjPDJOqVzX4wh8rODfRmf4Te2ts4un5dYvNO4OaJkihRlGa1jSASPU3OeSoHDG0/EjK4/9QeJBhsHEcEnzknKY6Nfaj3PiyblbTNFICO16H9dcS3TPCbIKHxSRJCVFxJCofPUczDJ2nTCVwi+BW65Lxv0h4LneyTvqeEJmV/Gg1pYPPaSC5giWv6oqEd2U+TjWco3/oKzcdfYGbzE2DuIQ6/vy/XVd4Hgirtz2ZQ3byCg/H3cbjyHuo/fA/NqxdRr9e0FxJBJ0poqyyfvn0b9Y1PUOn/BoPlezh890CyI817TTSeXUZ97z1Mlp8DdL5mttUlt7xfqSmCKv4Ci3BSifOPAPl6XcCmNfryGCZYZpQXsu47x35aNmtW+3limfN8xgAd22GALiccJA6s6RjmPeL18Tr595MAunzNirHMfeX4yRPM37uHub0vMTP5EFi5j8N3DhUDN++20HjQQONpAxjV0Kf0+wSob5Ywnunj8LsH6F/oqcqE90d6dROogoNOzvPvL6A6uIHe2z/C4OobGC2sYLywhBE9A4jbMBba35cpRPXeB6je+xkG7c+x96M99C5m4K6NuFRO2y+LGTv/z6sol95D98//LfpvviPjCAF/v8eXCGl0xw7/g0xjmJIkpecAHf8j1QQzQJfFSqFxYoOFYFhY1J3vcwF16SoHeFo2aBch6tgtUKMhFts0OEwHts6XOMU6MyuAbn5eyCInHoIs1MljA/NS09AASIPRYt+7nSyTVIaBAzqQeINHCiAiqFJgGE6XdhX157wgK4vKhzicmAi88L8bzBxHQOm+5ILp2v4UoBPDjwypYPix3Qd7e2qn3Ha4AATKKgprNOxYpjIBKAyQFhluBASLIAOPl2qmEZhim2W7TkAyJiRTmsUGigWXbaf4K/92DHA8YdCLMeTSuVYrs5ve3s4ymIktvDJSRXekCHZdemoQMWcwJtpqRYadgFmCV3RFjcxVyrDzuU39ZlmpjQGoo5EHPKaUM0N7DkDSgZyZXsxwsdSVkzXdUCWeS/CNJaytllyEWPJqurQAAuqyHR1hf3c3W/CsNUj2GBfGUkmOuNR+YNaHL2Y57t27J+25BhcduW2+6CTHEtd2mHWcC6DTw5GxU/WTAHV2d/06oI0WTWt8TCmZT+eKXEctdD6sMacMZIxPbgAZtHPRdQn215mPXRpK4MqBmZMYBOoYoKZM03TT6o3o1+mfr3PtL/PdjKXy3KXQ3zXjb9r8/TLH/9fyWa9HvN8MTjMm3RG6/R5Gk7EAOpa7iklHd1cCdfXMOEJAHZl02o3+nltcBOhKFM4ODToDdAeZSYRKXL8BgM7lTi7lO4/2nNbJbLE83mGvAGi/TJdPFf9/Ptlk/0rmz1cH6LIWTitlTBlvKcBmMMNxTTG+mQZGFpmInoe0zlmzLsmMp519DFBKWWcWh7fhVhwnv78F11wDdFqnY2NocM4mT7npRVxAHm+6JDo5fy6hEkDIkIYRI6A3zvToZBQBlrqOtDSl8RkPn5auFu8f3z9NM06bAuvq2YA3qS7Jj5/0bzZkgrVXePzPM35Oe36OfX8K8H3i8clY6ENac9L66ldyvTm6tVYmlYztUM4StXOttlxF6ZZqTejcHCQ1CYln1s+uGYJmVqUxvfuF98cmZTw2GWYGGKzNxtgnPRb700kiO8jyeN5nHGPUJ2YLx9YvyqQ0m9LuZXygJGYhMXkWQGezN57X2rUG3gQKR+mrkuChl+V40qQDXhNjegGKZCqxn8MV1wk+AnAsLRXBIWHICUiJY/Pf/Dz3VqkWr5hBwXzjuaYxCl9g4gVQSlDWz0R+nkgmy809nufc9I4a4xHXp2ZZBFQPQ19aGtYE6QhmsgKp00H16BDVo32UDraB3ScoH2yi3NlF6WgHE/5MDjFuDTCeGWojL3bdLP9Nlh31X7NkmBhw1pYbZs7U0sKirEA/0yFb/Mcl1DYX0F9eUKld9WAHo5k9HL1+hN61rsTtmaia+XQGpY0r6Ezew+H8TewToFtZyatXUgZSvl/1njX2Ztz/OUbkfpV9wgS84vrQhhODLZho7GuSFDieLOuiUtoAfosxo+cV3nuCqzo+Aboos9R+bn9fzxefKe7dXDqpcUGNOVZyxT6GQJPGY1Sw8LgGVXk9lvg5CaDz9UhKqN3WdZNYYqZZ/vyRzUdA8daXaP7mf6M+uIXRtcfoWytwZpQxGR80Mf/reUw6b+DW1Z/i6aV3MXdlGSvri1hamJUp+REBsCDL0L2z8egRGk8/RX3zVxgt3MpKZWeHqD9poPn4AlqP3gYW/gRHf/EX6F+9moOnOzs7el7ZdzaI8Frh/Rl/s42S2YqSVTPSFNfYuTwaqnmPSe5uV3u3FPiznNE3GREabMxZ3bF3ztfbJJmUlsDyewKJGw0BdB4/xWvzcTiW6QqMJ0+weO8eZve+QKv8ISZrD3D4nUPQD4uMxfatNlq32ij3Z9Fbzsx4apsHKFU7GKxT/3iASWOM/lofRzcPMVwc6r7Xn9VVktx4sohKbx2l0gWMZ9cwvPwauu+9h9H6ukpeaQ7RIMD/+ANMDn+J/sJtHL5zgP5y/7m+ZMwDBPLrzxqYI/DXuYnxlT/D8Pr3MLhxQ6Df7/NFoJmkGOke5xcSJa5k0Blsooi+XU2lyXACkyanwDJTdXSkQ3IC4GLLhYg3OwXpzLTjIOZCL/fEKDdNA14HnTkbrqCTYOYbF+ud7e3nGnmxOOVUzin1+p48GOCxvHVpdVU26xSGJTBEwIbgWvGloD1MCUzXJqhDUEIAQGhTOKMs6i037kRECYq4rCRxOuN71LDjg6GFLjITuv6YRPk3HsturcpW2q47YRUq0AndPmcqvbB7QrfGBdtuQCkN8J2h50LOTIxKYWdm1G65xMZ5XQKrjXncPx6H7eQCwfsvu+1Y2FNWY5ohl/kFJ3wu1NTXC/ML9r8nGetiucSuCEgKJEgzs0mG+li5ogEeQKzE+TBB4X1XUBP6GZ5ceX6DYdZeFNCZiJFb84GfdYY2ZzlMedKPPS+djibCi5cuienGvuB44IQngJJGEM2mmHZki3ohcKaDC66cxsgao2NQlB63okSWAQCPz2eQBhN379xBd28Ps+zz2DzpvjAbHUwI3odWTFLnBujSdhYBOj+36Yb6FTbX5500HSARnKMIMcesA0S2lQE4xxGfCzFAPf8UtDKL58s3uClQZQA55jnOdwbOVSodTq3Libsc7x3/7k3Jedv1x8/9YfWAgdlck84u2iPq0WVMOv2vTKMIMunGGUAnwdw/APMIA3Scqw/3uEP/VgG6FCDimpKzo7/mXMDsIjWxKqWKQIRqmUmwasZSksIbE4ojDMdD9EcD/ea9mUxOLzn2Wi9P0BFLHUtxbLJdKqjwvDpHxpFSiduoj+GYbmXiUAqwLZ6H+mh2GyWziwzm1PW4CGhwrjB457LBFNinUH+1UkWtXEW1XFMf8PoyL+Ws7dJJHA3U/tGYhg/Z/GPWjter4+sq5TqyY9crPC77lBsPVkVkrt0qx5BJA1lDZA73MeD4Hw1kRJsCFE6sKumYuAqadUxEjYAQz1MrZ+LqbEMGxvD+jTCiGcuYDNXnJZR0ozVQJiNzrtkE6FQJN5FZBMYZ09zl9wY+U8Z9ngiK+MlghBwbHZ8mU5BiJpZoJgCy4tzY+PCj2tSZsZewFvXdwnR2FkCXjgueI41heajTvn8M2HN7UE6cWkso0c2yW83KWvnkTMq6H/qvSUlurWRKsbxtjqARjaHO+ex6Tc4rNQrVMF4LHT9qzSZAlyQ8DUARHFJMHQkx3huWwhKMsvwIj5e7ldrN8gS3UrlxEmzkmGQljpk4wcL3s2EGH489DdgS841xfNE8LfrIpa3HZC+CeZnL93DsMvHT62lMk6FokzWD5AbwOLZUwhrxtf9ueQ9pJdtELHGmZzu431CpYlTApEPxLIZceh5eE+9T6hKalijnpndJPF7UwBNDMuJ3scIorUOTjcNDNHZ3Ud3dRWV3FyWCV7vbmPQOMKkcYVwnsyr7IbPOP+NmH5PGEJP6KGPYkVWnn2zNpRYVpRtad+cw9y8XUTm6iO6lS5owWvfuYVx/gsN3t3H0xgF6V7sgE2/mkxmUNq+iU/oeDubfxP61axgsLb1Y0WF2sUH4pN2M0bk/Zvul8U731iglZf+LQefS1KhgSbXdOB60l6YsRZS/p4mrvFQ0gCDef8nbBBuP+xibUrAU1frVnuds9uASVu4b+DIjj+PagJVL0/lscP/DihSVVCftEZjHREywpV2pZFdk9neJzyYJAw/vo3L3EzQe/galmQc4fG8PvSsdxUu8X/WnLG2dR/Ori+hWvoP3b/4UD9ZvYmG+jivLdVxZItBbkTY3CQuq+tnbQ+3ZMzQef47W/X/CePYL7P7proCf2mYNzYermPnqJjD/Ixz+9V+je/Wq9l42e2DbSI6wEYLm2HBmFdAZwCnBR39u2j46nds0LwUBIy07TYHAb5pJl67tBuvMADRomP63wTq2O9UwLCYDTRQx4Fjd2MDS3bto736GeuW3GK89VOmq8KAv22jdXkDr3iowvoDuxYsYcC+2tYXK+Ajldh/l8hEq/T0MV/Zw8N4+ur7/vTIaTxoCVflT25tDebCG8cqb6L3zk8zhdWlJc0Tz/fdR3vgNBs0P0Ft9IL1Jlq9T046SDRlIP8JwYahy25mPZlHfuYFS+8cYXfo+eu+8g9Hq6u91o8HyVgF0I9qoH48SVOJaZDTxhhH5PkmLKrcFD2FxBmCcdPkQp5lZZ2ZsqsDjSiA1sma5KF5s6FNW1jRXKAIX1CzjxETGFdlzKfU0z9QlAa6C0lgMbOZAFtXq+rqAMbaTYA3b6uzpsbuVCN0qQA3Xl3xB9QOdlPYqiAvxTy5AHOgG8PhbgBe1z0JolA6dcj5jQEH9MU6S1kezm6z1+aKMIAWEHGi65CDX7YsSGLPg2F4yiFIGoych31NS5Xm9BOj4eT+8xxD3mLikXUf2YYj183u5iUFkGoomGspAEBCamcnBOZlfBMWT15NnpBJQ039PA9Nj7U3YFtyEqMzV2iehf8NJcY7U63IZh3t7uue5ZksKBgczTABg4k7kDYoyTzs7GnvMKisLHKD0tCfd90pmBd2uzFjWL17UJK8JnBp1u7taKDQuOH5ZJjA3J806LrpmHzgjQ20D0sd5HXzvwsWLWiw1fqgTcXSEna0tbDx6BGrPtdkXHIsBNrMcVucOjQkCfBx3rwTQmUnnjQuDiQCx89KwtAz2W5gO1eYA6DhWCcRJUDrKX1U6wPFJSjr1FcN16zRGjzdA0p0IfTmXQHlO4VjjfSWjKi8P5zwVQGBxwzat1Olb6I4/HvJb6AGvZxoPwWil9g/Hhph0/F9o0g1Dl05i1wbqGpnr6++NSZcDdF1UDqlBlwB046wMoPINMujcXyk47Y3GK98ezu2lCuqVBlq1FmZqM/lPs8IyuCrGkzE6wy4OBvvY6e7goH+AzqAjUOm0lxnsAijGJTTLTcw1ZtGuzaBVbaFerQu0EIiEicCpo/4RDgeH6AyP0B110R3yPJnrpF+E+qiTxhfTIsz8HwPokrU9jZ9SQCYPlkHgpIZ2tH2uMYd2dUb9kbGRRuiNemrzfm8fu71ddAfdDKAT4fm5Dp3XJccPBMra9axP83bX2G5qjoV5xnikdrOdh/1D7Hb3cKj+7Wr8pxs5NdiasAlwMB5lWj71Ug3zjXnM1WcxW58F7x9BVyXJRgN0Rh0cDQ51noPBAfqjXlaZ4XZE8o3nGI/DxTYHzLJ7QDkQl7MqFpxWShs3Ko2pps3TGh8+XhKHFQE6Hs4M8JO05dLNtcbFFAmHaSXK6fWfBNAVmZM6Pq+d2nIsY6fWXKcitoL15mQEEeOeIDfPw7VydXFRoI5KlAsMkbOe4XyjmMRxBm0dzxmE49rNsUPmuSVDHAcyHjILnlq+vJ82S0j7zaWi7BeZswUo7EoSXy+1eptMQLP8kOAG489Ey+q8pbJcA6yRN007rmh+IemNAHDymD0qV8ig4yuvRLKmWST9+NyyPWnJrtvLY4mZVmhvqpHHz/LcjOuLkjvHmHhTGHJnnSfVuOP1FSVETmIimhiimJYMQppxsJ0kNvD54r6ClTnDPloYoN4/Qrm7n7HrOnvA0Q5wuAMMD7SWjRv9jFU3OxLTbkTGXXukMm6W2lW3VlA5eA2jmTdw9OabKPf7mHv/fZTGX+DgvUfovraDwepAYB416Cq7r6Gz8qc4uvAdHK2vo9tuZ/tNV/WESURewZSY73FcMi4kQMbvCDwNE4G0xDQF6PjcEqCTBloci59VeXiUt+q5iYGsyhwmCaO8ln/OzQpJnIiqEl4LyQAy9CIZhOWX8R2z5FgxZaKIK4h4nlRjm+NMZZSMfVxSHftfzbVsI4k6ZFb6s8m+jmWtFYKw9+9i9oN/QfnwM/TXH6B/aRu9qx0x3bjuEpSZ/e0cqjuXMGx/Bxsrb+OXF3+I+3NXMNOY4Gp7jJtzYyy1a6r6Yztp+jfc3kaNrKqHn2Pmq19g3P4cu3+2g/5qX3pozfsrmP3sDWD2Rzj827/FwaVLYhCy/8yEYzs4n4u1G1VTLh3V/jnM/JxwShMWxXXAwJsTUqpE474+iCg8Bu+LgdGz5tOXed8x17FEXMKa5zWJKEQjUEq2hCOv9kXBdjcr0Ptg9gP3nZYUa+3uYuHWLTS2P0a1/EEG0N3MADoy4OpP1lE5uIlR+w0cvfYaeq0WetQU7R2hNuxgdnsDi7e/QGnyEJ03D9B57RDd6x1p1EkPtVfR7/pGC607ZL5dBWbfxvDyd9F9912Uez20/vEfUdp5H53Ln6F76alK2sWA/WxGzzHnAGrd9egIPCih/fkMGtvXUSn/CUbrP0DvvfdkQvH7emkdSBh0Gk+piysBOmeUZBFNYwJSZnkjpjDK2JDU5ZKTPgcuF/NUY8QDXceKDA4HhdBpbmpjkjMzyQGoWGThbpgHScFgIqizeuGCgiSW4HJS58ItACqybGZcucM5yfDYKfhH18wLly7pOFvPnomlZh2ylPWV6o65Pamznyjp1MygrXpMoupDTqrx2zTZNBi2G6we3HhYteEPd1L2GQEk2VMXSkleKPtJSkKLDLtjpQXjse4TAxdNLkmmh9chvb8oKbWGRHEhzzcc1vogUEU3HTqM2nk27p83FxYGTinALONcWF5Wn5EBxnay/6e1rfjgHMvMRlbVjE1nl3JwtMCwk8bb6qru+/7OzguaIzYUSRmTOUBnoJXaXJEZc2k12y4A02WwseFyGYjboIAp3JKXzHSLDBD7gOOZwBonzj6flWZTpbDMakh3MRxcNT7ogHRwIO0AAXQXLgjwY9usPUcWbJeZruEQLdPbQxOEmeMJF9uwFW/Nz2dCqefRoDtlNtM9CKYB2YDH/vtbZNTp2ll6bG3A+Xn1C4NH6WmE1pEXm9ylONkYpZsHsSSi1NYmKhxnApijdNbHKAJ0dv0lIMpr4Hf83TTz/PtaFP543q/XA2YccLxRk46bS7EoySQic4usH5W8jqWPw3LXUWuYi1HnznEvU3/59S45+zbBDep99cmg+/YBOpel8bwC5qzh9VJtibW7XEOj0kC71kaz2tS/CZrN1GcTgI5JQhpQjQTQ7ff3sd3dwnZnG1vdLQE9BOkI4KUvrVWlChrVBtr1GR2/jgZmqi3MNuYwo3NmAB2BqoypRvbc4BhAdzQ4wtHwSGAgAbveqI+RHH8nOYPuJIBOpeRJAM25x3MpD2r/AAAgAElEQVQN2Wv84fXlgGR9BrO1WczV59Qn7A8y3TKArnsMoDvoHQjsInBHxh/7R9M0/yd3TrKrs76da87lgJmASQJ0FcYLFe0M2Xc8BttI8Gyvt69+JUhJ0E7nGPfVNwQFmbzN59xKDXUy/lCTM2i72sZCcwHzdfbxLJrVhpiQPBG/T8CT4B/BOd5Lnof92xt2MeB9JFsuiWO0KbHLdOKWnT5mJzHA0vgsW8JeZLw9Z1hmmzgnLc0qNPOO3z+1VDaRjdEm8ATGntef/HoKz89pAF12bVFZPynJ8KEyqMjFUpsflbVmzDmVtep/ZZAGqXFXLiuRReYYwZ9ivzlOTqtdXuqxDhAzLwGMCoypmnFx4FRLbRoQVASKeP3T7iPZczMLC5qTmAhXcpgi3YxBLfCeVKtw/CpujkoXt7NovlDUIs6ZZeNxpslWiLvNyCYzkMfiy/rc7hfGLoyhGDcwGayS3riOqe6swbTSPo0ATrC3eAxKDPH4aQmsP0eAkNczlSEX2nQcj2bwpWYkZ5UCn/X+SQCgAIFOB7XJBKuUN2LJ5cEBqgcHKpEsMdYjA62zj9LoCBNKNjRCt46/G10M6305Sda3WyiNL2I4exP91dfQvXYNlb09LP7iZygNP8T+jx+ge2NXwB5L7Bb+cRHlzndw9NZP0b36NrqLi+jW6zkYZmabn03t37xvjXJHXX9UmFmTL01gSGyfbaC7Kk3aJhO5sUqzjExF3m/G/QZeCwA5vy8N6xgj2Zwe8jNcc6L0VcCsE8bVara/D8aO2M3cv5NRSoYsnwlqFrJfWXFFqZ0ofTVQZU1ixrYpsCeNNRIvymXtkRgTcX+rOY5luvv7oNNq895naN793xjXbuHwXTLnjlSqzPLk+kYNjfvzaH+1jsnkNRy+9i7uX3gLv5x5HQ/qS2iWx7hcH+DtVgeX5iqYX5hXm7lfJkBXJkB3/zPMfvIzjFufYecvt2USIgblvWXMfXADpZkf4fDf/3vsXb6sdtoUwpUuZp15DeZvtkXtpYty7KEd2xu4ZP/wu2y/92rpnGjTP/a9QUG756ZMvJedR1/l89ovRakqf3scuwrRBIQ8ScjkHyvdwulacmO7u5j/4gvUtz5CqfYBRmsE2o4UJxAIq21cBcbfw2DpuwLEu6E3P2L12sEB5p89w4U7d9DYv4fx7AYGq1voXtvDYKWb6UM2MvMW6tKRkdd8tIr67jVMZt5E7613URqO0frNBxiPPsX+u3fRvbYlLUm6ts7/akEahtS5613uoXutI1MZlq6TQVeu/xijiz/4/TLoLA8SBCWz5I/FpgToxNwiyFStalOqjFLUxE67+ZpQTfmkjXD8FAE6Z2YMHPGmi2nHzFViZ2601xsfTiz5BBgsMH6Gg/nq9es6X2piIdCmkKXL9iNZrkHIdgRsbCOZSWsXL2rA3btzR04zLocwy06WyIVS2VwMNVwj+VnpRQT1PzdncPlnZFtzQ4PETcWBK5lGfijkKBv9bwYd74W17VxCVwSyTspU2l1SIqGJFor7RP0T4BLbxofRk7U1JqYFtM7QKtMS40CBQ5T75n0e91E6YYmAMB14r1y9qnGw+eyZgiQGD97EnTXhpFkB3/f0fufZyeT8YlXxvBw/tVo+fl44V8KYzO+nM/Ve/OJLOaXbNvMBQBl4PWY+Ed+VnmEwJfk+wWEGhxTS5W+KnoqtFeCQdOna7Ryo4wLB85o5yome/aZSWGauSqVce476DK1KBc0QJ2VgWiYrkoA2GV/drijict2iWOarMuim3bDIBEiTzoy6YKCqK75BRp2emQhGZCdfLospyvtsDTVtqDwhhrg1n6d0HkrHkjceZjFwDuPflKmOOUwC5HHu1EjBmzd+3llJL/DMYLsE/Kxx/sf3/zB7wPNPyjrOmHRdjUOCdMf+x5LXahZw5OYRFLoOcevfWSuLAF25mwlj18eZ4xXZNYdhEjE7+7U06NI1me07iUl0etszHY5GhUy2Oay113Bt7hoWmosClVTqqTJPlriyBLUSQMJEjEaCRQTNNjsbuL93H8+OnmGvtycmVvqqlKtoVhpYai3j8vwVrDRXBH4RqMuPrTJSl7dm3yZYpVLMKMMkMNUb9rDV3dT5eN7DAYG6wZkAXRGcSxOLZMw1KnWstFZxY/GG+kGMvkpDZa68fl9bWt47GA0EEu52d/H48BGedZ5hq7MpcC27J1UBewuNRVyauYjV9irmmws6dt6vbDdhnGznF9q1obtI8FFlxGTUdbHV2cKD/fvYONoQcMd+UckT18dyGe1qC0uNZazUl7HaXMVCfSEDPSvV7H7m9y/r26xMmeW6LNXtiQ358OAhnh0+xU5vR+fMs81et9NSsLjJJ4Fy+RiIGNOGF8cSawkzv6hRmAN0sa54nPPenQbQncRwK15nEeB2eXJqQjHtPDmwR11JloIPMxOISq+sZ1wlreOStOaq+l9WGi6mTpRxc+0UeycFQCOm5nXIwTutUEg+d975LDUXcJlmqm2WHkcbSpsYsOQ0Ydr5cylglWvATrkYm0Owv6k9x/jTSXN+3JUOvD62NScgsCogeZ0J0MX18ivTAMUigMb+d3mrGC4kNsSGmH/P91lxHUXgS4Bkcn05gy+04XhPva9J23EWQ+6s85wGwPm+5SZyJ7jMiokY/WRglbEtCQBs01KrhRYZiEww8b6QUMDyxP19VIYDzNXKaIz6qHT3USLLLn5PugcSpyyVZzBavIjOlTfRXVjFmOP34X0s/uzvgfJH2P6bJ+i8fqjSWBoKLP+/KygN38XOv/l36L7+HQzbbYxYIVbQmWM/aq0LB9ucFBExpsEfasNxr+hnXHvjYOHzbwS6+Lwz4a5qD4KyLDmcnxd4Ng3AkXvv3l6uMSd9OTNw7LrL90NbTRVu4UQqTfHxONPUi6oSGazVagKjeFzOdylApxLyYFDxc5wDUldaSVDNzelaWd0m4oWJCzRUePQI87/+NarbH2M4fwuD9adiTA0WyGzPNMLInKttXcS48Sa6y9T+exN356/gN5NVPJm0USlNsFob4DuNI1ybmWBloY16NfZDbOuzZ6jf/gTzv/0HjJufYPuvttG7yIqBClp3FrHwy6sqbzz4D/8BB9evqz3Ss0+AJ7bJbqtsixlwBC5l9hGMRBNzuBcjWcIlrGbGWdPPz5oZdgbq+HceQ8/kFA27886jL/s5x68kg9DsgeODJBDrHmo8228g5BvStU7rHOeqjQ0sfPwx6rsfYTL7EYZ0zb3RQWmUAWG1zauYgADd2wLoeouLGQOTOs40eOh2sUIW685TtB5+gdrRfYybmxgu7aN7uStgdbA8kCMrHV6bD2Yx+8kKalsrmFSWUe6XUN3ewWBlEzt/9gRHb+zLLZYA++IvllA+rMjFuXu1gwFB2gMyY+dQP3wT4/W/xPDK9zB47TWZv/w+XroPiXeBGZvptajElUEUxVK5UWfZH9FvId+RUSpevM0ETN01DdeUznwSCqooF18vdAboisdUUOFJLbJXAqSyGVCBGAGWy1euaGI4TSOvuLD7ASNYQOZQe3YWyysrQrEN0BUZYKmOm9tjwIvXqvLJmNgsnnnSTRYKbSAuSiYJ0rDfc0pw4mymctj4EcAQyLwBHznKOtvuUouk5MLXIQ0CTqjWWgtAwcL61rcxK1D6fK2WggQ7NCosD+ApR9ODLWe3U94j27unC9BJOnLzCwu4eu2agvbHDx5oMrdjUVGTMM3UnhloR8N9v9Pz828sbeZ5ed92p7h2nechze9lsKPElCxMsJ6IOU7MoLTAtKjqEczKUOTwUACsyy0InElTgQFaCNITvCPrk/22QG2zKD/msQ1CO/vDc9Px9fatW2LHLc/OSq+FQSmvlc8AQTnq0g3oOMqxkWrQ8e9nubiep6PiMzlAR0COAHQEEN8kQJeXpDBgYUDHzF8S2PhyvXFxiSJ/e+HhZwy4KDjixpKl6lygg67P/mY2MTcOiY2YN9MO1qS7EyA+5y4bSHDcSWMnMpIv0Y1//OgfYA94PHEe5DzLsg+xNYc0bsmAuoxNR6HqMUa1zDiCmnQju9L9LkteycqiDky/i8pRVhZ0EkA3pHj6K5pEGJxzIJiuGy9zG8nuIgi3UJ/HpbkruDJ3BdfmrmKuNp9vNLjG+UcZ+8SxrtmiCHwLR5Mj3N27gwf7D/Dk8IlYWXpWI7YgO26xuYhLs5dwY/E1AXSNEt3HMv0Y/jgh4vmCbXJijc81dWmqtSrGpTF2+7u4v3cPjw8fZ2BVfx8dbignNDAgMy600jxHJm6lns95bapOqNQwW5/BcnMZl2Yv6/qWGkvSCxv2s5ITySIkpXAWseYGodFsoDPu6FoeHzzGo4OH2O5ui4VG/Tq2e729jusLN7DaWlVZ76u2m6AZ2/3o4BGeHDzF4fAQpRo1q+pi4i3WF3ChtY711houtC6gWW5pU8Mfl9mkY8aud80m9cJqOBwd4dH+Qzw6fKS2sB0s3+Wz5vJTA8HpnJ/GMGeNP5+/yH73MeRIGWUpitEScE7j3K6xETtPLV1N7nd+3IT55GssMuTMBvO4VUJpiraj/j7MQPfqqJox52QGUQ5wrpwz5gjPScuwWonybShWnQlDCJXzJUYgLoUiaGAZGrcxjxMT7T3HOmlpbh6fcsOfuEwypub+gL9TQEKgggENmykkWsded8lYm2amULznDWoRr6zoz/sRB/q549/sKsvz8nos0+L9TXq+09xRz2KOGUDjeQR2FAA0a0fzfYI7Bu9csnvW8dOS32nacO6Xs5h4J53Hz8pJWn1eH71f5D1VyWRhXTnp+KddVwr8ETa9QJ1EzpdHR/qpHh6iTH3Ag2yuB83olpfRuXRJQBsF5ut3P0f7tz/HsPU5tv96C51rXYnLt2/PYOnv14HS97H1N/8OnTduYkLW4gkl3jnwQlOIqNbwmsF5WeL7iXmD97ouF2W/MN7kcci4S0sgyXw7qQRS+6/dXe0BUiCPzeWxJMVD0Iqlw5SWYnVclKiK2Ue9ZCecE6KINAfZf9xzB6DKa5QZCEvMgYwRSnmfBFjidXKfwgWO5obcv/DaqDtX6vXQvPMVFv7XP6Dc+xgH7z5B9/oehkuZ7AQ14qg51/7iAkrDG+hc+y6OLr+GnbXLuNdYwcfdWWwMM9OShcoQ1+sd3GgPcWmmgtlmNSMXkZm2uYnq5x9i7n/9D0zqH2P7/9pE91oX5V4ZrVtzWPz5JZQbP8bBf/zPAo1s/EWALZ/bQgNcfRakGbPHWBJrwNOEFPa1GYm8PvYDyUR8f9raI3A2wMvTTCbSNUxkggQ083E9T572uzj/CWfh3pNmZ2SjUlogxqfBObMI/ZtjlS/P58JAHj/G/G9+g8b+Rxgtf4L++mNpOHKdoYZjbeMKJngP/eW3cfTWWxlARxZexMsYjTDLMt+9Pczdvo3W5kNUexsoVTcwXNhEf30P3RsdDBbpwjxBbbMu4K/xqInyQU2acrWDCvprPez+GTUkjzKA7kkAdL0y9qltd62L0fxQLs4L/7SIau+76L/ztxjcyAwnxjMzZ4UF38r7wnGI7RjfSYwofUIBdDZfEPJNymyUHKaLVnqFRv85uItOmwZYPLD5PoMmu8ikwE+x1TlyW9Aec+aSDwydKkVpPUUjb9pxeWwGVwTEuECzZJAAyebTpwJJvJioPdYZKGjZuZTWlGHqRZzWnvQ68geIgVhomYjCTFdaWqmH8D+DL/Zdqn2mh8KMI2dr4sbmDLv4b6GwkfXlBE6mozQ52u2M6Wf3MWeNGZCEy5NcZ0NTTYtvNCA1obCuG3+zXJMLhKjQBUBk2r308QgwrVy4oInu4f37YjDmgbHPGRsgZWqTwOU8IJ2PVWRV8p7zvOzP1KX4ZZ8+3csA2dLSLZfIKoALrT22lRO17l9k25yt9XXK7cmMVZY9c5Fn4BrlCT2WKtDkoNVSiS7LYzmhFjM0nvhpDnH//n1lGFfn51WeQfYcz8dnm3/nDycH/o2aLCxx5YslsXzvpGf/ZfsqVqjjbq/MABdq7V/puPEl9yMBkk2ORwArBMJarWOaQ+5/M2qLY87Pi4IAiu1GRtqlKLn2SKoZRb0UMhCDScvFji9nwAkY8rgK9ptNrEYm9eu094/f/cPpAQfbnAsZEAuo63YU+JH9I+MA0OV1mJW8ViZydR01A6hrZsLWv5Nq1xcAuo5KeqYx6F4VoBM7yIzp0PzK58iXvG1meF2cvYh3V98VQEUWFsYlSQEwy88MMBMS/M3/1saCJT1zc7h67Sree+89tBZbAuYIHt3a+UrATj4XkJlfnxdAdW3hGi7PXUar1EL3qIu93T0dmwY+PLblB/gs8znn/EBgjs5n165dw/LKsuZkMiNZirlx9Ax3dm/j0eETbHR20Rn2ZGJADTqZGSTzl0tcnYwUS6lSE7C1PnMRby2/hYuzl1TiSuClc9jBs2fPcOvWLbVdplTBgmfbL126pB+6ejdnmmKbsd0EKQnSsT+o5Xdt/jquzF3FpdmLWbs7va/X7sEhnh49w+2dW3hy9BRHkw5atSYuzVzGevsC1pprYs6Rncg+fvr0KR4/fownT56oj705Zf8yq3/lyhW1YW1tFbVmXe3Y7Gzi3t49PNx/KKCOLEmBpQVzIsd07ObTtD/TBKTXq7xUrDBmnQhLg2rFbC4/dRL0FIAuj0sK3zuviYSfMTPxDAy6HZPRBOMBnSsrqPdqqPQqAh5Y0krWXMacyxin5M41anWZE0izNZji1lQzw5zn4ntkCrNfpZVGEfuQRfG1sLsEXicu6qpKmVIhIYBhf1+AmEr6mChkfE72XrLxt5urNF6DlW7N6zymCoYdr0/i9VOYWr42xv+zS0uKk/e3tl6QOhHgFHEzte4IKKXVHSkw5fO9DPDkIXWmucIpGne8Bmvg8XjTTCz0/t6e4vjFKHGcFj+fxpBLgTAlPpN+NYBsph+fgbREWcAqAaEo4T1JA+8kgO6k6/JzrcTY0ZGePSaiW2SQcf9DMIHrL+PcbjerEKGO4swMJoyFd3bQ+ugjlB9+hHH3E3RXHmD/T/bQX6ZGGplWC5j/9RVM6j/A9t/8X+jceO3UeNXjwXsetpmAjaV3mGgg0GbAJo1DzZpR9RRj/9CyVoImyk8dUxaXT55DLrC8/2HWoIRysOR4XxiT8HkgQ08Jeps8sLSWZoBzc3ruFOOG4ZmTUtZsFjPPZn7UiqxWxawzI9BjShrxwUbaIzM1Ev1lfmd7W6Wtsx/9HOPaZ9j7yZZKWxkP1TbqmP1wDvWNdYzLr2Ow/AY6r72Fw9V17NVm8GAyg897M9gMgK5VHmG5MsCVRg+vN/tYbVcyghGT7Fz/P/wNZv6f/xuTym+x9Xeb6Lx+pDWzdWsGy//jAiqVP8H+f/gv6L31NkbVKobR7wSsxBykxuX8vMpZU9db769skqDSYu6fwtXV+m38jsqFUy2x5N8eJwIvk3XjpL2tS4udzDJYliYJLSOR/jY5pHhcEXeIn3DeDQMnxjGu9knHc/pvjz8TYMr372P2179G4/AjDC9ST/ARepd6klGY+XgW9WeXMBl/F4OVt3H49tvoLC3lcwGfbR6nxvmc5cMHB6gf7qG5t43Z7YdYeHYLpZnH2P/ePrrXuxjOE6QDqvus8qiifFRB/Wkd7a/aoM7zwbsE4joyg6ht1bHwzwsqmd7/4Z7YeJP6BM37TSz9z2VUR9/H0U//I/o338WY2uuvmIh+yXD2hY+LPRcVkmmFYfpBAXR8sCieL+TblO+E2l88sjclOUMpgDozshzcMMPIyZkTqGvpU2Zarl/hUtITWmzXTzKV+B2CUjKIoLBhkq3zAnxSx5Gx1uaEFNkEAiHWImObztKysyinKK5cECJI0QOQaJbkAVPidJo+JALg+BCTSktq83gsqjaZiwom7YZjscbUaTT0+ISom2WX/NsoO48jl6DdXR3f4rDTNoL83Ba1x2h6EFkDgxHq06Q8lousJwFRoSNDxQwOg6YzGW/MFoXZB/vzyaNHMjtwpjYt3zVQaR27IkPzrH4ujgOyyKh9x9fXAehOezC1QEpzaCKGpKjD7NOkHFITc9xnjgPex8ModWX/jqmtR3FZZqCYnRkMsMu6fZayzs0JoFu3C2wSyHoB4SKz8eyZAL7ZyEirVJM0fFqSU1syNP94HRqHBIpZOssyPTJG+gMBeOfRBTz3REWQkpnIbxigc8AjjRoGpNZKiX4/D6jLY5gRyueF81XqesWx6vnOQZSeNbIkqTlh9+UwJOEzwoWQ18Pj8pq4gHPjYJ2Zc/fbGR/05siZ3HQe1jMSz2xRLPubOv//6cdx//N+0yyErBCZ5wRIRydKqdJNxKXDmA6v9VEG0pFRRzYdcV2WvH6bSJ2z2dSg62QadBTUntSixLVPpg2zvk18HYDO49BrmTa3rzBIGtUmFhoLuDZ/De+tfQ/z5XmBZRsbG3j48KHAHYNz/M3sNkE0Bppra2v4/ve/j7/7u7/D5euXBU7d27uLj559KADJiSpe62p7De+tvYcbCzdU5nqwvY+PPvoId+7c0bkM0Fngmd9x+TqTAKurqwLoCCatr6/rv5lA6Zf7Kvm8S2Bw9z62e7ugIVQG0h13ajUDLi1tpVHDWvuC2n9z6S3MV+dx1DnCxrMN3L59W+DcV199JYBOjN0AhahFSnDu+vXruHnzJq5evaprQh1i9PGavtz5UqWr31l5W8zEpeYSDrYPvqF29wSgPSKDsLeBZq2FN+Zfx3prHfO1eYx6I4GLDx48UDuYTCJIZ6c8b1wkaXL1qtrx5ptv4vLly6BL+bg6FsDIc3y5+QU2O1t6dhx3eqydpNH2wlBMjCO8YUqTbf681xFvUMxq4Ps5QBcJUG+8pzHo0tLV00q/T9SYSxh4ut6QjKDzaon5WZJSehAwV+vWxKDje3ZplfsxmXN0Ag7WGgE6toEllfw9rYRUJkwUYx+NcjMDO5SmyVxv6viMmH2WAm6+PwaoeDyxx2LtlMZrVBqwb80043GZbBR7Lz7L91OGHWNZnpfAWlFKwiYwjP+5D2Bsxf0Ok6Pp6xgwlDCIjm1QY2/j80m6IrThcgmYSHzze1MBtIK2W9Fc4aQSWm3wA6BjQohjYJo7a/r9aed3e05jyHHjeBIDLpcwYoI5NvupVl9awszrVSIz0cDzOOn0+3nlQ+pSe9J1pdp908wvfF3SJadBQ62mhCuN0qr9PhoP76H1L/8E7H2C7oVH6F7eUmkeE2U0KGAp5OwnF4H2u9j/6U/Ru3EDE8oy8SeqQKhiqkR7FnweGz+cixkHqDImABDJohRKpNMvTQNCVHWTmtclX+AZqVlNzTqNr4JWnBjJAfbpGbdBROwLCezxRWM5PqM2QpNRXaKL7somPlOqIIsST56Pz6H1M1WF02qpyocvki4M0El77tEjNB5+gub9f8Jw9kvs/eku+mt9AaLNe7OYe38FlaMb6Fx/F90rb/z/7L33k5zpWTV8Oofp7slBmlGWVtJqtXnXGRvzfjbBho9oilBAFYX5hfB/UFBFQRHM6yoogk0qA4VfXnh5nXBYb97VStpVnqCJmtQ9M527vzrnua9H97R6grRa+H6gXe3RznQ/4X7ucN3nOtc5qB48iI1cL9abcczX07hezWK1mdCx45EWCNKNxWs4ldrEgSyQywdgGvc10cuXkP1f/4xW8w2sfnQBleObAnHSU2kMfH0QsdZ5bH3EATSuUkBAdLksTTr2H4JzYqA7lqDtMUKAc309ZK9LozKX03cM1OPneRzGhHz5Lub3GwrtBNBp3XFkH/vpa8j5SQX/nLwm7hH54hprfcNnCO92jZpveV/XryP37W8jtXkZ9YlJVMeXUB2vyoyBmnGp+RHEiidR7zuD0vnz2BwcVGzM/uWvqQZYEshNl0rIL8xj8MYNpJozqE0soDa+jtrBChq9dQFt/B8TTsnlJDI3sgLiKhMV1AdrYtDF1+ICfDk4Nx/dQG2wps9kbmZVuh7DY9j82P+D6qkzYs+12Y8fouTSfp+v9uM0I3FOzd1IMQFA9wDAhTXqNpaSuzL7GycJaghoAXYlY5xwrBN1umzutIE0108usDaRqDTQZfv8DWgYYHVpJQGRfX0CJNjJuDCHZgyOxt/JurKByZ8GAHDgMXtgrrXhBO2CJQFszkU0rC/3JloBhbmcSiPl4EHGlKf5ZwytkHng2FfhYDRXHwfOWPmsWElWP+4EHQnQ8fiyXydI1IVGKXF9AnmkSruMihYMa0MXEEhfwTOT4EAz11cDNELGmwugtoEjrg0YIFGrgM+AbrxkDxqoYO1tz8GEN01LzH+slmGSHoJ3vp0AmQfp5/sdbNsmQLdAmxaaNCQIvFFs1ImIykmUDEwy20hH54LuMsltZhw5bpxOhCjJ1Fgj9bxeRyqXw8GJCenSMfPByd8WePVrmlhQW4EW7wQLHGBAU4gEx59j0jDjJKZGNotsXx/iyYQy6o16DVvrRbH41F92Aevvq33Yj1ki5Bxefbea+zpOlw/z/pW5dGLLEr11pTL7PbZpz1jJGIMTY576IFi3jCkDRQtC5daVTitw5u/l1uxAbrnhOfOS/QKHe12/beR43TIsMDq6m2vtejrFofc67n//ff8tIADcZWLZBxmgc26s1KpBoGxMOufy2oy2BDQw4Gimmmhlm2glKBr1HoJ0nQBd1AF08Q6ALpJBg4HLA2YWlaBwYJE25h3W8ftt1XyqgPHcuACqI71HUV4t47XXXtP71VdfFbDTrcSVwTKBnQ984AP4zGc+g9NnT8vEYGp9Cq/Ov4r5jbmAEeHWOAJUz40/h8OFw2J2XXjjAv7sz/4ML730UsiaM/DLgliuS5wHBEIkkwrQeU6Cgk8++SSeefYZDI8Oo9woY6Y0g9cWLmB2Y166apE2JT/uBehsDbQYaTQ3inND5zCRP6RS1MpmBVOTU3jjjTfwla98BdKtkvYAACAASURBVG+//XbIOvNdvg08JEhHBuEzzzyDD3/4wxg/NC4Dh4XNeVy6c0mP4ezQoxjrGZMW3VtvvvXQ7lsMwvId3N68LY25Y/lj6Ev2yaxg8tYkvvGNb+gZXr16VUArY0VjJvK6Qqe4TEbt+sQTT+g+3ve+9+HA+AEx6VhKe3HxLTHp2M4sJ/fBYB/gCpPBO/VFk/G4u3PYtokIk7AeQ6UToPOTtD7Q2tn/9wsc7vQ5P0a1+9JmvhlBtB5FpBxFZIv/DowgQsYc2XOIijkXjwZ6ZwSWehxrjWN2zTS/OjTe2Ne5uVoioFWv35VBcUy5bRt5xj/lciCt4mQiuo15k5QQ49UBhFtkgjpWOsFLvmxd5n8TwLHKFTu2EufOZd0YLT4QZOdWXE6ghLFBMql1uewlxu1ze5WO7gU8+cwythljv94ugOFe59kJoDNmGpmFBDkZ11uc4rfzXse3WFv7GnvuPkNuDwbcNq0+zoPOqdSAKJVEMq51Jby2N7DnqvXSSpedSYgBnQJCHIOQ1+kDjKbdZ9ra7HtWGm39he1u/c90tdOVCpKLi0jNXUNq5nW0kjexcW4FlYObco6MFxMqocvcyCE7WUCk5xhqzz6L5vHjaPb2KmlVT6fRYCLbMUfFfOnYU5kLKvsBmXMicuwyDu5us7YDffx9txgxBIC5v7YKJseg43fEkGLC35XXWvLYJHHs+jhnEKBjrKyKD8YtnsacmGAuhuZ9EsBSyazTtDPNax6fQA/3dD25nNbVjVJJ1Tp8xdfWkJ6cRHLhEuIbr6DRewsb5zakx0tAND3dh8zNcbSSp1B67ClUDk6glclgK5bCSjOBuXoKk7Us1hxAR4smadHF6wFAl6wjn4wgk0qIfJOevIX0//k/aG68gvWnprebf1iJ46MfQ/3oY2iOjIQljkrCu0SXYQrGoPOfkV8iyqQSv6c+SIDSc2VlOxsQRqJGZ8XTfuMgI0T5Ja7+fs9+31kGa0mizvPwenltBB+ZyCSouBtu0vl9VUhQSuTSJfT+7/+NTPEdlI+uonysKJMIJpypA5eaHkDm6mG0Mo9i/X3vw9rwsBjTvC6/ok/zEPt6o4Eo2XSlIjILi0gv3kJ68TKQuo3KiQ3UDlRQ76ur35B5SS1VArz8Mk0l2jSViNOMJIb0VEaXTVYdJWVYDpu9nkXft/sRwyPYfP8HUT15Cs3+frQI0hKk2wVA3++zup/PEZgjicaSs92+G3nzxRfbLP3rc5oMxdXVe90t7+es5n5IVlC5jJW1NS2wPhvFKPBiYrnadws09KA6NCwIZFA/jBMKmUYqNXGAljFE/BKDnTa+dJhhiSM7Jr9PAMOYaz7VtNvEyAGhDKK7H7ND79a4Nrg7700GARRXzGaDWn1qYJBhQy0wL+D372Vb0xsbhuCfucSapp1j2YUbDzfhkuGm0lVneqGB3aFbZ6V9/H03G3bL2HFgc/InM8T/ybaTNpcJC7v77GS8mQ23gCmWAjmTBGMO+pNgV0ajBxZZWUloQ+65x1qgbM/U9AXZ7tbP3ysGnSYFZkYdhZxmBSbyqsCOAZXLuChz4VyNWw0yIhtqE9WlO4p+k8CP2+xu1WpYoV5fNouJI0cw5CZX9gWbjNnmAqsI8rHkrlQKwToelwAdWRxk0elczab6Y+/QEOKpQAdDJd7lith2vA4Ce76I8n1OB3c/zoCbk6C9H3Dj3u38lhTQRto5re43I2THC0syXGkAj2n9Whl9F2T5pWn8jMRznX06+xzHuDklG9Ct7IjT0rQ5y+Ypf77zjWn2AvAsUPPHpcAg1wY2z8oBjn2N4Oh/v97zFpDLeaUigI7JD455BX8U1SeXTiYSLbQI0sVagcsrAToXYCDeRjvyHgB1IUBXQay8AbyHAJ3WxY7Swk6G014PgmYQRwtHMKEyzHGszq/iP/7jP/Cd73wHL7/8ssoiTdiacyrjAv6O/z5y5Ag++tGP4pd+6Zfw+BPnZRgxuT6Fl26/qDJPvVxCbaIwgefHn1e5Jx1LX3vlNfzxH/+xgEBji9t5rAzEstpWaksGH5MljzzyiECkH/iBH8Cjjz6KbE8Wy9VlvDL/Om4Vp1Gpc8PKqgK3GbPkl2eipNLWZEbA5JOjT2I0OwaWLU5PTeOFF17At7/9bXzrW98Su4/ltQz+CRByLbTsOEEvzn8sD3366afxqU99Co8//riYfdTku7Z6Vf2Qpb3Ut3vo953NooKK9OJ4HQeyB8Tq4vNhu375y18W0Ej2H+dG3gfLrbgm8qXN4saG2Itsc7ITeR/f//3fj8cee0z3vNnexJXldwS8Lm4uCoT1S1m1sXEsl23x4V4dr/PvLu4ykI5rIefZbgCdZcH92KNzHrfr4ml2ArD9UnF+zmfibQPuZOIRkTA33SqjNIGoBCCdzCAIyOkdU0mz3rG44kHGsH4JJ9cxJtT58gERu17Gv4xrCAwZ482STQbQ8V7FeONG35kTqCrA0+rj8W3TyViSxyDwxu9yA8e2tYS+Jd54bvYjMsXoZhq2RyQSAngqmXIgEcHHzgQdE/1pmmx5Zng0iGCM48eepmWnduhiRmHrPeM5IxkovnYbvJBZxjjZsag6XWDFgLI4sct5eN8Ezro9jxAgdLqTbD8foNovg8+eq38eAomMVzlexJ5zup4CPjtcYO/R6mObexUdfgmvmI/OjdTGg8XDpgXM9qNJCM9jzD0CfMYQNEZkaH7hiB87ave12wH47M6bXF9H5tYtpBauIFG6gPrANEpPFVEdC4CkxEoC2Ws9SE9mkJpPIRobRvPwSbSHx9HO9qGZLaCRyqGRzaGZz6GVzshsos2Y23UgPTdKraysKGZmZRH3Ow/CIN9pmgoBYAeoqbTYB4bYbxzhInRv9fum+57a1fuepI5o1kHNQ+cey3EdjsGtLQF0XPt8l1ICT30seWUZLUtGSSSgppuxx9bXkZucRHr5MqL119Hon8LmabLaWgJSUreHkVw8ikb+LIpPPonqgQNam7daMdxpBADddD2DdQfQWbtQi+5QoowDiSqG4jXkU1HtZTILC8h++9torb2GzSNXUTl4J2Dr0STgQh7J4jG0+5+TSUDt5Ek0WVXl9iIGfFlCTvNMF+1Bxf2smHDmEPxvftbMJezvjA/4e9N4u9+lZ6fP237HqhWMyOL/5N9sPfKPw/FmlQZk1tuaa5/xsZBwHfMMMwmkRej8+tYbyP/ff0GqchWbpzdQPr4V6L2lm0Gp+K1eFF48gFbsMSx/+MNYHR3FumP8qpKIoFiXV5R7ZJa8zt5GzzuXENuaRGP4Dhp962j2bKFRqKJBoK7Hi5m1qEClzFz/4ms0O2vL1ZW1z3SC5bguvFZAvDaB6omzaIxMoN3Th3aGAF0W7VRaTFnqTfpvkkraRip5WA+QDEvuCZyb8k6Hjbz4zW+2ab7Q19+vSZkln4Z8v5trMUBLzKxWSyWhNsGqUzl3ECul9LUubGMpQCeRECpvwAr1taiTp47oiSaGAYDP9vEBAGrN9PXh0JEjGkQExqhjF5YWuoHIYCJkrtmgdQGFuZby3ng/BKT8AWBAVjhoXJbFwBNm7USDpXB/Pi8QZXFhQeW6bHvb2HPR90sC/OcQDh4bMP7Acf8WQ9E55YqC7wAhA4oEfjkLbG3u6YbEQIXBhKNVdz57m7jC7J1nQ89rJ5DBdjOGnaH6PuAqvR7H+uLxeQ0MkPhzx/Pt4M5rwYXP6vNZeH4fMrcx6heyH/Fv7zlA56jnBOjMFMBEf7UwulLHsFQqmxWAw4wugTP2FQIt/G8y6fgig65YqyGdy+HQ0aPoHxwMtQ5Ml8C0D7pO3I6tGYLT1Mva2EA2m8HYgQMqcVVJtMv8Ec6pb26h4YLYnUxj9j1PcDz5AN0Oorv7Pl7HB62P8tf3kxHyg3MLRhgESvDfsRq32d136kl4Bjcc09LycIC7rsMyROZe65dHeDpdtrmwUp+9AEY/UKMWC6/d2AX+plB9zCsZetD2/e/v7a8FbH1jAMfND+dWbjSqdbIsTZMuAOmakaaAOmb+CNCp5JVA3Xvh8roXQFeNI1YOXFxV4upKtvZ313c/Zf2S/dFADY3JPbTAOs9TSBUwUTgkBhnZbRvLGwLmLl28pPJOrscEdpi15toyNTWFf/u3fxNwtR2ge1xOo1PFKbw0+6IcVm3dFoiVG8P5kfM41HtYenSzU7P46le/KmYXM8zcfFhm3MYknzGTHyzNvHjxogCz6elpBeME5n7sx34M73//+3UdZEi+s3wVk8VpldeWCSRpxxa4pVmwbfNWT7JHjqrUxDs9cAb5WF66cK+88gq++MUvinnGzDxBq49//ONiyTHQVuKxWlXbEMQjw45tQZCOpb4f/OAHxUTrHeqVjhudUWlCkUlkkU/kH/p9Z/PZwCgCEWnnzc3MqZ0MYCQ4x+smqMm2OnbsmIBG9hk+Wz5P3vOVK1fUziMjI/jEJz4hZiSZirn+HJa37ui5Xlq6pPJdH8gykMvXR9tNi27HIJlzuDFgujjc8XshOOOe525gtF2XJXM653m7XosnO8dNJ0AXa8QQqxCYiyFajajEiCU9ZCuSPSeYjiWuETq1BjE1GWtcK+SaSn0pl2iyEldfSywsKeR85nSXpGdMEMc3ynCMVGNFcc2xkkW/FDAEkJyJmUpqe3s1P4hhwfia2r2mmeVKIDlWwsS4t/kMmfOU0kmnFW9lnOSE/7yZDM0WCnpWjIGk8eslQC1+MOYW769baahvvkDgyQAgY0qGzDJuZN3au00zz63/O53HwEv+3TTWfI07MdMYkzWbgZuue4fMNBeP8Dp3Y/DxuZpIPrX02O5sP6s+MJCQP9lnfC1oxaOeRp6AXgfsWezhMwC7udjew7BzrsAES/g3eyuh7TR+7by+RqDa33MRNm1D9jOV/joX1CSTKNeuIbn8NiKtS6gP3cbm2Q2BN3xpY7+akIZV8k4C8U2WzxUQreUQq2QQqdNpNYvmwAE0z54Fjh5DZGQEEcbu5uZKuaKtLUkvMCZnX+Q46AaU3O+6ap83KRsr4eVekftKPh+1j6dNR4acVXNYyWXYrtGozB5MG8+YdbxWmU64KhAx4p2OICtz+NL5HMNeDHIC7NGoyCY0oDCAjn2hZ3MT/XNz6Fm/hmT9DTT6ptTu1OLNTGaQXBhDbO00Gvkz2Dh3DrWREZ2DAN1SIxkCdMXm9gRzOtJEX6wugO5YqoyBRDMAyVZWkLt4EbH1i6jmLqIyNCuzAenQXc8ivTCGxMYjaA2fR/nZZ1GfmNhW4rjffYRVTDDmNyY/11+TwLHyZgJgXNd8DcIHffb+9+w6u/00zKFbvyOAzLiA123ac/Y52zdZlaMIMEYIcmSqOMucl5YQufI6Uhe+hmjqpoBustWamYDdxjUoeyMnzb8WHsP8hz6C5QMHA71Rmh46ALhbO8jIjFgEnV6XFpFcnkVybQrx4hxiWyto5ooyhFBZ63BNQJ1ip2aw9oE/WfgVa6OdCqBz/p6svuzVHiRXCoigH9FGHrFqBpFWBu14D1rZPFqFgtiy9rNZKIhh1+IY5/h6iKQSJobk98CKpx2OG3nlhRfaFLIni47AAN1XDKCzidYYSNJw2KEmvrOhbXKnBhMXXolYOqH6sGMTHCJbx4Qx3QJvmhomNEsAcXh0VAHB8tKSAC0Lajnp+EDdtg7pizSy3toBdAQ/Vu/cCdlrBKbCEoguunF2LnYuTj68DlGxKf7vOZzaJC3QyCsHVRBu7i4u00AghUECtcLI5BPrzswhfDaYzyb0Mrk7ARBmQEFDDJ6T7cvMoU24BOvkQubp1xnIpayBz67znGF9YwM5wLiSAt4zFwi1hdMLsWfqCx/yb5ykRsfGVNbJZyghVS9A2pZ13qWv2YSkBcdlKY2abJksns9KgpXlZbliPo8hmkTEYih2EQd+KJOmWyDZ7/myfs9/SxOw8/e0H08kdG28Lrq4ylmVY4WMO5q2OMHZGjOaALJ0wT18WI6uvEdpXjhKOxcB3xnIzwDZws4JmkEEnwEXUj47inCzb1+5elV99+jRo5pE6xubAuhazIZx4nSgmvp9R1Z8z/ZjibUsDGOIJOLbXbFsrBrA/hAnwj2vq+MDYelFtaoAlwGKr3vjM2P9r1p/NFDGtBasZM2+x+90jo2wfN3p9liQvNu1i6pORiudEB0z0xIhNi91Lry7tsVOpcwdiY5gxXuXOeGdEin3+7D+f/z5sD+Qybq1pfFfb9RRbwYsOtOlk3kEwRq6vDrzCIF1ZNLR5ZVlrw/jxfHLEvt6FdFK4OIqDTqWuDKoqRGgS6IdSaO5A0DXeSXdeoElTzRPB4tiWOLtM0R1Sx39wD8egarh7CjIcDveexwoAzeu38Ds7Vkxq/giQMd1heDUm2++ic9//vPSZdsG0D0ZAHTULCNAd7s4E0oq8HoGs4M40X9SYCCdTKsbVUzenES9VhcoxOy3xLQ7Sn455xI4ev311/Gv//qvAg+pqUYduh/+4R/Gxz72MTz11FPIDmQxtT4tgI56dMXquowiWOpq5hAGZgqsyPSrpPdw72FM5CfQ2Gzg+vXrKgv9whe+IG08at4999xz+PSnP62SWrYDr49rAQE6AmF8k3HIzQOBue/5nu8Rk+7kIydU6rrZ2EKxVhSAQ+fah33fBAbZz3VviODiWxfx13/917qma9euaZNH0JCAG98E6Lhh4FzIOY2AJ9uUjMmvf/3rYqbwPj7ykY+IoXjsxDExI2n+8dLsSyp1jcaCGFVdy/UvKwnlf/our/udwSym4pznVx90lqDy+Fw7eb+6BrdGdouN+V1LIt6TiHHjxZ+7/bi71fJcWtvOpbVMcC6KSD2qUlfTnDP2HME5lXi6WI3AHEEsxgpsBzmNu4SyYiUPELGSQksCBtP/XXdzxbpeSTvvjesR45ohamOlUndjdC/havE0759MNR5TmsZmNkAJGFd1wPmT12iGDZag57XIdZKlpIzLTTvWKnO8/Qr3OP3Dw2oHSds4F3trZ780tRtQac9xL9dTn1nG6xX7lpUuLnay83Dt5nWLAeURGPbSWNsLINwPg8/ajbEK74fH5HjxNQP5TMlc5IvAqLEEbT/I+yTDT/u7Llp9e5XY7nQfvH6tlVyrIhG1nSqwHAvsHvMIbx9mcfZysRgQQ5zJB/tGslhEz/Q00stXEd96C838DMonN1AbqQZJMepY0kylElNJnATp+bPIf8cR3UwiUk6jlTqA1vh5RI6fR/vMGWB4OJxvOD8Ys8oAVIH3NqYtIeNXMt2nhIwY+ltbGnNmmuJXqEmyyGnM+dp0Yk6REOEDx+m05gBrt27fU39isrpW0/rCz/uAoBFP2K/J3OOeQnqtPA8VbTc20Ds7i0LxBjL1C2j0TUobjJUDZNAlFw4gVjyLRuEsNs+eRY16qTSCbMWw2EgJoLtdT6MToItH2khFmhiJV3E6vYXheA38XboYMPaSK+8A1ddR7Z0UIKiS2sUU0rf7kJk8iEjyNKrnn0P98HGVOtJA5EHiWgM+uZ81V3WxeUku6ukJ2Iielt3DCOV2PQbjPOrzc052WuPUWDMWGOe2haUlaZsTPDSWpB2TY8X2IwbU+T9TpRKyMzOITL6B6MJ30eqflBlDzTFRgzEUReY63ZCH0Yo8iukPfAirB8e155M7u5Mg2u0+eA+xchmJlRWkZmeRYsXEyh0Ai6gNLaB6YFXAK7XppL9ajchAQutwwZXCplwM3QZiGzGkFlIC4DWu3RiP1lJAOwMk8mhle8WW5btFdh1/ZvJoiWWXBhJJAXUhw84YdxxD+9SxswRVs96Q5jv7j0+o8NskcvXSpbaAAWbHmOm32nHH/OCD2sbscgvNTgcMYqIgM8yJnwsuP2ulfvZ3+4wx32yRtOyibZI5CZFxdmB8XA927c4dAVr+ccLv7jDRCfiJRqX7xhJXfn6JosSOrmtlqj7ry28knxFn2iiq63esFAPXxLwz3QAXGISlFRSSdxp47OwMDsgeYxvJidVjFFrphO7LMdoUXLkMk5V1dmXYOI0UC5p4LJtQDVA0zTqCeGIMkj3IDLFjD6qEg9fk6O1yLPPeck8iIMQShmQyKEdgW7hz+8/UD5Llojo8rO/Nzc6q/XWP7j4NoDT9Pr9soluQaxlmYyH4G0J+3u9DbAfrRwyYSg+hlPueazKmJaniBOI8d1tem5U0hIA1N3ykRjubdemjuN+pNt2VlhIw52aQxhORTEaGLgcOHpS+Bc9BJsfc3JxANwZY7GdcFDj5MgtmduDbQG0HIMs1T4tJXBu///uVr6BSqeKpp57EKPUZKlWKWoDTXpx90fWTEKBzG5L9LjoaohwnibhYCXoJtAvKBEzzLnQt3u+BH+LnQgDYc7aSxpwTh2cbS+Omw6kpBPIZeBOQqVZDVzxqLiiL7uYMP0un8eKy2QyIpbXT4Yrcrf8rwC2VAk0Qy3y7UvZuAN1uTRSOww7namNACVgNBtXdZ9bBJNSjvLvKdz1duOl04/6e4z/E5/hffSjrD6HOjnN5rdCIheNPphH8qf93Ja9tlX60UgGjThnJeOvhmEd0AHTtaEXZx/0CdD7YZoCSMUT9tt7GAPKSPMFQD9ZiWxf9hJolaKwPJWMp5FN5HMwdxJnBs+hP9KG6VUOtGmwW+DLQjP9NZtbv/d7viTm2E0D3MgG6jdm7wCAd21J5HMiN42D+gBxTs5GsjAxYFmjObP64tfswLRfOmy+++CK++c1vinnHeYIgEgE6MtyGxoell0aA7vrqTaxVVgTQgc/dMZDsmBz7ZPTRFIMlrjTJmJue03EJUhHc4rrP41JXjuW0NFGwOZ7n5lrBUlICdNTSo+EFAUaCYb/6q7+KZ597VkBWqV7CzMYMGs0GhjNDyEZ5362Hdt8E3AKwtolGvaHy3N///d/XT647LFX9uZ/7OYFzBEJ5jabVxPswJgrblsAkmYp8DgQmf+VXfgXPPvusyldub9zGC9PfEQAbEfJ5d7jYmsJyS661tvG4n3JrMxfQ9OfWuzB+5XGdayn/3q20OxwbbpOuONPmvy4GKiHbzMV+Give59rMo9baiNWiSNCltXbXpTXSioo5F3fFrbFIVGYQBIq4iRcoZ07jTivSEspsG65R/Bw/72uJsWTV4j3eD9c2gXKuRJtjgXEbE0R8kZHF4w0UCvo91ypJoziNJ4vV2BZcTwmk8PNynSTrJpNRX/CZVFapwevy10+/lNJKJA1s9NmTFLAfP3xYQJMStI51bs/HgC05cDvwg8czZpJ9rlMbTgwtbwK8h1nW4QJr6wEBDNNJE5PRASWdgGinxpp/fJ8hZtewF4PPLtVKRU1Dy5InYkzRfZVxDI3KKPXhNtSWbGRVCvsDN/t8TnzOnSVre5lUdDLsjOlmJdLsG91cffcC/kKtRFabuOsWs6peR25zE/mFKRSuvopo6xbKR4uoTmwJpKOjuRJiZJs2IgLrxEZlqTjLx8txxEoJxO70Iz1/BK3+x7D1gQ+ifuhwIJfgNH8F5Hv6pDan8XcClh0pxf69UyniTvELkxdFp+Xll6KavI0YdOvrAXBKM4d0WodSBQ+/5zTkTJvO9pG7AXuMZzk+tA/lHsMDTEm4IMGAL5NsUmWcW9siy8uI37iBfPEGCrWLaPZNYuNcSdpg6em0GHTx1TNo5M4GDDoHeG604gLn5hxIt9HBoBOzONLGQLyGk6kyxhJV9EQayG6VkFpcRHr+KtK3X0K95zrWn1vXM2YSIzWXRe7SAJLr42jnTqIxfhqVxx5DY2zsroHdfQSPnfsq27+zP0hzupse+30c/34/GqlWES2VEOUczFJUxmDUGXTvzVYLS9w3EJfp79d+0V42rxoWIgIUn6Ons5jf2MDgzZuILb2FZvs1NAZvY+vUJuoDQSUcy1tltnIzj9yFIdRTZ3Dr2WexdvCg9qQmj7BXhZAIIQTpazXICXijhPjaOpJ3ppC6fQHtxAzKJ0po9tU1VgnAJZdSSmxXJsoCDFni2soEexYDDqO1qMY0x7bGeY3JrQRilRSi5QxilbQYs/aONDJoI412Kod2oRet3l6QWRcy7RzLTjp2lpjb5aG1qJnXamseaNWqaLcCBmC3V2Tm5s02J2RpVRH53toKRcYtiDHgRAwQB+JYQGk/Q9TVc6s0m2c+CL/Eda8OZxkms31mXTlL8NjRH0QjTwAa9Seo/dbXp0lyaW5OYCQ3xlaStI2J510kG5KLIj8nTRrHyPLZAGFZrOd4aqw8UUQZHGUyco9iUGPmFGbqwEEQuuKavokDHNW2bvI3Fo5P6Q43Ng75VtbRBVDbMlBO8FNaeJw4TDOOm3qnocG/Kaj2AilOtMa4YxtwgWDAxt9zsBk4xyYLN/pe+xmQls5kVGJKht3M1BRKTuDU+pll5qyN/XJjO9y2e/W1YTo6VbAxCIBGUZDpUNvTg7HxcQVc7wVAt00bwrEizXRDgHU3typOQOYEyv7R36+FvkwxVpqgMLilVsnqKloUA6bm0MCA3OyMMcFyp3kH0PF5cEGm3qJlbew5G5vOsiEG4rB9Go06Ll68hL/7u78TUP/xj3+vWHStWh1tTpB0pWUmk4FznH1Eu5Fg8mf/IJi4D7DOQOdIjABdIAJ9D0DH31nJgoFA75axtdek0+XvtliZGQr7kABVx0KwrLgAb3e9/A7nPYrt8nlz3PDvyqS7MWb92n6yKTmWwoSGYxRYwNp5aQY8mxkBxw3nV/v8bsmTe27Ty+zy3qhPyLc/3hRw7gegM409e6b+T4/RYufROZh12iXz1Jl88e/tvu5ztwXTsUf8IMSfc/cMJPboWzYXKbHBsnLnZFVr1NGgLl2L5a5Ol44+r9SlSzjzCHN5JZuOw+XdaNPtAdBFa3FEyaCLZtCkSURHiWsI0LlNub/2h/qK3jO3++4U0bY53G82f163jWYsGpM22lBmGMf7jmOkZxT5ZA50dyXwRLyK8AAAIABJREFUEIswwRQT+MP45Wtf+xp++7d/W4DUjgDdHJlWToPOXQCNIah3x7LS0Z5R9KX7kUvkkIlnZJ4Qj8YDYBHBxsuPffhvgmHUUyOA9qUvfUnXQtCJAN0nP/lJjB4axfzmAiaLM7i6eg2r5ZWgxLUdsJbsmLbGjxfG8czYs9LE4/kvX7yEv/qrv9LxyTwje+7nf/7nxYgjCNZT6EGpVtJxyDpMRAJN0pdefAl/9Ed/JOCQ7nRkn/3Gb/yGwEOCYdSio5vrRm1Dpb18ExDNJrIP5b7pvMqXMUrIAPyd3/kdMQ65fvE6CBgScOOaUm/VsV5d1xxLgxDeO9ucbUugkeAknV9ZQvzrv/7r4X3QKZYMuqn1STEDydrzgWMBDh6zze9rnUPXTzDYvwmOhSWsbrNia4M9O87lwZIYBNt+qa2dQ/O8x6DRPNhlXbPP+TG1hBKYr21GAG4qyBagSys3FtxsUHunHQ2Zc4lI4NJKIIXrAhNKSuIQLHIlhBZvcn0jm4KxpWm8+ZIIVjLINuQxeM9iljvNNz3jel3rG5lwPL6ZDrDElfMnP0+ALoy1Pa1YXpNKV51TJO+b4AHPw4QVz9uNScXz8jOmGSdpjmxWx5F2mj0rlzgiQHfw0CFdZ/HOnXu0tjtNDxTveEClPUeZKpRK+s+93Fm7McuM8WfgnElb7GSu0KmxthfwtReDz+4jBDadaLtKMV0f5jEI2Jh0hg8g2jxlDDs+3z7HAPSBb/aJIuPgHUqFdwLadF3cm7HqyWPAsV/4z5v/3amVaH1mmeZ4TivR9ic0R0s1m8gvLaL/6jtIbkyiVVhGs28N9YFNNHNVtJNNtOmqTskJrrmJQG6CbC+Wzklb62Ye+ZdH0U6cx9rHPo7y0eMCdoz4wBI+kxnSuZ1Rkg/khHsqP4HlKlJsv+RXLfnzlF+KKhdOV4rKz2ifQXOCjY2Amekq1/i3bd8j49HJEoXjiKYTpZKAPZlHeMAe1zQBpq6k2xJW/C73GdJUpwt0sajKMLsHATyLi2hfv47C2g30Vd5Cq/cWSudLaGVbSN1OITk/isTSaTR7zsrt00pcS624mHME6RbqKTHqur0KsQbGk1UciFcwHK8iX99CvFhE5vYN5C6/CCSuovjkHVQObUofTYYB1Bqc60difQztwilUH33mLpOO9/0u9hv2nIPwNrojO2qPsDHU6TSCEI9ra1eYaHLAsNYKMrEImK+vIrYwi2hpBZH6ZsDejKfQTqTQjKdQbUexUW2gHU+I7JHKZNV/ybBjnM99JlexBt9cOyl/wN9x/MViyK+tYeiddxBbvYBa/i3URudDMwYaNCTvJJGaSSN5ZxDR4gTKvScxdeoUNkZGgvHcUQq/VzvY38Wo29pCanYGPW9fQHTzFqpDy2hnq4g2Y4iXWZ6eRjvaRG2kqDHd6C2jlalrPEs2xsY1Ddr4uzgB+aC8PbYVMGfvsuuCf0v2pZ4EYj1AxrHqyLTr6UNLbLteseykZZfNoJXtCdxhSbbp0o/IgG80W4F7a4MEmV0AuvnpaUWcIfLtyk1t0Frn0EBz2nFmL21sMQNU5KbpdCNEh2VQREemePy+RMr9DLxKQylm29eniWNjff2+NfI4YRLlJ0BHgIxgwsriokr8QuqxV65nQZd1DLMZ5++l8eQ0D9j4CrhcRtQGpjHILFPKz7NMlwCRrNi5ife01/xgz76j37kLMBDRZ8WFWRfL3DitC7Y/z0+Qhd+36/UDrpDF0KFjF04mjoqvbIkTWBWTj4Eqte0MAPSMBsSwc1mTbk6xvB+6qBKg4/Uts/1dOYOVOYVMRccmDMsAfaDSBcuhS+4u2Qn/efDYfP4Dw8O6j/eixDWkgjsdMmlDUDg1FgvAV6dJxfOrRJoZU9LAuXFm+/T0oHd0VKCcD9BxYV1aWdHvxyYm0DcwoEWR5+PCScYEXY0JlhkQxM9y/AlIZYmmswxnX+S/+TaHIoHD9Rpef/0N/OVf/qUA7B/90f9XGyE5nW2V5bTLvjXAUqpUSoAeAbkoMwG1KiobmxK83A9I53a42ycvT6TVADux6Dygblt53btYQPe7IIRzoCsJt7J1e5a8To5nsUhJYacGI8sBDMB2JhOctxhUm7sqP2ffsdIN9lXfhdYYet2uVSUOroRAGxdHGVe50v20ixcQsg8qY9XNtXefJa7b5k3LJJkGn5V7GXOEP/l8OR/u4J5k86IxDNkWxiTZbZN9v8/X2pMbihAscaXG3ZiS93P8cHPu+pCc9yqVwOW1UpEuHRlMLHKlw2cj4qA6GUgwgCCbjky64Oe7KnkNAbqKSlzb0eo2Bp0AugpLXLsDdBoPbhNgc7P1Nwsew6SVCcG7zKsPcobrnWcI5Se4woBMiako0vEM+lK9GMgMCkAjq4ygWiaelbYZDRTeDUAXJRAYTaAnmUNfph/UvssncuhL9QkcJCgYi5Ih7hIKHR2A7GUaHxBA+8d//Ec9XxpUEKD73u/9XgwdHMLcxrxMIq6t3sBaZRUxiaQ4qQm3vtnGl9pz7z/4ATHo6LhJN1kyzwhwMRlDoO3Xfu3XBFBxg7bR2sA7y++o/xzrO46hzKDAS2r1/c3f/I2uizpuBPZomsFr47+pjXd99Zq028hyS0STYhMOZAYwnB151/fNBA9fLPtZWloSgPqHf/iHAhkJLPI6yKB7/InH1a8WNxdwceki2u0WzgydxWjPCOLRBK68cwX/8A//oPtnGfPBgwe33Uc1XpUG3eT6pMDPSrOyTYrlHk3EnQawm6s65xaLe/g1Zb1dUtcHa/ns9gToHLDtf88ADf+SDMTi58LSVoJzdK2rxoJ3LQZqz0VbEcRa5HrGBNChRVJhROBcJplSnME5zEwTxID3gUKXOGScwPs2rTB/Y8l5ioAH50fT02JMrDgmm9WcTDCHY58JSR7HF/fnvbEUkvfFa+H5qWVnAJ+Sim79FLPQlSIbk6rp4m4lgz3RdptHCPSQsccXr18xsMdSVOzqzNmY3OQoZoKW0iH+a5vpgSvp7KYFvV+AjsfuJoZuWsS8Vysd9c/jl36aVpOfkN+LQbYXg8/uOQT6qDlGwIagqFcBJfMIB5RZCS7bnDGOWH5cx7jPcPdhphxiktEYxFUFMD4xLUJ/PdwGNHoMvHsYiq6EtfN5C0jqcJ01diKviy9jVIb7WCa9SyWkVpaRWV1Az9ptpLcWkahTdmALSNfRyjbQyHvvvrrYQc10IAWRudWD/v8YAtqPYe0j/wPlYyeDzbiLv7YlmzyARiCK679+CaHFNLw/7bP3YNj5GnOS0HEAnRESWHHDNuS5WGVj2u87adNZ2zButZLrQj6vmJavENjj+HLAnp9ks/05P1tcWxNAxxePKwOQlRVEJidRWLmBvtKbaBVuoPRECY1cQ2YcybkRpG6fRDP7KEpPPIEqmWw8VgjQpbFYT+4I0KUiLfTG6hiLV3CcWnSoINqoIz07jcLrLyNevoLK4VlUJlZRPRiUM6vccb4H2et9SGxMoJ07hcb4GVTJpKMG3j6YULvFgf4c/yDxIr9jRlR8LnwGSvY7GSw57HrsPGEwm5tIzM8jMX0DiVuXENmcQzNTBagJ14gjUo8DtTjatShatSgQSSCWzSFKebN0Gi0mX/jTY9u1kkk0Mhk0iJtks3LXTd25g/wrryC69gbKI5dRHWW5KdmJEWm8UVcwNZ9GO3YQm0cfR3HsCOYLBdR6esJ54L72KdaALn6ly2tyfg5YmkF7fQbxRhmJRBKxCCvSUojUa4hWlxGtrwKtEtqJitixzXwDzXxT/Y7ju8mfZM0SfDcNOzFnA8asGLRMftWiiJJlV0l6zLqAZRetpBGtZRBppAXWNUcPon7oEGp0fjbzkY49mbngGmbSDS8JY+DF2dk2G4vmEIZ8G2BiEwYnPROkNKCuMzjhhGxAnQAiit85m3WjxAokMrq+C4Z267zKXJJ9RlAhk9GAN9fV++n0ZBCJUcTORZtsaicsL0vQcj8vZRBdOSYnLkOAw4yIZ1bRaVzBa6ZjKamkBEeouaaSVsfGMdbYbh3WJtAdGXaOtaf2J/Wc2hHu3lhaF4rYutKicDPUZTNv4B3bnu1GMIY/LUg1vQJzMeOmXsGQM+0QeOvp2Nnmmm3FdmCmhf/uZEKqr7mSQrYPN7LbSn01ggLBfU1SJljpBWzWhmGWoaOcis+fAZoCxvdAg842+p3aEFrkHEDDtuK1y1WTAAUNMlzWnQ5jBOjItmT5BfsKg1PTrkuk09u051gCxI0PwTmWybIENemeMcEPBpxy8SVAx1IN9yxN9FOTvABYOr9CzIY//dM/1fP8+Z//OTz55FNBxpJAgivFrtUoghog/ul0SqWYkWYLa9Q0IODKMlBnfPAgk7DCc7c43gPQeaBPMKPuV0VoP6N8788Yc40BtExV3LMUWOyJZiuAZbaH4sZc1FotZdzZhlYOZeXqnBNM94VXYCDebqYO5rrM45p5xQOZQLixqrJVA+is5Hzv5uj6iRCk2wOg05cJzDmArltfsY210ewNBLJ5wH6GIBGPadpOFgjvopkaBrROANnYL3Zcifz6ItwPwYad9yAXQAfQcWwHbA+aHjldOrLpWP4aoZurc3klQEd9Omb0TZvufrt/WDJQQbTqA3ROe6fOICQVaNB1YdCFcZLbSOhZ+8C6N+6N7WDPLNzwO5DCEkw2V/sb0M6OFYjbJ5BP5lWKSYCOxgb96X6VpCaRfFcAnZ0vEU8GIF26DyOZYQzznR1BT7xHwEeYMTP5BAe2Wonrd7/7XfDNsqMf/MEfFIBGDbpMfwa31icxuT6DqdKMNOhiPFjbrZ0eKEFghc6q7x//AMZz41oDyYD7rd/6LZWGcp5hqepv/uZv6idLVec35/Dy/CuoN2s4M/goxvMHBVxO3ZySNh4BOuq4Ecz7iZ/4CQGHNJZIFhK4uXYTcxuzWK2sIRqJCQDVOzuqY7yb+6YGHV8ET2dnZwXQ/cmf/ImkFE6fPq3r+Omf/mldS7PdwnRxCi/MvKCGfvbgszIHIYOSuoP/8i//ou+z3JWskJ/8yZ8UwMfvJnQfN+TSS33BUm0jqPTw+qbp0FmSZ8eh44F0WmLYp53pFvtqmIjsdId13WM3Bp1/DaH0SUccHALgYvwRbGPJqjN94EahEoBz8XpcpawE4/j/cQfQtVuBzh7BFoITZCyw9JDzmDG0OsfXToCIfc4AOq57JpPCdYrnsbJGxvu8YLJ5jAnH8xEg5FhfJdDTbovxxLmAzCwlTbtotNl57ynldECNzffb1mPn8sr7NUDCjmMVNIyrUk5rmxUslBHxXyFzy5nA8dp8IMIAIquE4Nx3D/DkYr1dGXaeuYJKVDvOs+15eMz4YHnb2d3V7mUbgNdFG67r5zyAzEA6xRmeq6+xGhmbs09w7eJPfr6Taai9kYvpGZvITIPkDU9TmzES+wHb2G/HnQDIbc+bABQrB7zn3Vk6zPU7dIV1oKLKiqtVtCsVpNbWkJufR5YaV6UiEo0tROM1IFUVK6ed3ALiJdQHN1A+toXaYE0snMxUBgNfH0Skfg5r7yOD7hGJyO9lqqR+6OYSn2HnJ7lCUgH3VB5b1yeSkHxBMzd+VmaFBNJc+ay0+1yiMSTGOCb8TiWsIhY4ORYrd2ZcaY7l4fc4fqkp6Zy2gxA8oj11WOK6vh7EuR5A11xdRWRmBvk7NzCw/Dra+RsoPrOORm8DiTtJpGcGkL1yBK3kGbm4VsbH1ZZrCNxb5xspLNWTMo3o9uJaSi06sucecVp0SbSQXl5C7vJlJJevoB29gcbAAirHaApSkXQI2VKZG1mk5waRXBtHu/c0Ko8/h/qho2jl8yoL/a98dQPoBPL6WvWOncmxkFpeRvbty0jNXkZ06zIQXUCj0BALVPqk1Wjg8k1wrhoBWgkgngaS1FbLAMkM2sk02gn7mdbf26ketDN9aPYOoTkyitjaOjIvvghsveVccpdQH6ohvhZH4ZVeubfGiwXUBo5i/emnsXbgAO6wP5Nh7QHqD9q2Eept04dgaQmN27eRqFS0v5VuO0FyJpJWVxErrSNWJtN5C610Da1MBa10RT8JXPLfTf4u1QhYs2LYufiarFkx7O6Wx8bKMTkBh9qUTseOuneRMrVc+4GeCTQOPoLquSfROHhIuoa8Jv+lijOHAfla5N3aI3Jnfl4xCwETAVYdOm420VpA7We/TSTeJk7TsjBnIIEytsFxG1EFCo71ZAHUTg9KzDeKWDqASKWmBC66uH7u9rBVI9/bq2OxgzPDILfajgzaTscI7dDb7W3aULYZ9dtEvzP2mxtMBIYITMm1dX5eGWWVDbsNoGnK7QRohMc3BzFjvrgLFiLradjxerkB5ALJgMmCMzufXGKdFla3c+p3pqHnJgD9t2nUOVFhBq5yKeLz8TJD2zJBrlSWiw2fJydz/pvlrZ3tb33NZySGG35O+O7+rZ/dA+AFK0ZothFq2Tkwjwy69wKgs6CfDDkCYpYpNp0GBg4m6rptw892Zl/mxplMUZZgDw0hycWe2Uf201IpMORgeUlPT6A95/QeyKagkDbBvAIBP24gGHy48hHpujEo4NgjbTsaFTjAAJN9hM+Zm0myO3nMCxfexOc+9yfaavzyL/8ynnnm2XCh5WdnZqalazQ/vyDxU7Iwnnj8vECi2elplFZWQR+ppPXrd+PS2lnaaoCP2V3bsf8TQTobhzbWrATfwGpjzrLfSTvF6VTy72QocMGVVlQkEgpy81jS4OlwhfY3Bl03VC5Ao/kLN0m7fb7rvMZ5iqCcK1PWv98lONf1PJ3Px2MG+ww6m3P8Y/gAmmkX2SbFnxfsO1aCKb0ZbsY8J7/Oa+P3jRnN8emLY/OznFs0VqpVBdXKHLt2ftDAwr5n6yXniy3n8krAN3B5bUuXLlCnCwA7ubySTZd0bDoCdWTTkZ5/Py/njiWTiG4AnbQ49gbofF0n/3lsiw1M6sE3NnIghm1C/CTfbgCd+jYiYlOl4imkYkmVPx7IHcS54XPojfc9FICO5bKJeErMLbqnjmXHkIlmwHqPSjnY+PgbD87NdHqlNhrZXVevXpVuGsGnn/3Zn5UzKQ0jtiJbuHTnMibXp3GnsopKo4xom3O+c3F1zzAejSEdT+Fw3xE8d+B5jKRHdDwCbCzdZaknXWVZ2vrZz34Wzzz7jDZptzdv4+WFl8UcO1Y4LmCPQOby/LKAOQJbdLdlO9JcgcAWtet6Rwq4XbotV1u+CYY9OvSo2jUby77r++YawZdppPI6Pve5z8lI49SpUwLofuZnfgaPnX9M7sYsPX5l7hUZpjw5+hQO5g8iEU3g2tVr+PKXv6z7oGkE16zO+5gp3VaJ640VMhTX7nVzdTETxx5f3UqP/Hgu7NfuszZvW7IgBOJM2sCYR07D0+RN/OFpCQf+Tv29i/6c+pdjKZFkGfdMIJjJN92caCtgzMmjlaWt/F87gB3j0aiACRlBOE05lroaw6nreuJKNrsxvhh/rHii+zwO1zLq+okl4yRgxPBgopBxXjIpvTuug/w9ATq+eHxeJUtgBTC4EsZuz8M3Y2DprAFZdv2cty3xackyvxTTPhfuI7j2xmICWStcj52OpX1uL6AyBIhc+WdYCeEAkE5gqxN46jyPAMsu97UTQGVxNeM3MsR4fAP4/Ge6F8POPrsjEOa5wHaaZfAajD2nJDplfwgIO00y+zuBO63ZTNi6PqEycCfnYuCPJTJVUWKuvZR0sRJiDzj0nzfHiBLdziWV96TEl3O3VRLa9UOu31qbHKtSc4BpW9Gkg/tAxsOVLaCygRjf1RLSxTsoLM2i3buE4tPrKB8ui3GeWkij71v9iFZPo/TYR1E5cibQo9oD0LEYbdtPxzSUAYunWeYbvZlmqz1/AnSM/fkdI1/wb9ovUCuS0kO237YKKGdSRxOITm0633TC9oi+qcFOwJ7AIsb6jkDDazD3VlsnNU+sraE1P4+euasYvv0qYoWbWH/fGmoEddYJkhXQ+/II0DyB4hNPoHz0KOr9/VhJ5DFJgK6ewnIjgfIOAJ2SKAi06I4ltzAWr6IQayJT2UBieRnp2VvI3HwD0dYkquOrqE6U5ABKDTwx6WZzyL09iHj1CJpj51E/fBq1EyfuMqDuJ8Z6iJ+15x2yPx1ga/8d/qS8UL2OnplpDL/6MlLVd1A9NYv62Hqgq8g4kVKpLXM45c+AkR2pJxBtxBFt8Gci/O8I/613HLFKUo7GrcI4qqcfQ6QJpN98E832O9h4dBLlQ8sCW1na2vvdPqTmR9BMHEJ19Dg2zp5Fsa8PK9yXUrrnIQB02i83GqhvbqLEyrJm8y5Q7Sp1qFsXqVUR5buyqXg3VikiWimFPyPVIqK1Eutb0eppBow6sez4sxmy7NhPZCBDI4pObUpp2BH4jCKx0oPM1BCisZOoPfI86ocfQXN0VOWu2+IA6k+TQU42/h5GiyFA9yCMIn/DKq0vlvGZHbMTYDVRQEN9fQdEH6ALWU+egDTZPTR24CTA45PhR408udDcx0AgsDEwNCRwiJsilpdulkrBAt2RMe12WFHaqZfW4cq51yVYYECAkPfCYJtaYQbQhVprDtySLI1nDGE0aD/b2u2cnQw7bvastFElrmT3mEusA6u6aQmGbL49HFTJyGJdOhdZUqhJsZbuggNeVfrrucQaaElTAGP4lTc2UKdzlO8Uu4ezkU1YAkbc2xidPrBs96oslctasS1pEkGTEN7ng/T3zra3gFsMQmrzOe0xBmpkTlkpNK9VJR/u97b4RRkosC+zlIULHc0denvFoOO9irlJLQ1Xnsssla89R8ek+dlZGY70EqAjA4sBilvs1b8YwHCRTjKnBLF12J/5lnFKTw+ozdLX34cLFy7gj//4c7rNX/3Vz+Lpp7kBpFg3bbmXVCZFBkOxWMLExAROnjyhMlhuxJbmF6Q/wXtinotsvkBmKQAfjdEQluzsNXi6/Z2TLwE6A+l2o6H/JwB3fK7moMpglX2efZ/jzXd5toBWbFo+ByeArpJKArPJpACgzsz/Tk2kgMmbj7gJ2vPlJ17cOEOTJa2B0Pd7As7tclGBm29UZSF8nrsBdP5Y95MVnSCdbZA41ulWKIaoS0b4AJA2lQTgHBOSz4wbOwNUedm2GaAZDl85x0TxtVf2bPM9PmAl8dzMEMC3zSY16WggIadXGUkE/2M2r0mQzgF01MURcLdfbboQoKsgWtsMSlyzQQAnAV2WuFadBt0+GAF2e5ZYCZN47g+2nvhj3i+h4ve2sZ33OWZZ9knghiWgzx58HsOp4YcG0CXjKRzMj+OJkScwnBxGrVLD8tKynGHNOTaQBKjrnATopqamNDeyP3FefOaZZ/BDP/RDOHP2jMb7YmURr82/ganiDDYbZTSadUQZIbsxqT4NIBFjmW1W7q3PjD2D/viAzkmA7nd/93dD8wsCW7/4i7+o0lBqGM6UZvDK0ivYqG9iIjeO8Z5xub9urWyJFU1gq7P0lscYHh9WWSm/f3P1FjLxNJ468DRG06MP5b6pK0d2FzeUd+7c0X38wR/8Ad555x21ExmGv/ALvyCWIZmAK5UVXFu5qrY40X8CA+kBAU+XL12WNiq/T31BrjdWQuzfx9T6FN6+8w6Wy8sCqbYZK1jJ9R4acdvmF/ZjtzYbuOVvlvhnCcC7Y1vf1sa1C3N3G0Bnic8ucwRLtlv1NiLNKBLNeFDSWokFgvV0aKXeXERFrYi1xbFT+bWxVnnvKm11pkSKgzxnvgDwdhUJTo9OmlUdG6idACcCKXJ95frnNH41nzoTCMb4Yu652JPzt88o46l9Rt1OiY+9gCYDZDhXGyPdnEb9ZqXxFvcAjD8JYjDuJIOBiUw/Qd3NHdTmNksKm7GDKiE63G5DDWJnrtDJ8LJr2uu+diqhZZv7phlc0xRnelqhihtrNawWi7q3bhti6+OmQdcJJFpyijENz6dKAM8sg78PgTCXjLV2t7iVzDv2jZ2AaCsJ5+e7AW0hMOhKb9l2vBb+nte3LdHtkrV2P5YgD8u690gUi+BAVkulghY12CiwXywiNzuLkStXEMtOY+1DK9g6saESueRSEn3f6Ud07Sg2x59Aeey4nEcbuRwiLHXlfotvi2v2iANkNuRYZ9yjcjyo2sVMCN2ejYdhjMm1x0oeff1vrj8iZrikr2lOm845vyONOTIWPW260HSCpcqMgxzYyvmAz0cVPF1MJ7hnUZmlY+eyf5LkYwQa2681SFpYWkJ25gqGr76IeO4aVj+0iupYFdFyDJnpDAqvFRArjqMyehqVgydROXIUd/IjuNHowVwzjdVGApUdADpr3ny0gbFEBQfiVRlG5FGTwUByYQE9b19GYu0GkLyN+tASyieKAZMu3URiNYGet3NILY0i1jyO1sAjqJ06i/qBCbQKhYBJ9y5LXnfrAram2Hriy4H43/PXnkA3vKF3m2B9qYSeyWsYfvMFxBJXUHz/MiqHtwLtRPJtCM5xnYqKlq0kmNYRsuocwKR/u7fYdu73ZBqyzyM2geb404g000hev45GZhLrz0yjfGRNwHVyOSkGXXJxGM3kIdR7D6E6dhibvQNYSSTRpFYhS64fEjNxrwSOSkfpZsv2KRYRK5WQ2NhQKXBsYwOxzeAdaW8BySramRrajl0nhl2mov9upes7a1MmXPs2I0jNpZB/rRfJ9UNoD55HY+IsqqdOqWRa7Fpz8eYYNhPIPRycI0tzc20OJGlyOQel+9l4WHDpZyekXUAXS4p8OmaIFjg3EQrQ8NgaIW3TofHaVDnNCDLf+Cqur0tri+CWZbL3uk4D8QhATNC9KZ2WMQS1zwjSEcjoBME6jxkCJR2unHudm38n4JKjaG4spomL7D8CjFxoJBLqghy/LJb/Znv4C5DPeOt2XltwjWHGCdXXjjBQwGee+dRKv2zULOG7OahaBtE2zFq4HcVcwbAFgcamcz/e24+jAAAgAElEQVQJ3DFIsgVHGWKv1Nd0F0KnWNOy69J5FTB5mn9270EsHWx0bCIzJy/bOMrF69AhbcTXlpfvEQnezzP1P2PAC4E5TpQCbFxW1jb7bCMtXHShiccxQIq4A1ToUEM6rgAFgrgOTONiwAFMdk2RNtPpNEbHxgSkcXLjubg5pG4kSzVa1SqS3Cw4WrwBF3omjvVo5aJaaLjg83k4Zl0inZJQ6JsX3sT//JP/qef42c/+ijZOPBdLksgQuXnzlgC7AwcO4KmnnsaRI4eRzdJ9LYJqpapSW4LQ6uOk2jMQJh0ZUDZdWXwHmt5vW4efN2DHucn6C2fI7LHN0T43/A96LX6Gy8+EhBR0m5C9kkDp0bHExTESxHJw+oA7lSB1Xp8AOgbg+00YeFkazYnNFtqNu8zNYOW+TzbWgzYav2emEwRaSUnfwSTCNkc+o9bG+Y7zoGl3OIMO9mWJfZOJ7TLptrHjHGy6qeb2Zhs2nts0ARUEcSORSAjIM7e9d9MEdh/GQBHr3DGfy9WKzk2gjuONEF2DXDqWu8YCEwmJ3VKbLh2UwCpLyuBrt9e+ALoU2tG09Eb2KtnRPTgQ3lwyLduvx+yVM/mf1Vix8kFP5Ng+Y9/d6VZU8hqJy0TheQJ06ZHdAbonHpd5AF0+X+5iEmHnITiXS+YwUTiE88Pn0dPKYmFhEa+9+hr++Z//WSBcuM6wfzBpyLk3mVTihMy5D33oQ3InJbs4X8jruZEZ9vL8a5guzQaAK1klNDLwambZJmSwFVI5MejIIMsjLwDQtNuuX78u5hnBKTL0zp0/h1qzJifWVxdelcHCSGZEDLoTfSfQKDXE7iOw9bd/+7fbzCs+8YlP4MDhA1gu38H8xjwIbmUSGTwx+iRyyGHxXd432Z8ae9EEWs3AkZUmDzSJeOWVV8SCo5EGTSLINGQil0xRGlbwxfJaPmPGBq+8/Ao+//nP6/vU++vv7w9NOPz74D1Qi25p605o2hOCUY6ZtlsJatj/bC70+qbmKJfYMAY1P28AHZOWVl4fMmQ6OvC+ADpm0QjElSOI1eKIs+y8Tm05ioBHgrLWdhRkWxKolt6czAxSmt84VxEU8eNu6V5ScoZJVUsGe8Zj7I9ck/h9MrqsbNUHnLoxqSzetPiKx7CSxV4nBs62MM01A4I4l3L94ss/3z3rHJlUu3zO12pTCaVjC3VW5igOpzlcs4llZw5Blr8Zedic3wmcEXRS2aQjHUiKgHsGxudkDTlzCwPI9nJntblDANzGRrB+dzBKfICrs4R2m4mFrWuem+ZewJu1r88EZHKI8YpKRR3Qt+08TtvaL2H1NfR6XKWAb4piACPPYy64/rpq6y9/8sXzW5WPgUJmoGHMOn7Od+vtqs3ntBJ5Xvb/0Hl2H5UcpvNNJhJjcv7MTk5i6LvfRTR2BesfWkSZAF22KX0tMugSt4dQTYygXBjDxtgYKtTXpuRLby+ihQLimUyQJNgjDlV7sGSPOtRk/nMv4CRTREYxBqID/GyNlfyTMx4zcF57HicPZD8JmPGZcQ9iWpGsmPG16VQy26ExxzbnfClzqy6mE9zPBKZxca1pkiYi8OCSIOFaSVyBpg2TV9D/xjcQSb2N1Y+soHyorIRDfD2B9O00Urd7kbw9hkbPaZSefBYLY8dxDQXMNrNYb+4N0CUjLeSjdRxIVHEitYWBKM3tWjIWiK+uIjU/ieyti4iQSXdoCdXxYqBJF28JpEvdLqDn2jAS5Qk0B4+ifugkqmfPokFXWSMFvNugr8v3GUdwfeSL66KxSzs/2pmctnk3ur6O5MwMktOXkZr+Lpo918X4rI5VgoROPTAU0vNk5YWVc0YCkE7gHXEml/yxf3PNIYubJZzJpQQSq6NIlM4guZZFbGkJtcF5rH5oFuWj62in2mJD9lztQXIuh9hmAZFaH9rtQVSGDuHOyUdQHh6RDjzj6Ifx8gE60061tZfHFw7AJEO1iipBYlbDMPYigYXjnGtls4FEo4pUo4K4seyqZNxtIlnfQLJWQjRSBjKNe7Upexto9NdVLs3JnCBm7mIemal+JIrDaA2ewtbzzwd6dJT2csAkr0kAnXNB360tInPT021psq2uhuKO/oRimnH3ox1nmlkc8FyAOfn6rCdOOta5dHEuo+czyqQf0NOD/qEhTVCrKysCJHhs0YH38bINAg0mCNCx468uLwukI4DADZpNdv6DtUPbBpGZiVBE101sFvgZ88P/b4F+dHpMp9FDBJ4uuZ7GH89rgvO+tp8xEHksZVHMZdVziQyaK7D0FiDm6axZp5QbpBP9ZUkBgwmBcy4jZiV5DDR1PPcMVHbrwFE/82X9gc/MmELasHYx/9A1mc6CY9UxG5Shu5abyEOmhUfZtSyWuRvtxqzr/Fv4vKzMxPQmfC07llMUCg8VoFOgsrEh5oRABwfEsA0se8Xno3YzlzOXuRKI5gA6BsapXE4Tl4ABBoRk1DCwZlarUNCGj9o7PLaJbhOcs4BCDj6eFXa34aG+TlYdwTICDXTTYXkyA9tUChcvXcJf/MVf6NopJn7y1EkszM+L8UDm3MbGppxdT59+BOfPn8cwxVQdJsBnIgbhxkZgWsHrp5EBywcIhJDJyL7hSoAECntMA38jtefQdiCjjb1QB8tjoN7jAtt50PcYvOt2D5YB5/jkgsznYa5G2ujt45q2JQz2A9BZyb0rYb0L0NGRNkgG/Ke/fCbkQw58DFgzp1SBIdwAOGMf/l0Za1LgWeLtMtbdNPxsI6PnxVIYt/Hl3PwwX5o33PgxbTqOJWVJOW+3GwGjTlBdCy0CddGg5FUAXYradE4vI+aypN0u8B6AruIYdAhK56hrVXMlrvsF6DxNOZ5yW2mfp6+1jTnnm0N0MI06IcZuvZOMIZogkEH3vvH37Q+gaxKgm8JLcy9Jc63biwAdde4I0D02fB7ZZkaAEN1Q//7v/x6XL18O3OlcolGmP+WygmrOz08++SS+7/u+T3MjkxjZXFbOpGK4zb8aAHStNtptOncHJa42h3H+5PlpUEEG3ePDjyPbyt6j3Xb27FmVhn7mM5/B6bOnVdbK47+28JrMJ/rTA5jITeD04GlEy1HN3QT4vvCFL4iNR8dUfp8aeRPHJmSqQICOBgs03iBA19PueSj3zTYmiCT322ZbZhc0iaCmHhNMJ0+exE/91E8JbKPxA9c3f2PKdYTMO649NLugEQe/xzLfbvdBDbqLi29hcWspZLD5TDbTxBIrzjTqdtFCtljG4qowEeokRcQMd7qUimm8NS3UyfQ62o4AnQZHwI6jdR7ZC7FKIEwtgK51t4SVmynCcslYAsl4wBBWOalzxhOARO03Z04lB3K6OrL0jS6MHqBjmsU8PT/HtiLgQhDPEp2+MRLjPQNGuo0fv0RUpgKOaUdgS0BQJCJmnwF0bN8HYXjZuTvPF7qYd1ycJGYGBrQHmbt9Wwl6Oap7fYDXZCYRxiRku4pNRkMEJ7zPeTlcNzz9PLaZuZru5M5q87xKVJ32ml+iGgKirlSzk4EXmmawooJAjmOIG+PmHuCtQ6PNmkXMbcd2tGv1E0/bzDLcPmSbq+8eGnrdmIg+QCdpia2tIJnt72O8WEQMRZPQcWNMmsqbm+pHVort79vYx+6sremZsZ/JsbjDpMH2TDb+u8Y/Tv4jffMGBr7xNURwEWsfWUT5+AbaqRYSS0nk3yggdTsHVHtQj/eh3DeCak8/mpkCWuk8kM0Daep6JdFOJKVDRQ0uMuzIruPvLYHuM9jE5Kdhikvsy+zPmbyxzxqhxDTClXh0TDsRH5xTsp61mZsREODzdjGF9pcuYcnvMBZdWV3V532NOWOK8znxGjtNJ1iZw6okXhNBEB5/2/ldhyMQwjLi9K2r6PvOV4DIRax9YBnlo5vS/eK8x1LT9GQG+df6gOYplM5/EAvjZ/BOagzTkQKKzYTcR3d7cdZKRFoYjtdwKrWJwXgt0CElcaHeEJOu753LyKxeRSx1E82RBZRPlaQtiEgbieVkwKRbHECsMYbWwClUTz+JxsRRNPv7pSf2Xrzkumsa94WCnn83PKLrubkPX1hA6sIFxObfRKt1AdXBGWyepitxQ7pw8bUEEsU40IyimW4LTGsnmkr0MqnbJnbHn+7f+ukcjJkEZmyYWEkgPT2I3JVjSC3mESHoNbqCtednUDmyrjiS7LvUQkrtqPOuZJBYyqORO47Vc89ha/woopQ4eEjxcyhR47RMOR9qXnfzhVXB2FxnewFLisvAlOX5TCRQt44xPokPpQ1EN7aQKm+hp7KFZKuMaKIOJAPNunZyE+1YCfWBDVSOlgNtymQbdLClQUZ6KiNWaCR2GLUTz6B24hzqx46pD/FloCFLXPd6RW5evdrmJEAAjB3FZ1KICeLKEverHRdmgExzgh2OZV2eBoDPelLws4O2GEv6DoyPq9EJIBK04KRhDKHdbs4y9JzIVNo4OqrvUQOO+mecsHwNM9Mv8o9pC6aJvrM9SAEOF3evfFKllI6txImLQYE5oMoJk8w/x64KAz1jgzlGGCc4Ltz8O89jGVHfPdcWNNOwszIuY3X4ZcamkcHNqc7paTDov93N+psOyw5va2crV3TaKBwA4cbWBTp+u2lyMYdYZht9JqGVKDtwxsA8OVC6chEeyzJCBtiZs1HIsvNMJPw+a8/RWHY+EMwyh4dZ4qoSVNqPN5vSYVPmw3OcNYDXNnRsN2n2mWgkEfRaTd9jaSvvn8xOMS0JRHPepLFGf782fLlcTs1s2nNb6+tIcYIm6OWAr10HvAG7DqiToxsBWfa1nh5cuXYN//RP/6Tr+anPfEYA+Ve/+hVMT01r0ThwYAznzpEdMiHNulQqfVd7UEAkywaDLLNl1GQwQX0tV55O4K7F0gdmgMWwcHPMLiU/Xe9pB8q5+jXvs4Nh5weIOt5/gYadAf3bSnIcs3S/QBnvTxnq/TDojKXMOdNpzQnwCGhPe60N793fvdJWPYeHDBL6DFrbYPInfx88+mhY/mps7Z0SNJ3tzdIQ0/x7mA1kmzcrG5MAd7msjW2tXlNJQqBLF2jTCayLMr0ZiNkKpEux/NWJ3Ua6sOkIVoohUEW07plE0CyZWhoG0EUzaFLcdo9MZ8hY9dYSBcRdhO9VZuPWO3sG3T5r3dOljdRZO0E6yuKzwI9A1vsm3r93iSsZdM0apopTYtDtBNDFo3GBVOOFQ3h85HH0xfqwsb6BmzduCiSamZlRzGAlRisrK9IAJfDFsT0yMoKnn35agBNZbkePHdVtzG3O4dWF11TiWmky7qCsARlmAcAj1ghL3aPJACDMT+CxoceQbqR1TgJsZJDx32TnEWD78R//cTxy5hTK9TKmS9MC6FYrq3KeJcD46OCjSNQSIOuO3//zP/9zgV0sv+W1ffrTn8bh44f1ndnibVxZuSpdv6cOPKXS2s3iu79vgskswZV+YCSOq+9cxZe+9CWxsd966y3FJLwfApvPP/88jh8/HiahCM6xdPjVV19VmS7dW2k0wXamrh/vg+3wqU99CoeOH8JqeVUgowC6zUX1Qb/EOtivBn3Q4scwwbnD/GMJLUuacf6wclYeh9831rPPzOuWbDKmqSVFfcaR2HFkzbGsqByUFrG8Nco3debImENMGjjtVlslrWTMkTVmpYfhvbnSS8ZnvDaezy+ZNFF9fl66wQQOHEDH+FQbbBdj+4CiKlqo5ezi327rVScww7lVJbCM1RxwyLmTbaUEcocLp82nIdDkNDr3WyoqgK7LpCxzsKGhEKBj/G8VJBYHm44zwTgy/cXIoHSLufO6dmRClmsJ9zR69k5nm/Ef/8374vWrVLDDddYvUeXmkn2AgKcx8DqBMzM54PXwtReDbD8MPh6Hz8NKVHkOA3mtL/tmGd2ArpC5YgxAZ3JhTb9XCa9VDmk9doltftfMCAlE8t98+VI8dn+83oHeXu1BfADedxuWJh713bzxbvtZK4fW3rZbYtQlztM3r6H/W19DNHEZK9+7hPLxLYEYsa0YkotJJFZSiBXTiG1lEKnlEKlmEN1KoV1Lo9lKohHLoN6TQy2Xk4MlnTBbjPPJsOPbMezYF8z0gZrC5srKuY6VUOxX5qrKccd2YHzAe+eeQP3HMVWZwOB99vX1qQ+aNji/p/HsYnMre2W8oUTI8rL2h2QnW4WPKoSYZCfT0TE2yXS2/Qv3BNRW57FFeiFL10kWbRuGLjGYvnUDff/xVUQrb2Hz8SWUj5RQ728I9CRIxxLB3BsFxEpHUBt+CndGzuKtoVO4kRpFqRlHbQ+AzrTo6Oh6KFFGb6yBSDSCZhuoNCJob5aRXFnG4NwVHJ18EfnUNZTPLaN6aFNmCnzFi3GkFrPI3OpHvDwB5E/L3bVy9iya5u76EAM/xZfEX1ZX1XZMUkkyymM673g6F98nbt1E9uvfQGT9dWwdm0RlYhm1UeqvRZG5nkV6Oi3WZ7ScQDNJiSDGVHW0Y07LmHGje5NhRwkVAm6NvgZqI1WBdbEiwac+FF6bQGqpX26v1eESNk/eRGXiDuqDdVVyRJVYorZdFMnFFLJXyaQ7ivKBZ1EdPYn6yMg9mmwP2pw2H3CN0XxqTGA3HxnD2hJTlmRgn+dcwe8T8iWbuofJDrYn179qHY1aHdFmA+l2E6lGHfH6FmJk1lWKSKwuIj03iWZ+QWYnpk3JIC62GUNiJam+nLoziOTqETRHHsfWRz6C+uHDgdO7Y9BJEmmPV+Ta5cttMnI4sOW+4pU6KYAx7TIzdvDcsezY9jkLgsylzhgHe2kraXPiWE+anJ0ALYE1A+i62aLvdXMK0oiQ0h1zYEDnWJybE0Bn2mUCcjwdNP+YtmAqMHPBmGrufYfADmdUTpqk/fb294sxRmAi1Lxwx+m87m3aFY7qykyKae+p3MkJCvK7YgZ6OnEGotriy8+Gorl0cXWZl51AAGt/AZEu28KftqG16zWWBzu6ShNIb94HhZtMQoJMmside5aVXrKNBBQ5INgo2/yd2C6WETKRZ2PddbDvDPQ0IDL8b2/BeNgurlwkV0wLjO3hTEj8QFOBoMuuWx8KNQYcQEcANTc4qEVwc21NQqub1IhLJpX5ZV9iCZWVtxJMZ9lppVhEnhl07xnYtnw/vCiNW7Y/N+PpNG5MTqociv2AZUe8Topysw+ztIrvR06d0nPnZm9zi4K0Qbl6NAJdH1mKuVxerBKCrgwyCNIxS8c3F3LSe6lVR1BRLEJ+3xwgfWadA2r3HOfeB7T5cmWwYemkx9IJwX0DhnbSlnjIoJECbJbsrK+rfS2AVwDlNgHG+LXsrp/9DTeYtuFyGTdl4N1mLOxXdztgYAJhAN1+QNz7aewH/Sz7q3NvlRbde9DWvLSQ6eRKz20TrZIwV0ayH01Ec/FmP9eGxWW4O0upHrQ5Or9nDD/TprMSemnTSZ+O1hEBm47AXYsgXeIuQHdXm47ZUY4Hd4YQoKsgWmcW0GnQvQuAzgyR7BT+GmPJErFxjMlpLrtd5ixb24I5TFBI2DT+fOYDdO+feD+G9tKgM4BufTJg0G3Odd3Iq3Q2msBYfgxnh85hJDWMaCOK0loJM9MzWHPsDAPolpeXBZpRn47lr5zfyO4iePSjP/qjAp4KvQUUW0VcunNJDq6rlSIqjYoAOvYfrX8uWZCMJpFL9IgBd27w3J4A3SkD6IoE6F6VOUJ/2gF0Q+ekW0aAjnO6D9AZsCWArryC6eIMLi9dBk0yzo+ex2iGWjyxd33fsUQMWw1XuhPPYml+SeWtNK5guSoBOG5EyJ4jsEl2trHEuWm8ffu2gDyyGJXcKJW07nDzSQYdgUZq/RGgWymvyCTiIktcNxcVO7Av+kCYAcoGZpm0x07jWFq28biOxfNz/rBeqeN7DLquAJ0lNoPJOwSoCVgKeKC5A8uICM6ZDhABOop3U1uO4FwkAKPl0sp1wrm0UnuskM1Kg4z9h7GIxXzcsFvMx3HXWVFBZpEAOibn0mmNMiXQXBJNG3KXjLUyRH6H7xCYcnO2X8bOz1J7TMw4lvjFYgEQ5IwETBOYbbWttJK6Xd5rP0ATr9+01vjV3Uplab5VGBzU81ti/M8Y1MXI4d7DS+BwfSCT0FjXNqdZQpbl/MZE5PfZ3nwOjPPM/KKbO6sAj2o10I2i5iTNpLgOOQDOB84sieSXlvrAWJ8r4fTnW/v+Tgw+a+JtDDmWqHYAidu0nbqYI+0GwPG+zFRvJ4Zk53pnsTp1DLnWGUBn+y4/9iGAKndg7ms6gEFj5vE5c41mG/pEA80HjlQRaqF7saEB6zEaWTQaIEA38J2vIxZ/B2sfXpaTqzS9GKPWogLqYkW6Oto7hlgpjuhWAqhR8zmDRiqHeiqvdyOVRytdQCtbQDtTQJsMu0QS9DwtsqKL9zU4iBRF5ZNJgdtMxDI+IrPNmPuq3HG/l3axaVY7bWLe9+jIiJLokheyPZYlKTypKZWw0nTCuSxTI4z9mfNGaDrBNnfltNqfufUqTSCbex5KcywvSwub8VybezdWAxH8Z99mAopEjblZFF5+CYmVy2j2TaI2tIzqaBX1gbq0/eIbMWRZIrk4hkj5EawXHsVrx5/DO4XD2Ggn9gTorF9lIk0MxqrIxoJ9O1NElVYU1XobzWodwwvTOPfOCzhUfQvJsVtoji2jeqCKRl9NQBVBOrm7zg8hWTyMVt8ZVJ54FvWJI2iTAdwxXz1I3BfOO6681Rh0AfEh6Lv3xPPuRJZMZtVUwEy8htw3v4p24wJKzyygcnhDZZd0yKW2X2pmAK3yENrtPCJ8XjEmf8garKMdb6CVoNNrA+1YDe04gbsy2rEN1Ic3xcRrFOqgg2nmZg69L4whtTyC5sAQGr0V1PLXUB1aRHWignp//a55WRtIzaeQf7UX8dIxVEaeQ23sEVRHR9F0RJP7bTcjEik6dJITnCOMkcy5x0xj2Eah9rtnpuMD3GZiw7nAL8UXiObKTzVfsBS2XA5KpUslpGdn5Q6M6CRKTyyifJRsunpQjRJtC6Qk4zB7M4/8a8NA7imUfuiHpEene3BJ3n0BdDfefrvNAcoAxL5gWSXb4GwDs3ynP6801ei31ohsHN14h4jpTg/FvudnPFiv3DcwoMCkeB+uq3YOy4CSOVXo79f9LS8uggYFYeZsFxcNiZI60U3TFNOm2W0dOllaai/SJXM5HBwfV3C4vLQkBpFla7qVsgkItIXJZRrNHtxYB3a9tljJ5dOVDggJ9kosFXw5lgiBABNL3a2Mzs/A+kyHcHG0QI8ZmlgMQy5Dsx/mjw+M0S1YWofuIXEwcGHmos5rDjXtXMaHCzJ/T1BIAZNlFjwRaKN2KztkGgwO1LTf8f4eNkCnjN3qqvoSM3q8Rn/DHz6zDtA7YDEF4BQRe15XgToHANaXlgJ9Of4+l1NJbl9/vyZt9i9uAu8sLWFmchL1rS0MZLPIOL2KkNFiZdB7zIAaH1yMqZEIYGp2VowF6h7JoIWut4UCJsbHpa9EFh8XEG6SXnr5JVy/fgOra3R/5reBgwcPyPn1xIkTGBoaEgOPL1GKHWPVmJBc/MkUtHJYOfq2WmLU8S2NmB3Etvc1sRvoswP4Y8CQz7Tb1n7vAbPLzB041n0XZZtPtGF3wrtWvuKPWWMWkFnFwI3jnqAwx7gtMGHbWP8ijXofWgf7atOH9SEC8j5A97CO23EcC/z9OVTBtSvD3w84x8/L5YyZZC7UThTbXOvei0tX8ObcEVVGSRMJMmvl5hxo06nUtU1tuqYreSWjrk3bR5W7ilHnXF9DkO4hA3SaxrwG6EwK2H3cA4gYu9q+7zHwbJNkx/VZjyEI6DHo9gXQPfk4ao2aAJywxLVbaSP7BSIYyA7iaP8xHMgewEByAEkkUS1X0agHWoSW1GNCk/Mxwbl///d/F8trYWFBBgg/8iM/gg9+8IOaN+P5OKZLM2K6TRVvSyuOcgScmkLTEafX1hPPyujhscHzyLgSW3M/ZVLmzJkzYYnrmUfPCOxj6e6r89SgW8NgZkilv48MnAa2EJa4fvGLX1SWnkw1AnR0QZ04Oo5lAnTUbrtzGc1WA8cHT0jDbig99K7vO9eXQ7Fe1FqXTxTQrrdBUJNGD1/96lcF1hFAZIKYiR1ff0dJRgeaELQjeMe2Zpks+wgTSLyPT37ykzh45KC09Kgx+Pby21jaXNL4MQDNB+B2ZbJ1DGYD6PhrJgp1PS5etESP4h8Hvmlu8RKnISvXvuM2yGTCydyhEZg/BIyDAKiD05kjIMfyYBlBOHCOACrvhbE2ASkrY5UmrYtTfeaW5i5nhkNQxSoqTGtM5gksOSLAt7l5VzfWZfaNgSDGmFc6FCa5XJzBTQxBJrY5YyLTsuO1ErDj57k+ce5U8t09V2OIdWp6dgJNBjha6ZLN69JydaL3Xd0BHfhCOQ9qWTNmpjkY4w4rSeazY4wZMipMR9klzXxGkK7LMZdkguGE/Hn9fHOd8N1qO11nCbhsuFJj7ie0xnuAR6jtRgae03YzMgCf5V7MNF8bTt/vAN6se1u7sR27AYm7AnDG4O+ioWfxE9cpA2pZisp22Otlz1R63N4Y8wFxA26NhRruhTxmLI/DZyHzDAeu+5VCViEkrTZvPNvYVV+ORpX07pm8iYFvfxPp5lVsPrmCytFNgRCmORWC6w2OZQe0y9WRbuh8JxEtk7nkvcmwo1N6LYVGNI16Tw8q6Qw2Egkx7WJDQ4gNDIhlV4tGsb61pf2WAXQGpkvj3TN7EGBNMwcatRHQ6+9XXOhXMpmUkRFqVL1EFqiA/5Y+ayxKjlPfLdZKB0N2cLuNTLOJPgIX3OPevo1WuawyXrLvm/m8gBgaZ7RIAGC58eYm0jPTSE9eQfbW64g0p1EZr4iBVD5WFvs/sZxAeqoXPZfGsZU4hxef+B94a+QsNpFAoGa994ulrtSji7OKgNMzAhYdCZutVhv5jVUcWJjEI8tv4QfBR8oAACAASURBVMTyS0glp1A9uoHqRFmAIctuCbTS3TV/eQix+nE0jjyB+pHTqB85gmZf394XscsnwvmLWvHr61rXOHeITOTYc/YZ6+N2OFtTFIdWq8iurSE3dx35q99FM3kF68+toHqwrMCMpZb93+pHq3QE6yeeQH3ssMgYNGRi2XGkWQuqKRpVRBpVRKtbiG2VEN+4g8TabdSGlrD+gVWBl1ybMrey6P/WEJIrB9EYOybTssj6FTQyCyif2JQzbm24JqBK559Jo++FfkQ3T2Lz5PtRGT+F+sCA+sODvCQ34Iz1OMYNKFYpq8NPRCwSYeSuDBj7rqQbWKVnTFKHuVBb1dYnS4ZwHITrO9c4JuOYnCMWQefk+XnkL1xAvHQNtcEZ1MZWUDlUDliEKScbVosgez2Hga8PIZJ8GqVP/zAqpx4JWKwOo+gkQHVrk8hNB9DpgjwgwYJrE78PWVxdKKxGHebkYUwvNgR1GbSRIYOrQzMtHOhdrkqBETsgtctyOU0eG+vrQvTv5yWXGdrMZ7MCzdgw68vLWqD381KAwhLGdnu7W5JbELSYOLMHBe08KHWNenqUSWcbLi0s6Hxmm+2zYiz7qCwGAVLTS3IMD36n28uejWn9cXCrRNTpnfEawhJYl0HxF3orQdJE7WnYhQFlx0ltg0VggIAU2+P/o+49myTLzmrhld5XZfmq7mpvZ9qNlbnSCCTERQIigIt5CSR4LwQI8YEI+B+YT0TAR+4FBBcnQQQB6ErCaCSN0YzG9Ex7U122y6f3+cZaZz9nduVUdVdLM0JvTmRUTVfmOWfvs8/ez17PetZSxtLMDuzeDgSnQXdEBECRQacSAAJ09brOsKOUwdN4ssyYqNyuFIABPAEw9aPLCJlOigBJB8SY2KtcZN39sZINaSZQE7DXkyYggWkr+31UkXyek/2x5vpDgY7TDjBGkAEu72IZ8oF3Vu8sPRRwSOovxZOZ4aWGG/VgikUcOXJEjAH2IxdMllVRR5HjmOBe0Yn7hoFMuAkInmdN9B5DVEwWB1LIdTeVQqvfx1ajgdtzc2LMcZPJwJGA3Pnz53D65Ckcmp3VBopj7vqNG/jKV78qFl/AeOSEBl0nN1InThzHmTNnMTHBrE0wmCwjxOea19RuU78p0F4gIMl7QWc1Zi+pUyetOnt7QbMCDnMh/R6MDXRZA6WwOwC6QW2094DlpQyvczcbnP94bgucWJoxOF/w/lppiDllK8tDxm4yiSJLI6jtYPO4G18C5x6iTbifufA9/Qz71gF07xd77r283rD0yAUBKk3K5Xa4572X57NjDTKruXGSNl3HadOZ26ux6SKOURcPSha6SbLqqDcSuL2Cwv1diuM2EOlUAXNxJYNOAEEckXaadfX7KnHdq82DTCWbY3cAJjZfDzzDOxh4bp01ppM9M6ZBpxLXgx98OIPOALrSHF5cfBFL5YUdDp+D7cil8pjIT2EyOyE22VBySA6rEuUXyy4u8wMBJoiKQfflL39ZTLXnn39ec+InP/lJAUg0jRifGccqAaTyPK5uXsdmfQvpaFw6Yok4YyOWuDrGVySGmex0YFLRz2N1dVXH/aM/+iOBWUx+8Lif/exnce58YBJBgO7lpZdRapUwk5+Wecax4nG0S20x0AjwUUOP8yyvh9//0R/9UUwdmhKYxdLfK6tvo95pYKowien8NKZzMxhODYftFpPrEds9eXBS19TutlU+m46mkIylcH/5vsC51157TdfH0lWubQQ8Q5YrnbALBZUNs6SVLDsmjv7lX/5Fmxlzcf34xz8uN9oVutGW7uHG5nWs1dY1V+6lNeeXbloCZDfGuQ/QmeC6JWX9MeNvpiyeCplloaIA1+NAiJuacmQoxloxiXdbSas06GSyF5QEJyJxmUHIEMIc6QkeJJOKv7jp4MsHXEzTlNdhFQ/GFht0y6T0iFU2VFmixg22JyGjCgHHNiMYJYDN/d0HVNhWjnn+mzl3EiBh/5tpBK+L57c490Guqw8DmnbMi3TocwyJwUodu3+2B+A8RN1eMvj9l53PgEjGKjqHxzRSIpmghWeqYCw6S9qz7dte6a50Ab2Y2EpHxcTOZgMmtsckNoYez2UAoMXkAmDozkpAchdzicFxsBvwZm1+GAC3lwus7TsepqHH41Ozmy8bj+FeYxd344etnT6oLi01B/IawGZxEY9jrMRBd1t/v2EyQD6L0vYqqhhz8iuppSUUv/MqcvW7wMw6uqPb6AzV0cvS1bGHHtdVvqnX5RJjBC10rE5ErKNYhey6gFlHZhbZdtFqApE6mblpdBIFtBI5NOIZtJN5ID8C5IroZYbQjidRZfyWSCLjTCc6lMHp91GhFmIiITdWVihJA9qZOTCmUqnsLlpfFmMas06a425PJVaSmT5Rr5wl5gOusNpTEKxotZDe3kJh/g6wchft0hJ6nTr68RT6yax0+LpkC6bJGsyhl8pQ5g3Reh2pxUUU3nwTsco8WhMV1I+XUb5UQmu8JR2zzK0cil8fR6t/Ht969ifwnemLqERTaEd23w8/bPwM/j3ZbiJX28bx1Zu4ePdlTDRuIFZcRntqE40j1KRrKrlJFlT+rTxSawcQjZ9Gd/IxNB+/gM7MAQn+kyn43bwENDn9WjO9FLvTVZHZPt4AHD8h4o/TdLmMwsICsqvXkd5+FZ3hOyhfKqM9QeAtguyNLEa/No526xRWn/thdE6fEVCq+0xSD0E6Jm5a7PemWGJx6nOuLCB7+wq6hbvY+ghLkVlt0Ze+3NArw0itTgPJY9JJjd+fRye7isrjZdSO1wTmEWiVO+9cDkNkkHVPo3zuQ6jPHhNo+90yEH2A3tiwVv4vY5tmU4Qq7o/4d/6NgCfnYV971e6ZND2d5BbXJgJ5lnR50H1NbGwge/06UvdvINq8iV56Bc0DZbSma2hNtuRoy3Wc/T/2rxOI986j8vFPonHiJDo0eeQ6KtnZh9e5RW69/XZ/L8DKgBnfRc8fLPZ3Mz2QSDwb7GzPrfRS9FgrYbQJ4QGaU2KRENhLJrXwixLP0jgn0Lrfh4KADAE+6cHRqILUYA8gethxrLSJCwSpxH4mKNzMe9keOmOSrSctMpswHfhgGRsFNu7EDKLYR1ywDUEX483R3veiuGoSdfbXdLnig+xvGHV8L8CwjGWYNXQFRMYGkZOhK2F+EEhHAfPVjQ09AKGWmgMDlUV0Io2m66DghAOfZhl8MBmwEWglW8ppTogV4spYB00nJArrSiYIQIQlpG5gm2iuMkzUpHDlHgbgKfg2J00rU+Z44sNMoISZC+fAOghQP2hsKFBxZRrMWHFy4Ngw8MnuL/vEMto72IsOkXcpHS2wBdq0uxIMBoERsupGR0PWGq+HYBbLfsgAJb08FY8H981je4liTmCSmQRm/flmSYUzJuG18qUJiQLAmQzq3S5Wtrbw+uXLYoJwoSdD4cL58zh57BjGx0YlSM3A6/76uswk/v0//kOT4A//8A8JRGSfENh74403pZfxqU9/CseOHRMIx7bz3miTEWp+sA97gXCtA6f5uzT43JuAPN1+GTCJwcqMs9N96TrG3cOe4Yf+faDEUuOAQaSj5gtA8j+zj0l1r3OKSWil47vodJkOjiVFbJMp8M5zIVR/MihjoFarqU/F4DSAzpW1anwNJF4e2h/fjw9wvPoA3ffQp9+Pyw03JjTf4QYpGtUG+b02ixhsi60xtr7K6ZVlaE3q0zXQbLeCsjnq0tEdlD8jXbm99qMBKKeNgzOTYDkD0EKkW384QMeSrT0SRA+cG12AHxoQOWa3lbgKYH+EmyatL1dKqCQM15tIDMloQkyxZw98YH8AHTXotufw4sILWCgvPFCaIR5LIJ3MyNG1mCzKUTQdSwtkSsWSyCVzGEoNIxvPCsDaWNuQgQSBtL/6q79SEoUlmwTCqPV25MQRsebmSvfw2upbciqdzIxgODWkYxPoo5lEvVNHtVXBSHoEFycvoRgvKsPO4/7hH/6hmGeHDx/WcWnic+mJS+j2ugLoXlh8AdV2BUeHjwqgO1A4iMp6RYxofp/aopxfCWjx+x/72McwNjOG5eqS+uX6+nVsN0vIJjMopAq6BurhUZMvxbbHk8jGg3bnEvtr97GTxwTQVdtVVFtVsISX4B/BKbL5yMQmAGlvlhDLPIdmAoWCkpxkIzKOYJkrTSL+6Z/+SfMeGYBsxwc/+EEMTRR0T8mgu7N9B1v1IIkYZsEHmNgGvjzQLMIBCYwl+AqdEc1sZ0A2YQfT09PVCoAsTt6BzqOcWQnMdeIqZY1Sf845s4Ylr/2IQLlELI5UwjGtXCk0+4LMKNOC47X5ZgnGWGIfmlsmn0UDxEw/md8Tc99Ja5Q3NhQP+fG9ATnsL7qympaxlbUPuoqG65ur4FCVh5Uk5jjOo0owiMnnShT9EmSbFh7G8PJLYK18djd3bblcUv6BSUQy/GgOVK0qpvBfdj5ePwEl04TbkWhgPM8NndOYkz4dSyidRA6PZ/3B9vE4KpN1Rm/WdgJs7GPf5CBsNyUwTLvb7Td4Hw0MNQ06/ttuzLQdpalcnwZKQO08ewF0DzvPwzT07L6QjciNL4/HPrD9jOm9Pmhfs9fSEN4L09G259u5rfOcHKeMhxkr7sZwt/btqEoa0OK2ajGVeW9uIn7vHoZL9zHSuI9Mcx2xdpkoE3q5Drr5NjqFDrqFDjqFbvg7k2Nce8mUJVCnNxNgfN6VCIsGJe2NRMCuq6URqaX0jjcziDTTYtl1kEYjmUIrk0V3aAjtfB6NTAaNbBZNjr9CQZVh3F9x7HJ+J+Cj8edKJXfrT9vj7TBItHXZStc9vWoDjkyOJUKCxfo64neuI/HGC+iVrqM+vo1umsAQjaaSiDZSiDbSekd6afRjGfQSafSoG0hB/o0NRBvr6Mc30Di8ge0PbqFxIHAdzdzOYuTfx9DunMcLTxKgu4RqPItm9L0B6CivE++2MVLbxOz2PE5tXsPR+68jHptD48gamgdKaE61VK5IRl9mYRi5a9MC6Zrnn0Xr2Cl0x8fRYxLiu3hxf8V1nWOMc6rJOoXJIu+Zf1dMaFJPlA1YWUHurbeQ2LyMSOoyOpOLYiJ2hpmEJUCXw/j/HUencxarP/wJtE6dImU/0N82kgj3xQG1MGDVcS+7MI+hV19GpHcN5UtLaBwp6ZhMJKUW0siQ4XhzUq6lkUYdrYkytp/ZRu1EVSwyjnNqsKUXRpC+O4tu5gxKl55G48BsoGu8D1fl3brV1hfOg6woUZxA7fd4PNBldMxdM/LhOsl1gXul3YA3/3gmueCb9ux1a1lWHN/aQmpxDtlblxEv30U/tYnmwS0BpNT/48sAumTpqIDdxtHjaExOos1nmc/sPuLryO2rV/u2MA8itQ8bewbQyZWCoIcrveIkZwBOqDXmtOwsE6isk7tRvo4F/52DlkCXFlVOPM3mOyYLD3Dd8q+XN4/OocWxsWACI6WxXgczhcyg+Zn6vdopcV3TGHPum3tOeLxuAlGFgj5CAIjAp0pX3ZvlBiFl3mmkKFvn6qhV4ukCF8u88ViW9Qizs64PtNDy+sho4wbdZVRtIZLoKs9t5Z4D7EceT8KJDixV9sgrHQ0ncu98Gyw1brdDHSbdO9MpdCCsXTvvH+8lA0HeCwZsBrSyXWEA2e0qi2OLq5UyGEOQn2X7bENspdey/65W9d3xsTEJpvKcLFvURs4t1myfJiQyk1jS6caCACBXFruDaeYxznZzjFX5GZ1WnbujtF/Yj47BuAOgMy0TA6SdQ5Rpr7H/NG6KRd2nlaUllaVQi4Jjl9pz7EOejwDd8tISOs0mRsjYY9balVXzO3yp/dpRBMYAAurcpkLX7TLgAs8JeFHrotfDZqWCazdv4uvPP6/vP/fcc3js9CmMCfgJwCCyBd++cQNvX72qDSlLWPm5Y8eOqv137tzBl7/8f5HP5/DZz3wWj509i3qjjk4ncEIjEMe+iUUjAdjGzGCGWi+BrbyV8JJNwbcJVivzFuXGnJqSEXRbbTTKZXQJ2Dv25H7LFfczpxmzLjQwMNfR91EvjddljFI+F6Y75m80rZSKQT8BeTEu3fw0ypJzlpIYOPeDVtZqHe/0AQXQ+TqAD7sxPwB/D93JuWF12jw+I/r9vkQZSDDzSs0XxzgSs91p03Wd22uoTRehM1eQ6Zf4b6JD8RygX0ekz6xoPdDNiPXdxiGBSDsVMOgeEaCzpFCY1HMbH2M2G3P3XeCcD846Np0B0nYsrkPSDBIbhSVICSRjSQF0T04/jbHkmNhhZIr9/u//voAsJg3IsiKQdfGJi2JxEcB5afFFgTkG9gUFMIHWF4E5gnBiy4m5xIRAQmCJyhId642MusnsFIrpALxr1prvcltlKSrP/4u/+Is4/dhplFtlLFWWcWXjJlrdJg7kJjGWGdX32aZWryUQa6u5KeDv5OgpDCeGVbZEU4Xf+73fE0DF9YBz7uc//3k88+wzig0WK4v49tLLcnQ9MXJC4NxoehSri6vSemO/fOUrX9EcS802AlvPPPMM8uN59cVSeRHLlRXU2jW1l8AQ+5hMQVVHqN1JlalOZCfkFJtP7q/dBOfWG+tY2GafR3GseAxj2TEdn4YHzUZT6xrBOiv3MYCObZ2enhbgSedXAo1f/epXleyh+yvbQVdblhDf3rolJiAdadnX4WbcJeb8eMofo358tWNsGkBnjqauJG6H1pyx4waYnjymYmnmR0hy1ptGEDHEm44513nHnZUsTMLWBOhoGEEAmpsLbipMnoTHtHjNyiPDOMmZVSlOcvMSf7cSVQElTovYF8VnZQkBOj5vpbW1sLJB1+9piem4TJAOMHLs+JKzcXGHlebzb3zmrfxVuneMixuNd4l5W+mdpAcodk/tLStd3eW8oVabc/qUyYFXgmvzMBP81J9mTKQkB2NhavUNuOc9rHTUGHvaGJJRRLkUluw5nSMl33s9xZK8dnCOSucQT9BpNRYYYUUj6LRbqFQDBhzXj90Ydmz34H3cwRj0SmwHGYMPa4eNS94DMiN9oFCgmbmJUzrHKlpYoeFKVB+moccYL5RicH1s5b82f/uJ6rDk0i8N30Xj/GHrqsYhS4ddKbb/fOxnn2fHt/iL7ZTzI3XZNzaQ397G5PY2CqUSkrUqor06Iskm+unA1bGXbaCXaaKXcf+fJsOuK5adEmTOETNwxqSJWTA3sAx2UL+O/0/WXaRK100y7HJoJ/LopAti2LX0zqGTzKGfySOZL1D8GR06qfKZJbuNZi7FIpLZ7DtmaQ/rRPd32/NpL+hIF6ZhR35djMyrjQ0kbt1C9M6b6N97Ca3oHdRO1NAZ7ogBFzAHY4hX2BYyhJMAQbp4Fr0U98cJRJtdRNo1RHpbaM5sYvvZbbSmm4i0CNDlUHx+HO3eeXzziR/Hd6YuokqG4XsE0FlXpLot5FpVnNm8gyfuvorR2nUgexfNiRXUTlTQHmGPBswxuvYmKofRG38CnUOPo3XqNLpj4wGL7hETzExCUeqB401mHo68sB/gWusa51ZW5c3NIfvKK4iW3kZ78hZaB9bQOFKX4QXLr2kQQYCu134M6x/7OBrHTwYAmcf885NY6heC3IuLGPr2t5EoXUF7ag7NWTruBrEiTRAydzIY/vYwUosEX4HGTBPbz27J0ZTl3/HthNxwE2szQO802mNnUDlzBu3x8UfuK3/Y+olyJgCkNemIMfycgXRWWcQ5x5xd/ZJYHdNhGhzvRgRSybin7Wlzh0/G0le556SZ0OoqclevIrV4C8nyXbSmV7D5kU00DgcVggQzh18sIrU2gd7wQXSHD6I1PI1WcRLtsQl08mSXErzem4kZuXfzZp/A1W72yPt5pv2shDSWPPFym9htgWEHmsOjvudNCirJJEhD1JOaccWigkNqVFG3gYCXCdbueV1WvucAIzrM0GSCDCUCc3SQNBr/fjZWewFEg+c3xh/BDjL/GAzoep2rjWnWGIvAHgplclx5K4EmLTDmDuUNoJDp5iZMW+RMdD4MoBxAZwuxAtEBTQfbSFkWSQCo0zniZxnEG2Vf7SLj0em+8f4xQOFAJpDIv1mZqWmLmG4M/13mB4XAMEDsN9L03VizAJIMOV6L7MVNY85lEIzBqPZ5AF2YQXUOYRw3FDe10lgL4PiAUdOO16HMM4GwoSExjuzeWOmlZSr5HOjtnMd811jLklupg7HROHZNgzEMzk2fxTcUcewSMZuYreCCR6AqlQKFjBkALt+/L/bWwcOHMUrBWOd6xg2o9NpYQkGNEvYV9VPo9FiroczyFMtYujGk7DSBQ95DB4jY87pj0uFYSySkr7K0sox+t4fJ8TFkk9TLaOr+pwsFLKys4N+ffx535uZCLSaN2VQKIyNFVCpVXLlyRZp1v/Irv4IL585pfNMh6vKVK1heXhbQyDFGXSEyJOgIOzo6FhiOOI0aG0O9Lkv2WNoZBNfs/wj6qFdr2FxbRbNaUyks3WCNSfgoAdkD5zcfjDPG1/ugSze4ANnm0eYMfzzZxsnK1zkf0qREJS8EUgnYcoPgjDf2M39/Xz9j4BwXJCshfsTg5vt6vQMnU4myzdN8Zgds3d/va7MARWY+XoJApa/tVlB+5qwjxKYzKwmCdGLUdUnjQT/WkE087eI7OYoC092VmX0H0MWci+s+Mnw2Jv04wJIhKrt367yfhHtQP9naaN/TM28sbQJHAtHSyNBttXAQ5ycuoJgYeSBAR6YZGWqL5QW8svSqQCl64jIC4fxCAI7HHEoRgJrUTwJInE/r3ZoYYKVmCc1OQ98gs4w6bVO5KWm+9Zo9zW0Ewv7kT/4Et2/flqEOAaRf+qVfwpnHz4g1RzbZen1L7ZnMjCGfyquMUSUt/R6a3ZbORYBmJDOCdDRgRnzjG9/AH/zBH+gn+4Wssd/5nd9RuWoimcBGY0MmFHRMJUA3kZsQ4+/WjVv4x3/8R10XS0rHxsYEGPK6qI2XKCRwd+sOtprbgojEHIyndC0B662CcrssQJH9lE/kcSB/ENO5KYxnJx7a7rPnzuo4NOV48/5ldDptnBw9iQOFAxhOF5GOpQTSUdtPTGq37gqQdck9lqiwtPdLX/qSADo6uh48eBCf+9zn1A7KMNSjNVxevSwmIdtCXT5LZhiTUzGMlVXbuBwA1kKtOmOReGCBSZkMAnS7MfW0YSMRu4PQ/IGlrGLOqMSV75gAuWifwJyejoBxg2AtYyZf5YHO0IHAB+/BIPOM48GYU+w3H6DzSyblSmoSHCY9QpMJJz0iBp2THrHYwL4/eFx7fn3GlpUU8nqsZJS/W5yoJDQZDuZy6rnZWwJarH6XlCcznLHZXsCg3FJdvOPHjf7cwriK8R4TtqqWYAm1mY55H3wYsBVKHLh4k9eVdSW/bKOZqxGgarbaaPZjqERzaJPp228jiQ7iRGo7rBaoaRzyPjImZtyo6iJeow9MekCrf36ei3GSNGe9+dkfB+F+YABQ1frBGJ7ayc4oj4k+tsWcQC2ON6MJn5loJWG8l+HGdxcNPZUKey63vE8GYoYEBdNJdnM726KkrdtvPEocx/vH9vDarZzNNMP3qgjabQ3y1zCNV5onbG0BzSaGCCsxtmJJYLOGRLuORKuKeKuCZKsS/h5vEYCto5/poJdro5MPmHUETQKmXUcgBoE6bfYH9etoEGOmMY0EYvVUwLIjG81p2UXqKfTrSfRYIpvOopXOBsy6dBr1TAa9oSEkJieRpFEhNcecRvV+4xPr+5Bh58qwVQpZrSJ37x7yr7wCbFxBY2wR9Rnq85G51VGCgXMcGVzS5TNNvlYc0UYS0WZKJb7xMnX7GJM00Zqso/pYBZ18B/GtBDIS159EPX4eX3/6J/Dq1Dm0InF0I0EJ7nv1ivZ7SPQ6mGlt4rHKHI6uXcP43VfQj99C5dwGmrNVMSOjrYgMD9ILo0jfmwWGzqP+oY+gdfS4wNFHrTSQjvjamprBJBT3x/sepySalMtiz6Vu3BBAF6neRuPgBurHtlE9HbDYuFiQiTj6b2OINM9i65nnUD9yUqw/gXSeqzl/9wkOsbU1ZAU8XUOychOdySUxHKVF14kIsMy/mddP3uvmRDNgjk02BQym5tMYemkE0fpx1E4+i8bsSYFzTPo+6msQQPTnWyWqWbHZ62ku5BwmxrKnq0hCirFi7Vhqr8OION/wWeexhBc4HMKXBDP8yr4v6SrGKLUaEqurSN27jvzNV9Abuo3N58gIDQA6gpl0e06u5xDfHkZiexixrSF00wdQP3YGzYOH0J6YQNdpte/WN5GFu3f7zCrJXdFRv30U3Rfbe1jn7gCMHKBiIJHcQcm0cxbaOyZqn4VFgc98HmMTE+rErc1NARMCdpz70Z7XYXo2LhM3XCwK6ODEv0HXSVqkm9abR+UdPJ6BWARMqBnF/ghLXD3xQWX8KCrqMnWc0Bhksh/bpFwz2/AAl1PLujGjRdFPDibftcmuS1lst3CFJQEsYWDJrnd9XPAHWXYPWog4cEXLr9eltWei85YNFePMXX9YbuXKJQh8me6IjuOCFzmjOJYWSyh5D8ztlcCUgiTH9rIAkMG0MVIMKJN+imPIhf3vAg4TbbcggtcRBgR+5tcdV/3iufkSrGIwyjEYZoesdJKsMxOQ9X5qvDpmnUrN3HiUy4sTV/WDCn8y0ELsxKR5DLGcnPkFS0y1gEajAug2ymUxDg8fParsCq+7Vq1Kf4fPaJ/IPQHJXE5AXXV7W65kJVdSULCSAlfWQbBPIJ37f95PbiCM3su+ZKYsT42LRAKdbsC4i/boeNREk1oi0UAPb25xCf/61a9gaXlFmz1eG1kPymTQdpslsPfvi73ys//jf+Cxs2e0Ubp1+zb+5V+/jDt372ossHyJbbM3dYYOHTokoXB7sb8Czb1NNJoNMed4Hzk3cB7YWt9QqS/LeKWn4DIbErsVSy+4L+8Js+4HQDNtt4VK8/uQ6wAAIABJREFUDN9SKQDoCFAzYGfm2vXBw+br7/vfjYnoA3Tf94v47k/oA/O8H1bCPihy/t2fYX/fNBBXGjHOffEd97uAUdftB2Wvcnvty1IC/QiBOufWFauil6qhm22hn2gjQhXlbgyRTgqIOQ267xKgMzCOrbGklK2Dii0e0MwwceACSJWwRWJIJ1KutDQoC2Xp5Xh2HEeGjyIbyT4UoGNfrNfXcWPjBlYqK2h2G2KtEbhjuWwxPYKxzBgmc6Y5lxTgRTYWgbXt1hbq7ZqSBZl4BpNZMuDGMZoZRaPckA4dgTC6pVJT7fHHHxeA9PM///Og2yqP0+w20en1EY/EkItm0Gv3UNouaT7j/JlMJ5HMBCUvZK0FpgBRvPLtVwT8kUlHGQEe+7d+67dUpkoznk6sg/nSvMBDgl8E0gh8vf7a6/jzP/9zsc+oF3r8+HH8+q//ur5HYAspYKm8pOtin2YSGWnE0Syi1NxWyava3aETJ9udlS4f+300M7avdlfaFSzXlnFt7Zq0E48Wj0knr5gZEcjK9u01IuRm3GiIOfgXf/EXMogg8+DcuXP4zd/8TZlw5PI5rLfW8eryKwLoqKPH+6ax59jlHG9ijnnl1Rpn7u8Kpn3JFS/GC8C2QMfVNMns8wGw6jbaakUAtnGTIrMHblIbUZUGkVkid1YBcQ6YIyzKzwug4zIbrFkEGQhMWbmlmQ8Y48kvXbTNBQErXo+VTvJ4ewFPAsSc9EjWafJWPBM2n7FFEW2uoQT49svYCs/rAEMmSLsEEj3TNWsDY2UZebmyWAI/1qawosQBDBZvM/5ie/nytX8H5xXT2OM9rJVKMidjVYEfm/F3raMPMJuwGJnxpuJ904h2zAeJlCtJwrm3j3I/gaV+HrVuDOleE6l+E4leC4keBdnrSESh0k+LWS3hzvtsmn1WasXzMb7iNVo5L+cHf59geyzGj/44GDRnsMoPajUp0UQ32mRSCWwzB2DfKhHtWMvG4OR1mKTMDqDY19Bzph28Hhu7PivN13zz4xlj0hnjxTbYipuD4PkdDXMzGPLWEa6Ba1tb2suwnM36Zje2nrE0/fLOd+3/XBmhlRSrn6gnSJYOq0CaTSTqdSS5Qa9WkarVwneiVkWsW0c00UI/1UAv3XQMO49tl6ZbqDHsnIYdjZ3i7nfpxTqn2LJjooVOsfHAKbYSAzopdGM5dOI5tBJZNBNZucX2MsPSsotmh4B0Bn1WwDhXVYJJ/J0sOxl1kfn6ENkJCeTT2Ky8jeTKErKLd5C78Tq6vTuonKmItSXtsUxP85zE2EnIpMQG28IKGM6B9ajYgQQuyK4juEOgkuWT/D5LSglopO+OIHv1ACrpC/iPJ/47Xps4C0b4QWT/3r+G+w3M9rZxev0mTl75NjL1a2hO30Njeg3NQw10cx3N4+n5LArfLiIWeRyNpz+O9onH0R0ZQX8fpgcGjvMZJ0DHfZP2tcRJPGKN3zpLXIR4DPdqZM6t30dy4S6SczeQvH0V/e4KGgfrYrnVTtHIhKWqgalD8etjiHTOYvupj6J++IQAOpZW6rl0rF9em4gqvG2sZltbRe76dWRWbyPduIPO5EoA0B0MpKlY2kqGXHwzoXHcHm+hfryObror3b70XZp8zKAXO4PyU8+icegIeo8AZFpfhWvrgBu7rU9MWpEJzHlJsXg6HWpemgYr52X+3aoXw/2lgXRkyBOMd7p1TFYMMtQtQcI+swpQAXjcZ9VqSN69geHXnkc8eh3lJzfQmK2iRxDejf1YNY7UShLJpTRSCylEOjNoj55Dc/Ys6qcC44y9XpGlhYU+F67lxUUBWMpWu4yOaYpZ8PKwrMZuAB1PbBsK07ILmWTuqkzYX4BVtyuThamZGYEn1IxjqaiBPg96PC3rbsEUdc+mZ2c1wa8sLqLELIsHIGmR2IXBoeM4vSjTzDCGl5xvDJRxwBBLBbL5vBaIVbrE8iFyoI2olaHu1s6rt35hEGrMwyEvELK/G5tGDEQHICkr5QBPC2RYAhpqXjxA48/uiR3fL92y8/vMOBOl5/c4eAmUWAnzu7QhvDJaBkhkQrL9YmkyGGOA5ETrzY6dAbBpzPEcFkhYqR/7W0w4h/yH5h10zKXYrufuyu/749A/Lu/TMB2SyMx0piM+oGmuRgS0rNRXwYGje6sEwIGRBKOsBFOlpK5dg8DcjjtuuhkEUTodbcQo/tp3IFyLx4jHVSY9OTUVuqByMp+7exfbdIxtt9UX5hK8QeCOkxQzAHRW4hhwmxHeG05MmohZbsLMK/UNY7EgYGZARxcmis06qrVZfCuQ5b3k4sygNJ3CvaUl/Ofz38Dq+jrGx8cwOTmljR77hzpC1BXitZIZ998+/CEcmj2kx+u1117H//rf/xsLi4t47LGzmJ6e0aJEvYy5uTlMTkzgxz71KQmgczW3zfzS0rIYEzwmM008F8tpyZZsNJp6zghect7iT4H4zHD2+8oKswQ41Oj7Xtb1HzDNtDAgpyYa52wC0dSuZLD1g2YI4fc7+5Ggz/8P2XNshm02OP8wc8dxysTC4Mb1exlq+/2ujQErKSNYx3lPJUbU1ex2BKqQg2psup4Auw76lKiNtNGLt9DlBiLVBGJOOL2XQD+WCpzX9gnQaT0JFpV3XF3d78Y6DvVV9tFAY9bbOp6KpzGWHcVkbhIHC7MYSReRiCUF0hFY6nf6DwTonnjyCcUgNFQgk416cFuNTf0k+MbjHB46LMCN4BvLOQmWaI3ttQXidfquP/sOMIwHhgf87NLCEl544QUBdP/8z/+sxAJZbuaWeujoIWy3tgUcsS0Mnlu1pr5HkwTOg0xSUG/t2IljKI4UwXvF0lsCdVevXMXf/d3fiUH2xhtvKDnycz/3cyqhJVg1Mj6CejvI2rIt3CDRWftb3/oW/viP/1jXxvHBstbf/u3fFvOOWXtuiAi+EcANS1oH2s22cxzxzqr0Mk4dvpT05JYWH9zu2WOzYR+XGiV9nyWyNJ/gcdi2B8G1TMxSe47GG3/2Z38mJh0NI6iPSmbixUsX5Ui3WFmQ+QdLmJVg6gdC7RabGAPTypptm2eBPj/rA3TaEHEN9Zh24fPmjHmU6DKJFoEFAXMk2g7AuEjTc3U0Y4h+4MjK/wjKSY2xD5VXW5KPMRw3Gszk83eVfDpzAF6nrzFnz7499zyGJZKV4KIECt0eB0pUGedI39kqPsggcNIv/Kyv8bYbk8oe4b2Ob//OuIHaqIy7GGMwzuHxrL+ZbGQCUG7uXLu5OXQmUmSTaUPkDOMkyeGEvHnfOM/xb6YFutvWfYfGHs3hyBDcxQhPUimcz/1EvDdPPcxdlXEqr78lRlAS25EMbneK2Oonkeh3xaJL95sY7lcw0ttGNhq4tKpiwFUVGXmBLDxeB+M4riuMeTn2OKezjbYP8RkeO9YA0/hz5mH+dGslYEqiuziB41hVCm5vIYDOyYaocse0pQeYjYOMzDDudhp7ui+O/WksUyW5vXXCGGvSLqdJWLer9vK++s9uUGb/ToWVymW9/Q33L2LQUVrJMRvNQMIHAg1cZfxrTL3d9mbhOk8whXrQ7HdWDLnNvCoULMnOBDGJIw646zEOb9URa9WQaFbFrEs4lh3ZdmLY9etAso1epv0Oq86x68Swy9HciSBpYDYRvJ1+nfTsHMuuGUeMWm916tclEamlERPTLiMNuB5LZOMZtFIZOcRSw46usR0mwmk8x2qifB5Rp1W4F/xFY4f45ibS1Ny68SYS5TvopVfRHN1C/agTxi/Q5TKCxBrLV6O6fpoFdHId9JMuiUF2Ha/fMezAxARlOBJ9sQoJgiWXU0gtjCN97zhK6Qv4z7M/hDdGTwqcC9Ro3/tXCl0U0MSJxjLOrd/A5NoNpFbeQCtzG5VLJTQPNGQGklhPIn95CInacfQnP4TO7AW0jx59qKurrR2MC6izauQOjkeC4yZV4LfMwDmB505/NFWpIDs/j/TSbSTvX0e0Mo9eZAvdbBWtsZZKhBsEFNM9lRZnbucx9NIE+tHHsPXhj6F+5JjAWe79OL/yueP4lkQT51cy0ZpN5JYWMPbWm8h25tA5vIrm4W2Bf51iwMwjiJp/q4BIMxq4l060xJ7kOXNXc0iuTCPSPIF28QyqZx9Da2LykUqB5SDM/bVLiAi495IIBpgZg45zJl/8jM1Leq4dlmBVhDb3+9WDpqvJOUQGn+m09o6+Zp1JcUnawGPpic/J+frOLQy9/AIy1ZvoTq+hNc0x05TjM4E6XohKv0txjaHkyihSS0fRGT6P0gc/iObBg3sO6sj95eU+g7eFe/fExNHAcLRjA+pMo8zALMuQC3X1xHLNpYh/D10F9/E8hSWwDnDigj45Pa2BWd7cDE0F9nGoEAxU1iOXw/jUlBZ6ApA0KBDd0bTg9jhgCNBRq8xRHyn2b2WMlskjmFGgRgYtvVMpCXhTQ4zAgfXdA91THTi4wwzBo7bbAja4iIuN6BZZfobnUqbL0TvFHNpF48/AKP+eafFn6YHLINp9479bKZVEX10pqjJUDgi0icUmE+sXA3JlfjAyojFF11RlMD3R+r1KiMMH1AwN4vEdD4wBcJz2FbC60g07b3hcZnA9MXe5pTq0etsr6eAwsKwyWWR6OzFN6aiwf1mC6fQClZk3oHTALZbjTgCk26CGGnbGwDMGHQVCWYIxOgqGrGQGcOKkMQRLs5lZ4TXw2SSLdGF+HrxmAlAMFg7MzqpkV2YX1SraDD6dOQvvPftZjB+yOV3WmEGJAXQKclkaQJdil8nhOQl+yZ7eXS/bw80Kz0X9wbeuXRNA1+t1xYSbFQgXEWuE1zo8PITpqWkcP3YUQ0PDYk288sqr+NP/9acC2rhppXlEJBrD3Tt3tKmlhfyv/tqv4YknntC2igsYKeBXrlxVWRefQW5EqTd0mrp4Y+OhKC4/W6tVUSlXlJkSM5LgJzddnMdcFpbtUYbIuXQ9LGu4Y2p4P4GlBznRDiYPzD3a2Y1z4SAwGyc1m8H8A9i6+5k7BwOE8P+96wgDXvdHA1P25YK8G9DpsZ4f9Rr/Kz4fMi68jW/o3vxfcUGDwCEBugYNJNp6/rXxIqOOTLoe2bHcgBGk66EX66DLjUKyhX68CQqK9PnEJOLoZlPoJeIKoPf7CoE1zziJ/2aM1ocl+AbPY4EUAZ3DxSMqaZ3JzSAXy6HbZlIkAGJMHJtMMbqdssyejFwCUZ/5zGdw4cIFfc7WqQ46qPdrKHfK2Gxsyfjh8NARpJHG9ta2wC32m0yLqN1FwyoXJBvDW3pTdA2rVHDjxg2x28jwunz5subuT33qU2KqPfvssyhOFLFWX9PGl4w7tPpYX1vH5TcDUx5qrJHdxusksDd9YFqsNgWdsRSWF5fxzW9+UwAdP8/7+4EPfEBAFdvI7zLhwXWK1815lmZCBLa+8IUvSBuUWm7Urvu1X/s1PPnkk0Fxr/ChQAfu/Wj38GQRq/VVNMgaiiSQiqSQiWZAfJh9TFCLjOpQVsNJW9j9JDh39epVvPjii9LQY8zz4Q9/WO34xCc+gYOHD6qEliYX31l5VWzAwQSZjT+La/15X3HnLm6vimtdgO8z50NAz7GLBC72ItKZ60pTCYi1Y8G7FQsYc1bCKkCOAF00cGiNM3n0Tnkj50/GiiZqrY2ZAwCN4cXx4JewGuBiLAG20S99VFxJ0XiPWSewg5uMTEY/2R8s+2QJKBOOfJlESFih4LR8jWXFz1jcKFdRx5TjBsnApO1KJQDQhodl1EDWBkE1MkA5TglGE4RsU76mXJY5As/LDRCPx5jF4lz+f7gxckCR76bKuDzUM3MJVV4r43/GU3xtD2js8d8sEWybVUsE81z+60HuqvycafG1GPalCthAAbc6Q9jopYJnuN9CoV/DOMqYiZQwFA8YWWonWaJOYmZQMkUgktde9hvvv33X5lMbB/w++59tZ5w+yOw2INEHwngMA/ikZ+qxGS2eN0BM5bG+Nh37yZPi4fF53zUedtEO3G1+5zG5vyCDke3YYbbmCBRh3Gbu9ra/cexW3j+WRPNZJzORY3w3tp6VtRkLxvZJfmm75nen1ayyXAca72ZCYs9ByBJkPMYKLSaJSdIgu6ZaRZo/HcuOGnaxDsHlJnrxBjoplsM2gByZdk10s3TBpL5dBz3q2FGzzph1xrIjM805r8dqxrAL9OzkFuveaLEMNiOGHZl1nVReP7t0Vs0Mo5cpANk8QCkb3kuyV91P/h6h9iDBzHIZmXv3kJq/gtTyq0B0Ho3ZBprTLE9topsP2EIJlqfeyCJeSlI+D91MTyBkL9UBku+0Q5p8er/DGOT3ed2pe2mkVqYRXz+Nrex5/OeJj+Ct4aMC5/Yfiew3Ygk+Rzg4HunhYK+M860lHF+/jdHLr6DXehuVx1dQP1JS2WisHkX2eg7JrcOIRZ9Cb/ICmufOoTMx8cATWqzAvYq5thowzDE5+FLM5iqsSIRJcb1pNJBZW0X+xnWkNm4gEr2FXnpNpdMqoWYp9XAbHbLn2hHpn6XmR5GaP4RO7jGUnn4GzQMH5BzKuZVl7py3NOc4QD7VaCC/vo7Cyh0Ul99CLLOA2rkSGrN1dIcYM0KOxASZUktkZfZQO1lFezQA7lJLGRReKyJWPoLm5EU0p08KfBIgvI+XEYYGzUZFCmIM5ohOtj4Z29fWcT7PIQ7iEjtay411667BGHrCN4jxuOQ2jyN2dDIZrKNuHbDSfps3fWkb7fWXl5F6801k1u8iEV1FJLuODh2fx6pyJmbfEYAmOE19vvTdIvKvHUQvcxFbP/RDaBw5smfvRDZWV/s88drKijb7hvba5CTGlmU+3GEsq2XOUOoAJ/ofUuIfgVkQsrBcYG9AioCdRwTowkCcHU3G1MiIFqB1r302se7VK5blUebM9Ym0NFw2SzeYOmDZLCamphRkkqrPB5BsJgbQpuVg7DebXLRZcZlAywIZRZ7/z9JFn5FhIJ3PptOiznMwk2NgKgEl03pwgIydU4Cryxr5Og9sv2VLFfBQG8Nj8CnzRWMHMvyc64wcZ3yauTu2tDRcHbgBd8ZY43nEhPQymBbgsUSPi7wPpCmQcBR8yyLaeXms0BzDZYb9DbIPOEr00QM8HwTQ2bgxUxMLnrjw89/oiqSMttOU851i1R8uu2badWKFuomWJRz6d2YnXeYN7bZKWQsTE2j1elhaXlZG/uDsLIp0ZvKMIQgslzY2NLbk2slMOUtgCgW546rUdXMzYI8xwHDBpzSznGOu3LQcgGvMAAPoyNwzZiQnJk1yzqGsQseaRBzDQ8OgS3Gj18P80pKYbQTlZHvPCa7R0Kb4E5/4OM6cPiMQkW3dKm3jjTfflPteNBrDT//0T0n/iPMa2SB/+Zdf0Ll/4zd+A08/8zQikSjm7s3h+a8/rw0vz0N238/8zM+IAcLAnhtgvgwo7XYJWAd9zOdQpjK1mt4E7Pj/NJSgBxTbxlJQZkN3Wxx3nRPeSwadD0g5wxDdDyu59y+A99J0k9yzKG0U55ZNIFJuvk4MlUDde/ESg8TX23NBuOZpx4DQ5sDcCj3HRJ1/L9DR70eXJddAsBLw9+j634s+eNAxQsbxHgmC9/v8g8e3NcJK8FSCz2eg0dDc3ZLba0/l8f0Of2+JSdeJ9dBl0E/HOVcCS1ZVPwV08jH0MlElufcL0tkaZdej4Nd0vPZp7uS3zXI51Hq7OHVB4FwSKbRrbaxvrKNeC1hjVjZCnTUyrVhuSrbt008/LRdVzjd8ad1NJpHNZTE0MoRIEio9JXRCVt7W6jZefeVV3Lt3T+Aby+npmkpGMHVxjV3MeYaBNsv5eS6CcpyryAbm986fP49f/uVfFnjG6yCDYL58T/MyGYCRJrC4sCjQ7S//8i91HH6H4NOP/diP4fCxwwKe+CJDsFFtCHAjAMkSWoJWlANgqesnP/lJXLx4UechSMcYhBp4TGy8/PLLeO2113TdH/3oR8W4o4vrkaNH0O4x4O5Lf29laeV9aXcv1ce9yj0xF8eSo0j1U2hWm9hc3dQczzJc6slxfvf7loAlQUWafbAN7GOCjidPnlTJMEtbeV+imSgWSguY276LW1u3sNUI9P18INiPnyxWsr/74zWMG135p+/eakk2AcZyFQ7iKQKNaEXQrXXRLXFjFEW877TlelEw89Zv98XwJJgcGI3EBLoM5QtKTDHuYcDP8cT1kvGfvxkxwItMOAPCzCxLcVKtpvXAYnSLxS3Bys9wYyOtMZZRc72gaVc+H4A/LtlLSRYzTzDASRpvLh7wGUvWbwSu/JJKxoDcS/B6KJvCPiSjj8w5xhE0oSLAzHFKBuhZlvdUKtKHJkDH8w0x2U2gwGnZsRTTSirNrY9tkmun00z241Gx7NwGi5UIhWJRexpfY8/mGDM94E+VQbtE8CCwtcMd1UsI23Hs781eBJ3MKNaiRcy3M9juBkBftl/HaHcbo5EaphItFJNBHKKEr2OzmJaSTBWc2RqvSfF5uy1gjG2jaRfvoz/GB4E302Li8f2XbxpimoGWcAifBbfXs3+3MnFjmvC+ikniGC32TPHa+BmZgNBVfj8AnauYMldGzXe2MbYEt5eUNC0pJcHdv/vPJtvtl9buxtazKq1QC93rILbFQGiei/9vexqfwbPX+qv5wVWe0A1TOtPuHTLsWk2g2UCsVUe0XkakXkKyXUGGmnbtQMsu2q8jGmN57N4MOwr2M5cWMtLkEus7xUYQaTrdt3rKMesCx1gx7upp9DtpdKIptJNZtHI5sevahQI6fGYdwy5KM7qtLQy98QYSW2+hW7iK9uiKwLlOsSOmHGMGsuLS82kMv1BEcoVAYAr9GBDtkZ3fQk+afF2VixJM4s9u3mnyZbti28VLcTmPJlZnpJu2PnQeXz/yAVwpHHnfwDnN+3r3MRZp4HisjLOleRy68Qbim5fRzN9EY+Y+6idqMvfI3M0gtT6LROMieuOX0Lh0CZ3p6T1DPiV0HXOOY46YgWmiD65VPAifN8YQNE7i2OZzmiG4u7iIzNwd5G5dRyQ5h9q5FTQPlFVW3HNmJDIkifWQup9C4dUhJLYOoTV8Ds2p06gfPYr28HBg/kNTFRJuWIHGBJljLafv38fI5ctIl26gP3wXnek1MSTJnGPbCczlruV0n8jybE20pLcmY4hSHOm5AnKvT6AfOYXKxQ+iMXtU+mp9ZzLzsLjYEgWMWynZpOtzhCBpSjqAzrQ6w+t3JbsGtvHf2bdc63wyUQjE+1WdVhXnyGE8NucAziO+OQ7nNUugWDltuE4QI6Ar8doy4qv3kNlcRK60AKQ3VP5NliEZdTRrE0A3N4L8G4fQS1/A1nPPPRig21pf73MQba6uimpuE/JummIhyDTAsNPAciWXXAS4MMg1yqiznobAboPSbpxtDMksytINtd8PSxEfdnP9v8s9lCVuLD0tFBR4bK2tqX32skxryAjZJbCzEkx+RhN/MhmYLjjjBWboCNBxYWCQQQBK+nMOtHiQe6rpvBlLwLKVxtSzjK+v3WPXboGZIbqmr8LrksYfwSCv1NSONVi6zONJnJkAkp8pGsgg8oGhGD0/K0quY2jpemwsWCmCYxooMMnlMDY5qc/7jDUDOKUx55UW2AMRlrD2+ztEkS0oMTMSnkPi+E6bzjLcKkFz2il+yfDDALrBMTZoUiEtPZfVZPZZv7ufBkpKJ1FBvAOQHItFAbS5qnLxZt08GXQjI2h2uzKHYGktNx4EoNhWBu0sHWVpa9OZnHCi4PGpHVIcHsbkzIwmohoZinx+XeaZkzDHH9+acCh+6e5rOBGynxyV2Eps+NNKAHjNtVZLwDRLVXIsVxkawurmpnSBbt+5g63tLZWb8nqPHzuGH/mRT+gniTd0QKahxI2bN+X6OjIygp/8yZ+QRl2pVFbp6xe/+EUkkwn88md+CZcuXQqYdXNzYqSwRIsbX5Y1kflBdgk3pnwmyOhkX6eSCW3u+Ca4Z0LjlrXyS18JBrH8lyWweu4d2MT/D7VJdgOJGOiqLJPmBoGG376dmwyYMNDK/2mOvrsBdC57/C6AzgXsTIRwfswRcGRA/yjsOZvrBrWW3NxmDshmMGJAnPrM6dNovLMfNBcGYLSEzt0xtTE2pikXTNceOSw7cE5SBwbQDTq62n34AWTYWeKGz4cynAwevHnvUdaq9+OzlnQhaG6ZUq0JzQZ6DZYSNdFFC514D51E4GPa7wdgnFxfaQaci6CbjryjI0PgLhB6fGcN5W9eWasPzGkOdGwWPzB6lPaqxDMSx8GhWTw98zTGk+OoVWtYnF9UaSiBLb5U8tBsqgSSLDMaNnCuYck8mWYHDhzQ5zhHcP4gyE9AjKWhtXYAALC0df7uvFxC33zjTTF9uEZzPqbOG8E6K0eRBqoD6AiGUd9tfn5e5yDgxHnqZ3/2Z3WORCqBarei8ku6Ox4dPgrU+wLReK1/+qd/KrYwmXZkF//4j/84Dh07hO3GlsqTaUgR68fQarTw+uuv46//+q9Vskp2Ga/pqaeewunTp8WQM4CO10PWGa+JY5T98OlPf1rXdfLUSQwVh1BtMRbqS3fu/Wg39fTK3TJul+/o/hzKzyLdTWNjbQM3rt1QG7gJYX/xXtmmhePUADr2EcE5fp+fY4Lmp37qp/D4uceRSqew1drCtfWr6tu1+rqYejb/WKrCpDr8Umsbj35i2MalZdx9gE5mRZrPnPsiS1W5+2xH0G8CvVoPvUpXjDkrX+Vn+90+ep2etAZphKE3N+xMHBaLmJ6axLHDR+QcRyMlMthUweABMDyvSmxYaudErM0cgGOeCU7bVMitnnNw9B2QUuWKbk03TVbOWawkYBtpOkVdYM7Dmt+pbUwtNJpSuPiL67/61c3FnOtNfoTxiEr9czk9L20HuqhsigzUTEbXt14q4eVvf1taggS7aXLy7FNPCaAjC5XtEBDnmX0ZM4z3hmw7Xj/KfFBoAAAgAElEQVSTbaa3KUYHTc2cFpzde8bjigm4uaNoPqsFGL+6NnFs8Jrt+DwOP68kM483EAP4kioydxjYcFpJb6MfRT07idVIESvtFCrdwJ1vqFfBeHcNI5EmpjIRjKSiOo8BaMZ05Bgl+MY4zaogLNnCOJmfH6cUyYBmlbmYcr0dNFvz51sDEvlvfqn0XnNyWNnkYkq757zOsKrKmMmRiPqTcacSyF6i3+6Lr/9m8bHcUt2eRRIsHnMlWF4CMoSSr+4t8oiLLbgp98FV3h9jvvjtCo/jJGq0N3Pkk3D/6cYF281r4nUTSDXh+ZD1tM/9rB03ZNiZBnuziT6ZrWSZlsti2GUbDaTrdSSoa8cSWTqtx5voZ4O3XGKzTseOv9MpNtUJXGLFsnOMNP5u2m/E8OSoaqy62A6GXaSZRL9LHbusmHV0ie2IYTeEbmYIfb7TOaRKZQxfvYpo9BZqj82hcWgzYE3F+tKT4ztaiyG5lEf27WlESmNo5YfFyIu3W5C/bIJSGq1Aky/ttPn4O9uSInhBfbU4Ugt5RJoH0c6dw/LI4/jWxHncyM48StjwyJ8NGHR9DMc6mE00cKaygKPXXkd69TK6kRtoTC6hcq4sEJEgZGr1AJKl8+iPXkL96afRoZ7rLi+uWzJgJHGnUtEzzXmf+0jb1/tf4zhhbEFiQbVUQqxRR7HdQXprDYnlO0is3UVy+w46o/dRemobzYPNgGEZDWKyoIwyhvS9AgpvTALdE6ieeRKNg0fRHhlBO5kM523OWXxOuT9OMx5vNpG+dxfFV76FWOcaamfvo3F4G+3xgFUtbbn5tBiEDBTJnCOLkvpzZOxl5jJI3RtFcuEgOrkzKD39NJqzs0Fp6y4swcHu4vNpCRPOIZwX+Fz7jDjb//Nz3P/w+jmPGXPbSlGtTJ8VVEYcUgWEI69YBajFp7oWk3xyWq4+U91KalWV0m7rOKGcmJXac/3c2kJkYQHpe3MYvnULSSyjdWQD9aMlAbwcPywBZwl39uYxdLMXsP2hD6mf9npFCNDxjwToODDM/SrUi/OAHgOzLFNgIoPST5DuTSDAyo6zBS8EhXyTgz1umNhLZHpx00kNHGpjVCqhecV+nzwu2gTn+OZxqH22bRoUnq4IJ3lDW/1SVNtocBCXnO05GUumqWAsKx6b4vp88YFSCacBeHu4pyrz44IY1YA77Q3L3oQMN4KMzsnMqJ02QC1g4LGUCXNAKK9DQJBXYuQvclbey8mBQRpfBLusBn3QbMH62xhrPLbP8NN5eE5HFRVTjIueOz83Q2SE8frIhGT/8KWJyy3M/MkxYhk9/t3XpmO/++5jPGcInA0w7/QgOWCKC/rggv/dAHRkDvIlINAFziqTcSwjX8NOHzQBZjrHusyENNzMSYn3n2UELgCIpVIC0RigctxSi4gBLF/cwJDNQYOTBp8DBtJGR2YWfmgIE9PTui7+jQEoQTpmY7f9DIRjN1pASEFMZih4r6Qx4vRdeN/4Nz7PAVMgCGQ5GRWYSWdZDG2ho1HUO200db/fGW+cDEeHhzRGovEElldW8OLLL2NpZUVj4NDsLJ599hktUDdv3sK16zdUjlYcHsJ//5EfwYnjx4Ny6GoVC0tLePU735GmEzeiv/qrv6oS2E67JdDy+o2b2pRPTU0KwJuamkYqldRC2Ov1kck4jZdON2AJ8Fo5R7Gch6Y47E8+rxwnzMQ7zci9gC71RiwqYV2fXabJ05Va6FlzD01YcuMJ8NoGRwwzAloOxNpB3Xe0IZtr/TnP5o5g/jAzjMijgXPOkIdAmQFwVg7PvmCfaEFmiQyDZZqRxGJamFjWTK605vRkSv3Q7ztTFY3nqEBn2zBxTNarFUkU9NuOSs/vMLjmGHN9EAKexkQ1dp4z/rDnasfP/S4G78PnJF7fbAbPibcR/X6bRezVNNuMWKkE50Q5vVKrkmZE0h2roxvvopvqyx2t142jhxi6ZHXEKN4cRY/gXaKnzJ8y5QlqLL0D0oUsBo9BuQMgMQD4u7wH1EXLJnKYLczi4tQl5JEX24tMOQL7ZJKF6xvLNlxCg8Ak51vOG9Su5HzDF/+fTDMDek6ePrmjlPTe3D38+7/9u5htTEBwnuF3fR0Yts+Yu5x/eE7+G8v96dxKphpLSMnaGxkrotVrS3/ufnVFLqlHho6iW+3o2gnQsQSVDt1ktxnDbfLgBFZrq2K5FZJDAg8TiGN9dV2sY4JbX/va1wQMas1mMtIrcWWpP7VumOghSEjwj+W2p06fUh90o11s1DfVJ6PpEawsrLzH7R5Bu9/GRmsDd0p3xTg7NXwKmW461K37m7/5G1y7di3sX9uwKMnIuMhpPHKNY7+SjcgEDsHG4mhRx1+qLOHN1TewWFmU0yy18qzkzh9yYWnqoBmEN1/vKIV1cahiFc1TTEDQ3CnyTglrO4ZIi4ziCPqtHjrNjhhzLEmm03BgBvGOAQT/n+OSTEiOK7bxwIEZfOKHfhiHZ2elXcz1aXwscDRXEsNtKMgxDgFGJkKDQS92OOUmeCw5vnIMJJLOECowxbDnQzEa1z4ysRhnTE0pqcC4n0llgc9O1oNSGwI+nCGCNjaMB9zaxOvkuGd7eFwej7q4XE8ol8H1QmCgi/kJ4q2urQk0pmkJ45vf/d3f3QnQVSpqs5iqbIeX8OB5xZLjusE13MowWaqrNgcAos+Y8tdfXmOtQkZ9FZ1WoNUrkJPlXkzaMVFK0zPG0T5z3M1rHAOM07meUUZCGr8eiGcAXa0XQyk9hfvRIjY6CdR7AUBX7Jcw1VpGMdbCdD6NYtppHLtjcEPKEk/2sZlDWHt433l8Kx3djZnmA28PMs0YBOgssb3nOuK7Hbv9jO0vrP285jAhxPWeMSo31q4kjb+rrNoqeBhvOo1n7h/Zr9x/KDG8Syl1OH6tgsDb28i8g2OQ95PzIPd93nkH2xWuV9YWi7XcB7VuOpDRNBGlYezud1g55iqgTBfxYZUYth+zfRFjUMWirIIi0ECmFPd6fMZkyNBEpFFFpF5BpL6NWLOMeJPsuuAd69YQo1NsqiXnUzqNhg6xKnd0OnbxngxrIl1Pv85p2MlhlWX4jUTgrlpPI0aX2Fpa7Do6xaJFHbskYo0O0uUSOlMb2P7ICmrHK9LWYklq5mYWqcU0EpsJ9FujqMcPo144iM7sLCKsuqFma6eFWLOGKNmBzQqijTJi7qf+v11FpNNApMd4soBm8RC2T1zC/MQpvJI+jPlY8buMIPb3tWSkh1y0i9F4CwfiTRzdnMPBN15Beu0Kuum7aEzfDwE6ivyn7x9Acvsc+qNPBACdSwAOno3zI5nfnHdl7ELtdifp4M8f9j2TduC4iJLBv7aGkRvXkVy7i35kBd3sGprj62hNltGaaqFb6IrZZtJ8BNF0P5bGEd8+jE7hNCqPXUBzekYlzI1uV4xnPm9mhMBnhu7Esa0tpBduIn/tRfSTN1B+eh2N2ZqMS5LU3nuzgPRCGiyppt5d+akSGgcbAoepSTf06hCS92fQTR5Hc/IkaidPojU+HpRO+3PqLrfEnkuZcnrmNXzufAKT6WQKY3KyXgLkmTBxjFqVrTo8ShiDV/ZvSQ/2vY9LDbpo8xKtRF/zsEsSmGafGNcO/GPiyCQWqA8PsukWFpC5cgWZ5l3ERufQmlkVoEkQnSBncnkKiY2z6AydQ/mJJ9B6AAMzsr662ufFimFGOvlgudJAh/oAkwmbcuLXREsNLFdGR8TSJjSr9befGpwDJS8CqCiaz1JSghvcKFDnxbll7u9RCz4lZhKRVWbdYjFl3XyAyAAy06LjuSRO6jJxg8Lb/LsPTImh5wJiBk9izDntq3CDspv5hGWEHEBl7qm8DlGoXVBi/aQFwAwLvD5T6SK1HhyCzAff15Ub7Ctrr5lKKDOUSinoYykpHwJmOo3G7S84vN/GoFOwQQ0MAlUOeLBFzQA3037g37kZYGaffWumDDyGkHIGPBSBdDRyLaxOlHwvhlz4oFD7hw+CE/XdQUV140VZ44EF2wA6tnfDMUatBMvum993e13HnmPRbUiVXeS9dPdPZismBuoxqARUumwgnwe53lKzhW6qnY5MF+7NzWGd+ikE3Kit5rLhDBwYFI+MjYmpyHMReNpaX9eGj05dymS6jK82li6YUomkA2IEvLmxz8mNmXp+l0AdX5zAKZqZd0whBt/xVBLJXF7GEWSWEZhR9se5F0vrbmgI9xYX8ZWvfU0g95mzZ3HyxAkcPXwY5UoZ3/rWCzKN4DN3YHoaF8+fw9R4oOXA62NJz5Vr17SJzedz+IVf+H9w9swZVKsV3LxxE1+XNl1Duk3ctM1MT6Pb7YnVx76bmZlWXyaTKcRiwfWR6UfQkwthnyV/2nQ5g49OWwYcKm3oOfaPY4cyoFcpBTddicD1yhh0ewF0bIe0TlzQr3nVcwIWc8zmWpeRpVOtNkMsjW420esEgtr+S8CdhwKGC72BId5zGQL1VrYSXBTM2ZdH59zNOSwejyERiyMZo65oUHqTzGaQHxlFo93SxpLHOzAzg1QqjUq1hnojYAyTATk6MqLxVq4EjCQ++ypJarfQrNVRrZTRbra0OWJmS3R1LnwE/syd223uxBq0bJcZ+RhrcXBe/S8oi9VYd0GAMUh8pu6jrFXv52eNIcT1STpVm5tor62h3dhCp1dCK9lFMxMDFRv73Ti6vSS6kTh60Rh6TC4wOx93AB3LKFwpBUti5QgbCQwomKYxgMNnfH+vBdc0gmCJpwC6yUvI9XNYXlrWRv9v//Zvxcp9lBdBNLLpyKojw+3kmZMySeCLINjG6oZKQllWT4CODDQG2cbK5dzAZ0BaRtxwunmdICBZedTJZJkqNeHoLtqOtLFaXUWlVWZBMXKJPA4UDqK2UdXxObf9wz/8g9axn/7pnxZARxAqXUyLFcYyV5o+DCWH5JxKhhbXhLffelsAHUtrCfYw2RAyt7mOsMQvl8PRo0cFzjGxwWsjsEXGII0x1usbMoaYHTqExlb9vWt3IYdOtIONxgbu11exXF1GKprCudHHUYgUBDKyf9lulrDKbMmxzAUCMQ5kaUo6LeYi9Uo5x7Nf2Z5UJoUWWlivrWOhPI/rm9d1rgdpYL4LoNuFbezLgXA9UwzEKbodMOBYpkqh9hjdCLmxbUVVUsbPELxr1pti2A3lhpDL5GSIoXJWb5wQdLx2/braTXCSYPEvf/azePzsWazdX9VcybJXXi8TdoxxGOtxXWb7bGPBWI2lo4wBFL+5UiiOyXanK93Zaq2q7yoB7QASGVAwqeykWTg/319eRrPeQCKV1HmoRczqA66Rps/H73Nut/My3jLDL0JQeg6owdxuC2hi3MR40DZS/Mn7TNbr3//932td3gHQ0eiJCQ8DEV3y1pLn5pbNzRiv3SoBuE70uObUanoO+HySocJ+4saY51QMw7L2TFb3Qmx5OeYG8hGB/Qn0WdPy03Nu2pncCLp+Mw1fuaV7iTQBaGx3P4ZKehIb0SGUugmQUdftRzDUK2OyuYhCtIPpoRyGMwGgaK+9zDZs/baSNH7HmG874tQ9zEAG58a9tAwfZQ7dEYu4/QzHCu+BzImcbrTPKNe49cw+bH8jqQBXqmyAgZncPWg/Y9dg5h08jhkahuYPngzPfttn+yTTxON45Fizsldj3DCJq9jOAdF2LweZOdaGQTDGGDliDna7QcWZxxyUFAXjfZJDyMph8r5SkZ4dteySzToS3Toi0YYYaN00jQEa6Gf5Dlhp3UwzYNiRYeXegfab032LO3fVRlSgi3TrSgHTznTsovU40Ewi2qIjdQ+tmTq2PrQlTTKCQtQhG3plGMnFInq9MTSzk9gYm0FtcgbRw4eRoP44nzcmwQlEkgVaraotO362mkjSiCgSRTORQHl0AivHz+JO8RCu90ewhiDB9l69yJhLsGQz0gfBuWy0i0Ksg2K0iXE0MLV8B5PfeQHJ8lW0ppZRn11H/VhdTLU0NfLWDiJZPo/+2CXUn3pqVwadiCTcj21tBfMzmWpMejt27GBMb5/nvIVqFcVGA4WVOeSuvoxo9Sbao9toTlUCU4aRtu6pNM3ohktToj4Q30whc2cY0doBdPJn0Jo8gfqxY2gWiwHw7CQJJP2UzyPDvRzBw+1tpBcXkVy7hcT2m2iP3EPp6W2VsHJspO9mMPzysFh0PDfLNssXymiNtwP23L0Mhl8aRmJ9Cu3hQ2iPHEBrfBKd/DB6yRR66Qy6+Tx6JHdY5Y3XAQbw79ACzQbztbFmfa1OXj9LX02vlc+8X92pecWZpdk6ZAQsizFMX1NAnXue+VkCmCapwH2vfAd4zY7hF0jGvPPcGpPOkg4C9BYWkHjtNeRqNxAbv4X21IpMNiI9IHs9i8T6LCK9i2iPPY7qmTNojY2FuJuZ94R6/itLS31mYKlxRbq7augfJFzuZ1UcG8xMBvg9LaCO0WXlBYZ8WoA7eHybwKmnNTY+rgwaN34MAvgzKJ/a/0vaXq5sQpMhxRl9lyrHgDANN7mEeJkXlbA4ZpsyOwNAjwGAHDQMDAg28SZbaaBlXHZDyW3TpMwYH+BSKdDesJpnJ1LKazMdwJAV54IGG9AMZIn0MnDyNUIGeyrcqLv7ZWWpIRNv0K7e073iuWVnvLWlgI2BoQRoPS06Q8DD7BoDQrIg6YbCbDBBPpZStFq6NAGMLrC0EjGfwShgjBMVGXJeCevDmHd+6dlugCPHRXFsTKj60vy8rmkHBdZjdgqYdCUkXHh5Hab98sCR6IR/5f7kRJv5PAgI5P1jttDpwDB7S+0VgnnjExNiYXBzxXYymN9YX8fS4iK2aSFPFy/H9GKAyDILXo8cdfN55IpFXe+9u3c11gm6KaPoavd5zWw3AyIrC+CkwuPwJ6/VAgcGyyxx4f3mmOZERaDPnus2Fx9mEZwLkYlZSwuKmZ9CAQePHMbCygr++Z//RRPaR5/7GE6dPCGgm6VLX/qHf8B2qSS2ycnjxzE1NqayeN7zza0t3Lx7F3P37mF5eQkT4xP4xMc/rnIzBoOX33oLX/zSF9HpdPGpT/2YtJhYGrO4tISvfe3fFGxTf4qltEYpJyDHxe/evXnNJ1PTUygUhkJhdTK9KuWyjGQ6rbbazUy5tOo453HDQVDNxsgDgCED0chCy4wMi9EQCF47EWY3n9miovJiuQPFpY/X4wZrcytks71rvO2g6QUMPmMf87mze0ngiwCYEhGc03keJhbIciOrtVpVOTE3c5l0BmNjozhy6JDuMzeMPObEzLTYjF/5ylfVV5/+9Kc0TlmezO/SGXt6agrPfew5bawJntRqdelFkSFCBgxLu1gyWKmU1Yd8NifHJ1SaW+NGisEo+9ex+9heY0NoI8Q50YGixl4NgVEBeVLxUzftNufuf+XY3yctSaWMnxPFlnuiK7Xf31G+P5/SekPmCcfu5iZi9+6hU55Htb+KchYo53Jo9TNAK45+l6LSKXTjSXQSMXRjffQIxLGEgiWuBOaoWZfooRPviIFHEE9aOMHu5B2x9vegeQQ56JRK3bYnp5/AaHwMpe0Sbt+6rXFGDcxHeTFAttJXAldjU2PYbARMspH0iDTFOEewxJJlp3zTvIf/RhCM8wqfJTOP4NgmOOe/6bCayWbUZ2uNVVxZvSJ21+zwLCazUzKJWJlfkTkOy/ipK0fW9Oc+9zmx3Kh3V4vU8Pb621it3hf8OZYexZmxsxhNjapkslwq63li+wmc8zqZlLEEKQEQApEEgJggI9DFZ7aBBuZVDromN9tCagiPjz+OQrTwnrWbY2S9uYGb2zdxv34ftU4Vw/FhXBi9gOnstK5/c31TpavGJmPShDEU4wfOMbxW9om92SfsV4JzNDuh8cT1jWtYqiwKbGx2nAPxHoPBsvD8s+Ikpz/qs4AM4AsSddzw0CmRGQwgQlIxXVmpOUcHwm5gDiF2CnM8ra7uCaeg8dFxFHJ5afspueVYE0w8M665PTcnZjhLqTlufvNzn8OlixexuRGs8clUwDx/7fXX1UdkntGl3EpGudGbPXhQgOvRI0cCUydnEMaYgWx1JqnITF9ZXtamTBIVIyMCO1kSzSQZ+5RxyOrKquZ/lsWu3L8vhibXZ53XxWgc7/55j7l1VYk9x0Zg1ywuL6ttN2/dUvk5N6iMAVXOOz2tcUpQmr8ToPsAy6DowE5AsN/H+saGrpvf59jgeiwn2NFRHDt6FKdPncLjjz2GibExxUJ8Hlkp8Pa1azIRYfuffPIJ3ePLl9/S+Rh3MXlH4JvSGxOjY0in0kGpF5ND6GNtbRVvXr6MO7dvq9R4R3/nciqvZozB/j4wNSWdPDL5yKwzxhUBqi5i6GdGUI/lUOnFUevHUO9Hke5UUGysCAiYHMqjkE7uGKl7AXSDki1KSHulo3YQnxnnl2YNggCqPCFTccBs5FHm0HftLZxMDje23JcYQBYCdI7ZItaxqxyy362kjcdkHComsCspZdxl+6i9ro/9RvdWxoQco9LvczrYAtZcWdt+YwLbJ+l+UBOx19uhRWUEgXA/66qlbD/rM3NUmeLkcAa1AE3k3mSFBpmDOh5jRI5P7plYncCEufvZp45dowaQYUd37EbAsEu2q0i1q0h0qoh2a0FZaciu6wZmAnSJJeuOxg5Jp//rXFXpQB26xtKNmkmIZiwok61FpRtXP1bTMVhOmbmTxcjzI+hVDmP7zAVUp2exGU+inc2hwPma1Re8eUwSOOdbavIRsNP/O32+RCwA/xk/1FptrPeTuBUfxRwTOv2MgO/3ysGV0WIy0g8AuVgHo7EWhmIdZKJdZLtNpOtVFOZvYvQ730Ckfw3lJ9ZQP1wJXEprdEalBt0hxLuX0Ju4hMaFC+hMTb07RHeSX5wDeT8Ze0jWakBKK+iewHSQ8xcTcKmtLRxcW0N24zrQeB2d7D00ZitojbHMuSugkP2fXE0ie5OafcngvrXTQHsEneJRVE9dRHPmELpDQ2jGYlp7JHtEjTVqg1KTlBJB6+vIzM8jd+MGYo05tMbvo354E9WzVfTSXaSWUsjcyqLwZkFtLJ8vq1yTGoS9ZF/OrenFFHJXCkiusvw1D/SzFLhCP55FN5UXWFc7fhytyUn0WBnpiDiK811pKRMc0vV3RBABY45UYvE299R83q2SL9RHdVqetr4ToOPehvvcHfORS/rb8Ww+UmWhK6MnMUVxCBNSjBctrne4jH3HgENJurEC0Gm1KkE9N4fMSy8h076O7vE5tA6uoTXV1PgpvFFAfJt6gM+gNfWY9OdalGGz5JTII/1wTY8sLSz0OXjIcDInJ6PT73fi3uGq6UpBNfA8AT5loV1HaKPrXtqUOQYJN/ZTMzPqVG78pInnAYY2uH230N0mX5kTjI1p00twjsfh21yqBjXcQlFVx6DzNSdMSy8EkOgoRXfSYlEBAt01GcjY4rAXS9CYWj7DIDQ76Pd3AEDmLiVmnq9h5vrMGBwERnh9vugkPxK67DoNoL1Yff59E6VzQNvCzsMHgywo3s8dGhdWvudtzHhvJMRNBo0T+2W/s8zNRIh9QFc18M7RKnxgXUZy0DziYcw7K33lAA9NHbwJMQTo2m0s8r6Vy4GO3EAmzK7Dxolq3Z0b7H4W+8ESXQYdzCQxqOTCy3GZyufRiUSE2NNRjRsqbvh4fG5WuEkkMMdgkX2nbDKz1Q44Mt0x9TezCRyPBB6XlsSEpa4AyzEU5JhpBEWlbcFgQERQyDE02WfSZCHbxmkASL/GMRwF5PkuOi47XaDwtHNRY8BLUwpq1R0+dlTB4IsvvqRMNfWPDs0eAlliZBD81f/5P3p+qLl0+sQJWXwrm5FKaZPx0re/rfIdbtYOzR7E+ccfxyTtuiPAd157XWLwvL7P/BK16y4iHk+IUWPH/cmf+AmVmfFZ5TPCsbiwuIBvfvNb2myfOHEc4wSJUmmJxpONyB1WtVJVqb/KMmU/HhX4LgOGbk+AFzOc4XO2xySpSTabQ35iHI1uBwtLy3qGLIPjL9RkoFE8lmN2dGgY0V4X26trYuVqvmC/u/vIjaQB1Ty1MnL8G009KCrtStzF8uHz7wAajmX+G8ddq9fF2samNkQMCHgfyDLkRurwocPSNux1O2JF0LDkytWr+MIX/lIL+//8n/+v7sm//uuXxeBhhvDkyRP4hV/4Bd2/v//7LyrQ+MhHPooTJ0+o79nf3PQR6OD953rDthKsLaQziDM7RRc2AsKujFzAIjPJjs0gVp2XFR8E6MiDUFlZdHd9QH7/e2V0hWuWXwrjShx/UAE6f3jGGfzdvo3e5g3U+nMoFVrYGsuh1cujX+Gms4BOv4B2Io12Ko6udO5dCXuErDky6vjuopPoopegyxzpl31EYrw/TqfOaaLsN37Y63O8Y9FIDNO5aZyfvICpzJRYZKWtEubvzWs8PcqLzwoTRiOjI5g5OINIJqLSU7rc0imWem/UZKPuHYEkruuchznG+ftuAB0BP87b6Uwa0VgEzW4L9XYNpVZZJZjX1q4hHo3j4vRFMQF5jlvXb+FLX/qSSlVZpkow+/Of/7yYfYlkAquN+/jOynewUF5Au9dGMVXEqdFTmMnPqOSVrDpqnfGaVpZX9AwPAnQE58TGTiUEslZbVbH57m7fwXp9Ha1eC8PpYZwePaPjZhPZ77rdvPc0gqi1a6h0qgLm7pTuYLO1iW6/K4DuROEEZvMHUcwUkUBCzrEEtaSxyliP8YEDPw2gY98SGIomojo+21BqlrBcXcLNrZvYqK8H5id7JZR9cxv3Gd8EKlzLqRfXk4mxDEMEvNGBtU1wjmLrLAcLgDnZobF0NbDAFYOO+oBkBpJJd+TwEUxOTCi5w3WRyS3Od4w9OP9fu3ULrzj25NjoKH79N35DAF21UlM/rK6t4vad21rLCMJKI9htGqzig/eVYNtjZ8/i4oULSu5xXSAj/aWXX5arMIFlzsOWFOdzwoZZmqQAACAASURBVBiD5d1nT5+WnEQu74DZ9Q0sr65oLO73vGQ1EigjI42bv5W1NVy/eXOHeRTvC9cMAi9c3zhOCQDy2gXQPfOMHOiZkFvb2lJCjrEBwTky5VstyiZQHy6tsUwGpRJvhw5pQ8T1gdp2L770krTt2H8f+9hzAuHn5wPgmmsPxxN1Gs+fO4cnLl5Swo/rIc+7cn9FhiX7aTcZ/E89+aSSiS3GCA6wt0qiCBno6Ty68TQaBOd6MbHoIu0aErU1pKM9jNHYywPotEF1gBDH46D2USgFQxYSq1IGNNbs+4y1uL4pTh3QyDNgyUplFR+TEOA0icN9lVtf98Ne8+dd31SE94UJPiMMWPJehANPQ85IBpbIto25lY1qvzVYaeVpvzGWYb8JoGu3gwool8Tjd9kHtmez9J2/f7Q95yBgYol5lhTz5d8PY9j5rB6TSVI86DnahmW9ntaglV0bAYTTh4EMPkFhrzUtBAg5J7ACqVRCd2MD8WoVGbp81utI0VCgUUO8WUeMmYVsC33qvGUaconlT7Lr9P9k2JEVb06xTsuOrHkl3tgmAnXUNqvFlKCjYQAHWnw7jsztIRRemkSzdxKbH/4wKrOz2CTAQLfhfZiEWDuZVGYCg0QF9u1avY83t+O4Ww9YqD2a6yiso3a008x1XmSBvVXwb7u9+K8xseV6jjUXMOaoN1eMtTEWayMf7QR/azUQJ5vs3g0U3noe/dR1bH14E/XDdfVHci2J/OU8kqVjwNAz6B64iOapU+iOje16bo0X0yR3pZJGYvG/YAAd10Cu40Obmzh89y5SpbfRKryN5uQi6kfqcsvlOkSWY3I1heRyAYmFMURLeUQidOLNo5cpojV9ENVTp1RiykoIcznmT3YgvaXz1DOtlpBbWUBm+S7SS7fQT6yidryqczVnGwL9qDmXvZkVSMcy6s2PbqB2sgaZlDA3W40huZFUmXN8K6GxYu9IOwX0aDpyEI3Zx9GcOYLWxISMI/jyTSHseeOegM+uLx1leAbnL2rh83vCIRwb0bAVI1NxDBHwM7zCnwt4Xl9bk3OHafDb+iqcgpqQ/T6KJMJwPuOcSjfyVApd6m0yQUQihdubE8NQuTDX/bk5FL7xDWRwDfUnFtE8vCmAlyYbZBrGaidRO/rfUJ85jdroKFo8phsrxkDmuilps5WFhT5LSglgyfHQBUqPEvju5qrpb2Ysg2kZivBvARIS1vjyIaWpAAcsmUPMoAVslIBFIaaJlyUJJ+ABNgsBuuL4uDau1IZj23wm3sNMCHYAjp5rk7E3uOnPDw8r+FlfXQ0ybs6S+/9j7j2fLMuu6879fHqfWSbLV5vqrjboagcQfkQ3EzAkAJIiqBFjCHIoKkLmLxl94nwgIAIUhyRIUJQoGA3NABRAtEE7VHVXdXmfWSa9e95M/NY9+9bJ15llGpBmXkdGVme+fPfec889Z++1114r1mDzJF6LdawpFyo7auVzjbMIIHOENx43B43SiR0AT3+vxjYMLJNbLTihmuQ3u1srofu+dQN0TBbewyT2QC9tA4605tLrDMcE7BibmBB4oBYhAhkWqgDM+vjydzHwlVYMaWENJg8kvrF5xCbmnVfJAqtpu8/1+eYtrlwLrR1rbHABNGbOiWUUMUSdecLxPQHfqgLS/ay85zwAHaKqmFokASUB7hBS7tJKglFAkErLqrdWa5EKVUUtXgAxgSHF8aV3FxYOdMTQm6LK62wqKgOAvSxGotQHR7dUMDvoz6FNhwZNXwiy0qAk3O+UGhwBd7HzlZh1aNLQ8lgsWJn2GdfWGxyQkyuAD60ujD1A2sE9e2xlbk5b7PDEhF2ZmbHv/M3fqH0Hht3hgwdU+SYRBsD58Ynj9u///R8qeP/tL/22HTv2jJYIEp8//MM/1JoBkPTow4/YwsK85QtFMebQffrqV78mt0WSYrTraAWDaUfgz/8z50nIZ2dJEhLgnSRxfHRMduxri0sCkxh/MSLvAvwU+/qsf2Lcrt+6ZX//3e/ateszSlRcL8orxH19vWIJTO/arWvl3mCqIiYf7cTcq57eBIQDQK1WZLLBEz84MGjFnpLmBmMN+4IAkLEiMUmAR5NDt6jhgwN2fWZGjIPFxSUlPZwTgUGzmVTXdu+etmc+8LS+c44n3j5h/+E//LE+55//5m8KUEcDjGSLJPCxxx6zf/bP/pl+D3DKGH7+819Qq9/KyrJdu3bV3nnnpMAOkjXu++rqiu3aucv+p098wqanpqyMCxJBA0lfPifNxfpGWWsHTMDUlGOLFtdUwy+0yKbaS84EDiYcvtE/yN621XvFNA0gtqr3wSVRWhj/P34Vlpas5+JFyy2esXbnXSsPz9vqfrNaa8gat3dapbLbqjZltUK/NUpFa2Uz1sIAhC/AObW1Jow6zCQI2GWNHFh1MOtwLNXPfwogXcL+g902YodGD6k9dKJnwopWVEshzMwHeXlrKow/2H8rzRW1SQL80O4Ji27v0D6x3GDvIfLvAEnq+he1GqbSBXkA8oxVWxWBXwBhgHMw1VYqqzbeO2bHdj9re4f2Cgg7eeKkzCEAuHn2cGGVq+VjR6xtLZtZn7U3b74ubTXGvpgtCtib7JuyvcP7bKpvKjGPMGQNaon+b0gEUmkHZC/ygPZNW6ot29WVq3Zz7YbODyANsJVzmeydtF2Du23f0D5d//u5btqE58vz0s27XZ2zlcaKlVtl6cSpUJEp2lB+UAy6Q8OHxAjMZWBsJq2PrFceX7Ceuq6eig959E4rGsvbG7cFzi1WFm2jsS7QLtmyN6l4JlMibvmP1wyPk2IpF4C5Bm1caDXlTEySRsYMVkIrcSjMdrL6ArwFNBYfHqAeILe8IeOSaq1qTz/1tIAz6RYGkEF7MO7n16/bqz/6kb17+rT+DSP81371V7V+tpotAXMwK2Ems+7CcmOfYm/gCpG6oDWWv2UtZX1l3gA+EWedOH7c/uIb3xBQBdgLEMbexXsxGCGugE3JZ374Qx8SM4y5gx7sd7/33fs+Lmy2z33uc4k7cqej83np5Zft3PnzOgZgGgAex2JeEsvQ0s2582/YfwLonn9e6/tlTE1ee80uXrqkPZe968iRR3Xd/P2NGzd1/swRxgomHQAjzw5GVICSaNsBAFIIPHr0cduzZ6+uDUYe58eeDoPuc7/8OX02YOr5ixfsu9/7nnR+72e82Su/8PnP2+GDBxPJnMD69NwkMafolf4ura3YFzTbHWs2alZeX5F24NjQQGpq5uBVtxuuA2yusSZjkaDR5g6/Hqcyr9SR4mZrWzDsvKCnQnukQeVxW5xXuR7Tvdhr8bp7Lw08z/tcg82/+3Xze+JcSWIEgzs3uYvB9xT0Cm3jitWCG6U72/KZrqndLdWTShNEenjd2uP8rSRgKLwFswu/H++5jiAd4ufogAxACHmTA9Qxg45zcNYlx1YH1D0kiuKxTvM9YpByWR0fMNHQsKMoDzsti1xLrSodO5xipWFXXRXLLl9ft3xjw/LNdbNczdo4qqJZ5+y6oGEHSw7d2aTCG1jDAGSFjmUrWSvdLFnp+oTlLu21Sv4h23j2Wavs3GlLYdy2Y3JutV9Ld75UkrQV2sYrDbM3bnfs3HrWGhjyWMf6c23LZ9rWhOPQyRi+y3rG9G/2Oe+kuHMEd2eFHTeSb9pwrmHD2aYNZFtizAGY0+JKg2Q207E8Bh0LC1a6cc76rrxi7f7ztvLcirTWSE7QD4MxmK8+YvXHPmL1g0elP9fG0HKLl98rN41kr2NNiglQMWDnQN3YyortPXfOCusnrbLzjNV23hRjjbgKrb+e673Wf7rfshs7bG1gj1UGJi07Om6Z4VHr9PZbq3/QWrjxBuBH85mCQsj9SpWKDS0s2NDyTRteumT5+qy1e5atMbYut1FaW5vDDTmODh4ftL6LfVa8XbL6VM0WP7Fg5UPlOwBuMyOmZa6KJivFLRCwZL7k1gtWvN1nubUdlmk+ZI2xR5KWTrTpgns1+TzPCs8E62i8Z/rzLv3RYEIj2QYKP0HfnTWSvEGdZIBkxaJyXIA870z0NdPXA+9ijHEWf7b1LDOHFxaMeBk2YwGiCnvwxIQAxmZfn/ZjabUiwxY0nplv/chBXb1qEz/8gZXyZ231o7escmjdOqW2lWZ6bPQHY5atH7Hlpz5mK7sO2GouZ9WAX3Cd7ifgeFLm5vXrHRg9sJwAsgAtqAwlMU6CSqvawMMfvnfrx7Hw0wIpSnBgRDlTrBsJ3WoiO+WZRHR0YkIXDcNpfXV109t1DkFPwzUA4mqPU4wFeExO6r2rS0u6LgWAASDyFkoW4xQAiRwNU4230GLprUta4AEImQi4Q7VaOke5twbdDGmwBdZfN2DmwoQ+4cQ4ilqkmGT3Gi+fVLEYIlTO9EGP3PPS4wXmUwwm8G/1XAd3GW8ljRliMdMw1pRwZt1216kK+M6dCrRT8wwHWoMxBRpjvLpbWN0pZTvzCJBxVQAj5p2fs1pSI1OH7pazVIOu3ZYGHQCw95PL4CTacFMwOVSBuTdiisVVPdcOCy2GPr7d7q86jwDQQe1m3tVJRGB6whIYGhJQJA2ZRkMB9uzMjICJqYkJVQtcg0ZMqkC3Zf7JcCLMa81NKssw5TBFCcYSLNC0nnJc5jCsOWfEcQ90PrR9s9AEFy7aOAjW+B0/g3nHvWFOww6gUspnOAOPz1FVFDMGrhUWJQwpAkbGrlhQ2zMi1jM3ZsVkY4w/+MILNj48bHPXr+u6duzda+evXLY/+bOvW63esE9/+lN25OGHDaKONvDeXnvn1En74z/+vwQm/fZvf0kJLvpyiMeT+LJ4/87v/LY9+vDDNjszq4Wf+Xji7bft93//9xWwwyQAmCPI379/nz377HM2PDxkt27dVnsOzI5EqDyje0OypHYiNgbaY9Y3NM5JEHCn0BAv9D0DAzayY4edu3zJ/vwvviGGA0kT7Vr+PHHNzC2YarTiHNy/T8dJEtewllA9xEFWZhQJ+5jjMF8A+3gvbEOSEIA712QhUYJJw/OYPCMJ+46k5Zvf/Katra0LmOR9XC9fsA4Yj8997vP2+OOP6e/QDvrTP/0zBRef/vRnBEZ859vfsdOn39V8JUEkYeMF8Mp9+ae//kXbt2+vXbt6Ra1aZ86cTdkMzG/ACfTsfvM3f9MefeghW7l1SyHWIOt2Pq/xhaXQomDk7cV3kV5wRp2eDxdHjwG6kLRrk36fOnYeQPmmzLMhQIHnibb/iLr/IMDR/6j3EnD0XrhghcV3LdM5bo2xGVs7XLd6p99aV3ZbbX2/le2AVUpjVu7rsxpOh23ao1GaC/8RpLvqnNpeTYEjbLq2dOqCo1xoiRWrTm4zW4Ao97hwZwwISOqfsp0DO2zXwG6x3QDUFGOE/9KPugtNMkmI2wJ8cEkF9EEjjXZP6YeVhmzf0H4b7xsPYv8BjEGTDO5UxMbWZwGndVjPW9ZsN/U5C5UAVG3csrXamtbEnQM77ZldxwSCDRQH7MwpGKl/pkIBaxBgBiYIU7unbKW2Iv25k3NvC5AKaJOucrg0JM04xoIxQDcPnTNANXQjeQ/3hmvkvBqtulVbVYFy11auCUQDjORck32gaH35XhvvnUgAut5RgYH5LGwUPpeYL9lv4s/W54dr5rPW6ms2vzEnJ9XFxqLVOvVNTqJsGtl21kaKw3aA8e2dsN58j6ExyHmn58/yJqPUBBTms5NxXbO5AADOlW/pGja9PE4Nz7j/Tucdsfw5j0R7lBYyvhIGHCLqDtDlMH8IAJ2YdNLghjmXnGde2nJ5/duTBthqrJGsa+j9scancVQQmGadZF+BqcU6zbqNJuvHPvpRAXXcD1pT/+7v/17MOYpFfA4mHwBdrNuAW2+++abALnT80D38l//yX6p9E2ALc5OvfOUr2rfQNGSPY/3nd/wNx5fmK0y6Z5/Vd+YxLaV/93d/90DH/Re/+7v2zLFjKrwiOYEmJEAXnwlA+eILL+jYXDe6e1wX5wBL78iRIwlA98ILKpyfPPmO/ef//NfaH7kmfv/ccxTMdqpohDszEgtcP3sxpiGMG3syLHA3n4At98lPflKf+9STT+lZYJwYM97D+fzvv/M72vN03RcuPPB4w3SFzY9mN0WvWDBcDAqKxtEew3KkODoqODvgozg6OD1KMxizGZe6oaua/CC0Gav1M8iROODjnTbSbkLoHa3sLVxM1XlSrSqOI7cRcBTavHlWvKAvnbiQY3m+51p8McuuW1ttuxbduy3vnEO3OQb75yZGS2RQ6HmonyPzmLWV3JNXDNB5q7zi5AiQ9zxWgOQWGnK8N82raAUMhTdJu9zHJu0tu8T/XBsAgSRSIukcL5h7a5zyGJiMXfIQaf4c1q84L/NTicdd2uBBYoOuAyRD2uhp0bVAp9DqqhXQsQOEqvC1YTmrWqanbh3cVAO7riOGXaJtJ6dYMeyCbl1wh0WrDi223NIuq20ctrWBQ1Z//HFpaaXa4FzXfRYsdV9gHvX0WN/QkJVbGTt+q2FnVrO23soIQJso1K0vk7C2mJNNB8DDd+zLAOsEvoS7RUGdLxhzowGgo52Vz4ExB7MufqGRJ4DuZgLQtQDonl+x2m4MLDJikY1/b9xyraO28dGftdojj1l7eNg6XZ1n/pkCxgMD2r87S8vfk4JEIYfjvo+vrtquU6csv/6OVXaflkkFLZKAXqVrPdZ7Zdj6Lu6wlu2xW3v22drUlBX4GhmxDnMgzCe5KmMOFlhitBqzNvViIHXhvA2uXrZi9qJ1+uYEymH+gMZcqz9pf6a9dfjVUeu9MmDZWq81Juu2+sycVXcnhgdiWRLfyUn4zhzxhyW/nLfeK71WnJ204txBaw49ZivPPGOVyUmtm8o30aANOoz+vMb7t6910mEVSSt5ntjylW+6zqgkghKtdwfuhRPEjLw47k91v5O4TmtaMGnJLi5Y4cpFy89ft0zltmU6Lcv0jFhrcMpqE7utOTJhHcYaRp2v03R71utSSxy4dtl2vP6SlXrP29In5616sKxL6r3cb6PfnzBrHbVbz3/UFnfvNRSQCUPcSBKsgHNJJJEalpm5fLlDKxMvNjh0KwAufMFw0MvbQJVYOuATEkU0yuYWF7W4Oorp/fdpH75TlrdZ6HhUvHWUhW0J0wpcZcMx+O5snm5tNv9ImUxgIT8yYhM7duhCcW+lZU3IaEjw1MtMBaxeT0RAgzmDA4AANQwQP4/Fv9WaiN4bOlGBsg3jUNVrd2+NKrO+OTgTy2neXiXyzcCp66l1b3AOcnZT95DFlZyU+dV1XDZv10pwarkDOQ60Ms7uMANQ5pucbwYx0zAV5xVIQBKQMB/j++PH7O3vV6sy4wdASqXRx14bcxC17dZ2U8XQTR5YsEN7hFf67saQ889F06+7NdbHzwE6znplfl7zwscvvZYw39JkPGIqxsu5cs6gUebOu07rZ0FEX23TeYQWV1pCAMPWGg1pNOByCzjDWHGfqEDT3k2FlgWVjZdNHmcftbmGzQwQQ05nBBrQ6JnHgYrLBk3ryMbKiuY/7CiCM85ZLQiBdu/zy11dmS/8zr+Yl2mlo1qVkDOLKuczhu4doEQUgCighIUbHODUPhzuYX8vDkZ9VurvE4C3sr6hOTHQ32ftesNW5uesVCzZzv377d3z5+zLX/n3WoD/+T//TXviscesvp4AT+183s5eOG//9b/+VyU5X/z1X7eHH37EVlZXpIv2X/76r9Wa+b/+xm+olQcAXUKhuZy9c/Id+/rX/1zPxS//8i+rks+9A6SjvRNw6oc//KEAPEwT0Lgj2SGpY+Hft2+/vfDC8zY2MmK3b96yteVl3aMkq8TpL3EQ0nNAsWJkxHbt3WuXrl4Rs6FSqdrP/dzPytQiLizkaI2BSt2DiHeflXpKYv1JU2h21hYWFza50wLw4YiLZme9VhdzAeYF50+CxDpGkkc7H9o5tKDu3btXUOL169fEJHzjjTf17MOC4H2Ac7ShApyRMP6L3/s9MRxofaVl6tvf/o4S0KNHn9B9eOON1zVO/Ht6erdE3LnXb775lg0NDdtnPvNpm5yasksXL6rtGnYDc5dzJ9Hi/gEcAqTSOrR485aCyuIArrHJ+sqYZoMWS8uZdPcKlN1MInpfSrLJJg6DbvKhttmQ1LsxReq0u8VxmEfSSwqMH553aV0Gk5VuhvK9TvV/9O8Li4vWd/68FZbeNcucEEC38VDZ2p28FS+NmC3ts3r7iK3277O5kRHbCEmQ2Azhv+Rf8LwCm47/z97RqROxCMAOc4nQPuPB24OCdAmgRnU7q7ZOWGOw2wZLg/p/gXQAJR4RAmTz722yKUClWquWtGLW1wQsAaqhYab2ymzeevN9anMt5UsCkTiOnDmzJN4JKEgK0Ow0xeCqtmr6TP5da1Wt2qhatVm1WrNq9VbCDJvom7SjU0fFzoNNd3vmtvTnWOsBYQDp9Hz2mF1duWLX1q5JK452zjsvjFUKAuU4L7T5ODf/4hwZp2YH46G6VZuV9DwAJMuN5P/rsCtw1pOsQ/JVygHU9Vkp16Mx4LP8uvmezwFU0mrUVstttVmLPp9/V61cr6htVi6/ucS50eMIwE8YSzD++nI91pO7cw3FXFFj3ZNPzh/GJsdgTDWereTzq42KxpRjt9qbmZMpEOcAaohRvFKemvEAtim7Cy2riJ8HsweSH1wEs3JezVpW4FzWcp0EnHOAVv8KJhJiGWWzYp6xnlGIQF8N1pozGpnDPg7qaigU9B72HphgGCSJGV4sSo+Yz0DigqIJexLf+TvtBTduaO0GdHrppZfEgPvX//pfS1cOEO6VV16xL3/5y9oHAHwBCwGz+BzWes6F+6I275GRRB84kxFg+CDHZY/huABdsPxff/11++rXvqY9Ck1YWnZpfx0aGJScB9p2x99+215/4w3tr5y3TCKef15GT2+8/oZ97Y/+SNf4qU99StcDmAYYxznfvHlTbG3aX9mLGL9f+ZVfEfsb99tXXn1VDDpev/Ebv6FiGwCnWImXLthrr79m3/zmt9T6+q/+1b8SgMecYE+CtXe/4+3XfQxAdHlZZIZU6yjqbvC5r9wpxFCuzyYALrSWegJNzOCsEOk7h0KPzCEoSJsJeFPrV/RcOfDmmsLsv+Rf3YUiB/pYixSrdum7OUGC33v8EgMIfh3qAgp/H3cvPShA5/lLbH4hbb0gieNkg2TfTjqD/G88xyCG5hlzHXGZS4Qc07uHtFZHnUVe8HF2isdp/ow6YMrfqE0WNkxw8fbi+932bOICmIycl3ctyeQvKhQ6uYFchja57nZiH+tYT88JHd0g3bbmIg5skpdG2nXSsIONyc9g2NUqlqmuyVU1z1d9zQrBLTaHs2q2ap3ehrX70a1rWau3JVYdbY29VyGo7LGFsSO2PLHf2nv3irWVEisi04v7iXO4NqR+kI6qW84uzFftwprZTBVDlrbtK1RsIle3PjHpwpygIKWCDl+BTdeh5TUJANipYd2hOVfK0uKatLnCyIMx1x0m4JwKkNl7/ZwNvPtDa/ecteUPL1ltuqoCTt/5fgF02fwHbPV/+ZTVjjyWuJQGaaz4OpU3IdWEpnWYDwLvQ24f7wvqVItMNmlxnXjnHcutvG2VyVNWm7pptV01tY72n+mXW2qm8YhV+g/arakp22AtD6aY6F3L1CAYwNE66tpukAtwDO6bnbHRN163QuOsVR6dsfruFWsONa3VG4zAQjG153KvjX5/3Hpmx6zTN6550Bi4Yc2B1WQ+9LWs3dOWNiF/j3twm88I7dG0Qfdc7bESAN3tQ9YYfMxWnn7aVsfHtW7y7ApXCnkiz4Ln2PHzDg4B8GvZnA3001FXsjw3t50UR+VOHkyNnKHq+S54kLPt/P6IVBFA+lSDHnklYsBKxYqzV63/1JuWrVyy2o5l6zDnlvvMaiPWzExadXyfNY4csfaOHcorAdjUJgsgvrRkfTMXbMe5N6w4eMmWPrqo+ZNoNg7a8Es7rZV5wq4994It7Z7WnHdTVBHAwvruuETm2oULHTmS5vNW3thQQkhCH1+MWGuu1RXR9gWaBcAFJpYSfK/yRBUKARfRxuK9+A4U6cQwagBBhy7a6Wxy/XQQKNVmw0EvFj8PQBEXSnA0NDwsd0s+B4DCgT6/JpKsheVlodveihCzAj0x4MaSgPmGx/nBeOIBcNMDaSTdjdkRKqgOkqk1CrHGMKFYmARiePXNN/qu8bpbBat7AYy1EiSGi/05QCJIddBbi1tVdZ2h8ua6D3wm5yiGHa4voQU3ZhF0L0h+f2gxBiBlstGqJ4AuAr62E1ffZB6Bg0qYS5743o+7Kw8+59itCcXPZB4yklh2p8DhFruH339vDWABSJmR4f3+kMfVOF9gvDWY3+k8qCQBroVgHXOIdcDsgQHbt3+/gnDOL9EUuiltPFoo6R5jUYV1561+Gv8AyhH8OijHvwHpWKC1kbNBlMsafwJJgl+OjxsrC6I/uwoSQ4WXa1IgGOl5OEAHg46AgGBQLbIYVARBX66bdYCgSfb0oVLDM6V2g2xWwQ7rTKmv10ocoxchUbNKecMq6xvS1Ojv67Xx3dN2eWbG/vqb/4VV1D77S79kh3B+nZvTPG4XC3bu4iUlRMwLGHbTu6eVBJBk0ApD8vFLn/mMPXzokMaAxX15Y8POnDunxLi/v0+tKo899rjGSs9EPicGwPe//wMBSIB/3H/WQjZZtcgcOiRg79ChgzY/vyAgVc9/YDIKEA8AnejVw8MCqmEofP3P/1wAK4nFk08+0eXmlDCUVcFtohWXmNZgevHKKy+LBQhg2N8/IICLBAfQrVAoKnmBvfGDH/xA8wfADdYfiQwMPJIKWn4+9KGf0XXTZkSiA5jJufL+oaFB/S26PXwWf0MrK+3FaPAxHjAe+Q5gV6vVNSbMKZ4NxmpyckJaQawZJEckb6VSUcw5xo7rcdOYy5cvs1vNvgAAIABJREFU29/8zd8oMf3Sl37LHn/scYGdAqbLG6KO81nMr35YkwA1jbq1G7BFYbqG4sA9zIy61yet8fcC6NKN70745usp18bGz31WQFkoiN1K4LVVhft+AtP/ke8RQEfrBABd9oQ1JmasfDhhI6E1kl/Ya63Ok7YycNhmqYZTuOPZDu3/BEM4JYs1BosqgelSH1cXWaAFFp06gDmEhFWBR9+GCjzBX2DUiVnXVcXuvmdxIQjGFww0QCpAnQSgU6N5ou0YAq/t7gXADsCPAB+BaDWBQc1WwlTlWEk1FcOngoCq/mKvwLBCBlZZAlRxoFanmYBVrap053Bp5fOdVe5FLNZXWkcPjx226aE9Ntk3ac31hl26cEkAAmvX8OiwFXoKttxYtnNLZ212bVZMOgCprV7pOWaLWwB0AThMrw83zsRk6z1upl1MUswRYIYxrgLpANMKFGGScXaAjnEDAExAtLo1msn+CLOW4og71fl98GKXxhjndsukoGchewegAywU8y8F6GB31sWikxYxxZAt2HJpTBILcMs1uxPYcglTjkg60ZcDmENUOxFCz8Kg4+diyXF2iSteBu2j8DMHM8Uw4pkgAeTfuZz2la9//evafwBcAYI83uG77zHEphhfsH88+cSTNr17d6pdTFeGCt1zc9pz3Dk42ROa2vsAdGHBAdKhXwjbDKALphwJ3tsnTthf/dVfScsNEIsvgC7W5pGRUQF1rusn0fJQaGcdxxTiQY8LkAYo58Ag5/pbX/otO/b0BxTvsO8Tw3Fd12ZmpCv7rW99S62rnPezzzqw+Kp95StfFqP705/+tIpKgIfExYrVguQHexr7O/sTzPlHHnlU48XxAei4pt/7vd+zZ489K9OjRqNuszdm7Uev/Ugaqow/x/3giy/qWWDPm2e8YcJRiA1t4vca7+ePHbNqKKTSCcLc9yKNTti1D0MR2/MDudFGAByxFDEt56L2WL5CazQfE7eOuntrvLYJEIpaVlMt7YixFX8Oz6FrSLvusq/vMXNMhdCo+O7Pl8e6Ds55gRcAkNZZ5QmByeV/s9Va7Psp8f5WzMGt1rwYXON4choOoLPWw9AZEmvZdRfMYoLHps6ZcK0OmHJ8J5r4/UgBurDGKHeNGLr83gFH1ik3S/SifZz/cN+5dgdD45ZH3qd8O+Rp3TJOce4cj/uDtJSKMALDjhZtWmRxiV1bswKSLs6yK29Yrl21bLFuBsuuj+9Ny5RalqnlLTfXa7XCTru957CtjO+wNnlVb2+qWU2878SK+41xZL4IIy2bt8Vy02Y2OnZmNWflRtt25qs2la/bRKFhfVmAzTsAWwLgJiCdM+s0jtYRmAdchX7dvViQAJfZSsV6r16w4df/m3WKp23p4wtW3VdJALoLAaArPmMrn/qsADqZxnU9b36vfc3meZIOachpWdd8TWDeKM8Ockuse4NLSzZ04oRll05Ybfik1SZnpQmXrWZt4OSgFRb3WrPnKSuPPmRzO3ZYpb8/cQsP8l98JnNK2nPO3B0YsD6wBvTJr16wweMvmxXO2uqL81bdXxbw6sCaNAfXctZ7ecgG39plhY091pzea52erGXKN8xqt83ai9bObwiUq0/UBUI1xhsCcUFG0cpDc633Ur8VFndapvGoVUceseXDh21lcFDrHucpc4VS6T0ml/6885zyXqSXOpmclQbHLVvstULGrJhpWU+mZa1mXYVzdXgFFqxrbnt7axxH+p7sz5k/a4VazYqLi9Z/44INXHrdsvnLVn503dq9LSvMFy23OGiZlTGrF/ZYed+j1ty1z9rjE2a0vNJtAhg7g6bfeZu4ddyyo1dt5YVla0zU5ZDcc2XEBo7vtUbhqF166ilb3b3bhtEMvUuLe+bK2bMC6AismCgw19jsfZLF7C+vPHQzw/yC2SBALFmU0sUwJKzePhgPjgT1AnVbCVwQ0+W9FTbN4PrpD7iAk5AspC2dkeMfAB2sEhhcgETQ73GndYDIr8lbIblp0j6gchNE+hyMYfHklVLBoZ8PDtpOgiqsoAH4wiS714PvgI+PpcQFA3vLAUIQXQ/GxFgI7ZZaaMIG5JpyQuK7qNPdiY0fUw9qcBvk30wGOaTgfAJTMGaIRdUmPo/7zVhx3DEYdvfjFhuYkMNjYzolaXUEGrpXj5To1mo6h5jSr9bQuIU1qhg6Q27L1thwHQ5+iurf36+5Fc83UagDAIx2A/dvu5cj+N36iZuqeoEp1c1U5DPVflgqJedBRcPbnrnPtEnm85qrBOy0gvJaXloywAvMAcZHRmTygN4ZWnIxEKxgAQA3+lKwEBzqMFqgvRKWHc8AphFri4sCwTzB4HjMcVhxfOe63LEVAE+LfFjsAPBgnfL/Xv1lMeQ9AHXcR4IOT3I5BiCfzzECH8A7nNpIbJh/UI/5PZ/LtfUSvOIsNDJi1VbLbs7dFvh44OAh6y0UbOXmTbXhF4eH7dTZMwrIl5dX7KMf/aiAHlpnSDDY/HCZ+/iHf8b27NpltUrVltdW7cb8vF2bnbVLly4LbP74Rz4sN7xGvSFgc2h01Kr1WuJgNzevhAhdH9ZC3BIBrgCevvjFX7cnnngyYaeGIgFjzFqVJvmBXSmDiv5+tQD98R//sdbXz3/+82rJRXfOExAvUJD5t1rNILmZtR8f/7F97Wtfs5s3Zu2pp54WmEYCCGONtieu98SJt3XtgGCsC4B3fAbJIue9sLAoxt6v//o/1e/4Oew5XAS5NkA42DuAd5zf7dtzSuQ++MEXbXp6j+bl0tKi/o7W2OPHj0u8m89k3PkMfg+4x7XyeTDw+Dw07mA+8LmwHVjjaQcD6Dt37pzOB5MP2rjq9ZoAUtz32GwBIifGxmxqeFibOEAhSboYy/VG8jxEZkP3GwQqwX+PA28macPU73iu7hhS8Fx4qz+BFgk5a6/W7VC0+v87c87HhvaNFKDLv231iety5OKh7BdAt8c69rStDR622YkJK/f3iyXLOsMYeEsCLKxEIwg+XdKSmPDqkn+hU9fKtBOdOunVBXCOtohiaIdwYeq7gHTpvhkSKECSQi4fWgxhaIW2Tncnd9Bky3ucsDDaDi4CNob21JSFHvZaZ+TBzuN4AuXuCB1qmghQR5ePFuBk2gQi7R25CWemACruHtxlUwM7pR/Xn+03q3UEhPX39ls725Ju242NG3Zx+aLaZGHfca5bv3AaJS5IWlDvtKL6NSYgqlqTIxOFboAuTTrTg/C5ifmBG3Qk450YDeleh89MPj+5VtqgxWRxV+/AEuCz0n00MIylNUN7fgDCZC4tQDQZ55SpyWcnWZZ+lmrYeoLsBUxnpzijP/1O6yog3J2vLP9uyvkkOLAmTqxoy+X4ooUVMJLUjrWlnQC2OLIWC0Xtad6CAks8dMjKARSTAtYHzHJgx/l1+9AyfvlC3vp7+2xwcECBOYxy797gWtGKo80VIAoQDha0x+IOWDHvAKUosrAGu5YbexEMO2QcYFQna/+CzBb4m+HhkbSdGlbd5MSEYnXuGfvItevXgxTB/R/3Ax94Wiw0ALKvfe2PdH0AZM89cyyRJiD2D1pDxG0w6GiFpSDJedOa63+PNAV7L3sH+48X9RWnAMgQw6ytaYwocNHa+/jjRzUWgJXEAxSZxZB7/nnFMnRIYDj1o9df1/1hf+K4tN/ymcRb6LFSQHuQ8Qagq6+tqdOI63KtI+Iaf/FcsGYKSAq5BDGaGDQhoXejBI9XAZecCcbndAN03sLox9gECIVWLmdgxOsGMRYmHMR5HCN1St3uOY26jZy95mtZ2r0U1tw4IebaKPByDG8h7WaIcV73Yg7eKyZ30Xu1kQa2GOchrWjyv2A61w0O+jOZ5kbRmqHxBigB8Gy1EtAg5EibOmdCQdddWsmNUski8ueQvwhQ9fOILijOy1LQwMHQiMRAkTtm+nne4WAk4LfIMXS05PMCRu+3pZTTUX5JDEVuEVh1WZh1xDj8rFEPDDs06ypWbFWs2GlYiX09U7Bqu2RrPcO2ikNn34A1INkE12oHNR80LoIkpA61YskyhaIt18xOzDVsZgNSdkemDvtKVRvLNd7Tour3CEMJ/3cS0oXC3f0EiJAomk3rvXTBRn/wPbPcSbUoVg5tqCiHa+3Yd8ctl33a1n/2U2pxVUvpNtImXrDnnquYE33FAF0SQy9pLrP2Da6sWD8A3cIJq/eesNrEjFX3V6SN2v/ugAC6VuFpq449YqvT07be2yuSBfuqr0GxVhv3g2cCI5GeGzesePOslW6/Za3By7b2zIrVdlUT3eAAZKBz13ux10o3p6y4cths8FGrPn7U2gN9llu6ZYVrF63n9NuWWb9hjZGGVfdWbO3omtV31VSIFTi3VLDStT7rPz1s1jxg5f0fsNWpfbYwMGBVDArdpDCwCt8biyT4g9r3A17QyBSsXBq3arYvkcPJtWwqX7O+bFIY9bVJGpDV6h18oVBI5kRUdGBfUhdkkJwini2urtrQzIwNrF6yvuYps9FZKz+8IT0+CnmF+V7ruTxk2YVxa1Z3WHV4n9Uef9w6u6c1DwC77eJF6104Z4PVk9YZu25rT61J47F4q2ilmUnruXrYaj1H7Mojj9jGjh0y5AOT2a6onLn47rsdHgoMGrjImFnkgJgSbHe7cI21AOAIqcxkBN64UB8Tsbsi46KfAkyiqqKoxJguDA4KJCTyJNiAocYG7wtSt+7BVs+bALqhIQF9gBWwjhxIS+5PR4kFyXcqqspxCwVdOxuYrjOAVqpsRNp0g0NDtnPXLi3ImEMQAPi1xBWje51zt0ssCywTyBlbzsJJH+KQeLiYq7Pg/Kb6dy0AXc6tvtG7q4m7pBCYOUAn84BIqNkBWM6DIIHjwQSTRp47KYYbEF+r2i0jJiSfgzuwA2GbNmY5ZG5mKHa7yvoG5/NwO+adU/1VAQ1AEwGtMx8FgATtwB60A9ttsdSYH+/35XPJmZGMnxLYANpSqSRQEWBNEhF0AhuAd8z3oSF9AXIQ2PD3LNIzV69as163qVH0gLJWRby/C6je9pwDcIeRgijPfX1yRaVaVsalGVoxQU2okHpLqoBbFszQwhC3ZeDq6pU+3a9SSc8RrazcT6+SeZsFAB6JjLfR8l506ajkeIssn4/GHfcFoJY5MwIYgO4dGzTBEQBIcMADoFybn9d96xsbtcvXZ+zb3/mOzS/MJ+2itBlduSJ2D+DVof0H7OgjD9vk6Jie9/nFRTtz6ZLdXljQOE+MjtqTR47YxOiI1as1bbAD42NWazQFkAJ2Ma9hs5XLFbVyUrlH8wag68knn0pZIpoHwSJbyWe8tgXqNi1JAG3cXwBFzrm3N7Fd59XXFzTuaGcObKx2uyNNoX/37/4PJVq43cKUOHBgv8A55jdsCpKTy5evCEzkZzAmGM/FxQUlbFwPgtlf/OIX7eDBA/rZa6+9JrdVqna0GcEMZB5y/vPzc2pRhd2wY2pK4FqlXLG1jXWBgbhPMud//ud/XsAeDAq0fGhdgqEAAMnnca2XL19Syysv2q24NhIhkio+A7Hyz3zmMwIeGUfYfX/3t38rgWaSXNz6JoaHrbdU1FyDEaMUvtmyJmzK4G7oG+/7fZbTvTs8P9YF0LlWjloFqPiFRMpZyJuO+x7w7yc5q5/u3wLQ9Z85Y/nld61TfEcMusohALqM9Z8NAF3mSdsYfMhuTE5adWjIRgYGNE/ZsxgHd3j2PSppE0oYda5V9x5eHS0psOqkVRfaKDCWyCNCHcC7LlZdAtQkshb+8r2muyDmwBPvJ3Fx3bE4KOvWzdU9D5/v+yw/86Sim9XgyR2BnVpngixGuv8HNpKYcyG5EvDH2lrokXvpSM+YjfWOy5V1qDgQ2jphCGzY7fJtu7Vxy26u37C1Og6Cm/VxfhozIR6nuG1qu/HkmDEDJD6HtH00jKHrm0ondIvEP40lg56kg3eeYKdxRWS6w31k3+a9YiYGiYc0JktW20SXqBW05VKmnAN0WYFygHMyf6C9VWy5O/95CyvtvbA0ASRJXgUkBhkLEgr2SE+CMUOCCc/X8RMnBBA5ACTzg6D15SyjpODbsZ5iSeBRcn+TYgHt9dwbWmUxS2AdZG0HXGMfoBjA2kqBg3HidxRKKHr823/7bwU4UZRZXVkV6xqwjXWffQuGNcAW40/y57p2H3jqKe0jjD97wps//rGAwQc5Lmv68vJ7AboXjj2rRBctaxjHits2NuyNt94SQMde4wAdgBsAHwAd57wVQOfPkye8aNT96q/S4npwE0DH+DMe6NoiJQKAhrvsq8FEwu+PWmth9V2/rnZhAM0Hue4XAOiQEFlbU0GZV8xgchBGRAAkNmhxC4wozxP4GzeBUDzU368kOgYm3R3VO1iIvXxtE2MruL/yWTEw1b1WOEBHbiOGWZBkeE8ekQQvCcHZwYQAsqs7JpiMeTzoLaae23GN0mqOJHr0XN9ZwENclZjPqeAbYk65sG7RKrjVuse4AKTxXc9P0PLjuYoL/p70a98Ie/tWgKEfQy6RgcnEOHFfult+fWxSfe/IWV7nFXJCueRGBAE/h63WOT9+usdEY83ccVY2v/dcz+cYv2PcY3ff9Hoj7fjtAICtxjeVa6J4DrsOYAcWGExRCjKZjC0hiVUsWov2ecwAQxzv8zie5/e7d6V5GvnLwKDVOhm7sliz6+ttW8RJu9MWi2403zC05Hoym5l093ucbd8XgOmey5dt7L/9g2U6J235IzetemhNDDOJ/H9/zPLtJ6zywV+w+uHHrT00lIB0P8HLATqtI2iS02b7zjuWmTtuzdyPrTZ2zSoHKzJgIE4rLOy1TuYpq48+ausHDthqb6/RykqMzP7EGqFiMnIG7i6KicjSkvWfOW2FpTNmhdPWmJy1jUc21J6KS2+2hv5qxoqLPXLozVf3WWf0SWtOPya3Wtp5cSgtnjttvW+/bla+Kn2+8oGybTy6YY2xuoyWcHMtzfRZ8caoFeZ3W6P3oC09fMSWxydsg+IE+5m7PYdiBWtIN2AtbXRwiRADNrMlW8sNWhktEOSaci3bUajrO68Y0GPN07oatBDj+Rjn7nGrfHFhwcYvXLD+ynnLjpy31s5bVjlQSZyLiflo2b3Sa6WZQcvfGLZGe7eVdx+x+tQeaw0NWwYG6qVL1le5bPmBi9bccVMAH+CntPhu77Ls6hEr9z9iNw4etOrEhAp17OvbvTLn3nmnA9sMsICNsLsldFMFNKJsi1kQ3G74N4CEC2Wruhz0Y+IKR9xf7JsukwpAbWx8XHoVgF5Q7nFGBeEUbTMIADolf7vFRhp2ABugmQBx6GYBEAUgxlsw1fZZr6cIK5uDB5DdjCk2AIFeTHDop8PDCr5u3rihliyJFwamnW940moI7ZlbMd1cg40AUC6lLu4ZVaXiCqxPqE3aCd5aG22o3a2yvhlscqWN7K8VZG/BSNSDAouRtoq1NT0goiwDKASWXbxRObOPaxYLMnx1A2GqKAbDDr+n8ca8natsyrwDBGMjwG4eZlqoWDrVn/cRfGjsI3tzBdmcf0geAH4BgAGCf5KXz3EfQ86NdglphlDRDDRvNWE1EgfV9VbTSgMDthvtuZERnadrz9GKCqCJbgSMshzgD4BamGP3da5Bo47Ehv723qEhgV2q6FYqVgGow9HHAcWgTTfottUBYFB1jtaFoN9Ia6z0GkMQJZFPKNRuHhHYdQBttCZ6AsgY8YwQqCtYB1RBPDdUAPmZGJoDAwlTivtGUpan7bSg/ydZIiDG3ro0NGiNTsduz8+rdTUx3dmwubnbeoYB0SbFvBqxwf4+KxRLdgOdmjffkGPyxMSk7ZqclHOoQEKSI8A4WlxnZ+2ll15WQoMuFEAMYB1JBAE84N+nPvVpAUquJ8QzIbZhVMn1QMqDXJKAr371q2KNyWyCokBwyeWewiR78cUX7NChw2IX8Ds+AyDt9//P3xdA9mu/9qv2zDPHlASiVcd7YFjAhkM3jqSOcwAcEyuzr0//DwhHq9PHPvYxtQZVKmWJZv/Jn/yptIoA/Tg+54rj7enTZ5S4ITIOE5H9QMDo0KCdfPdd+6M/+g/6f4BKmBgrK6tiF37729/Wuf3Wb/1vdujgISWbCKJj3MFnw8iD8YReEePLMXHk+5mf+RklZYwhbLs//ZM/0dwEuDv6+GMKckmmaGEmWcU0haBeBiiAxLilPcjzca+HKNKlSwN3KuM816zXVOhp5eC+h+QjBniguid5zr141fc6kZ/+7wvz8wLoCsunrN0DQDerwM9aGWmb5BamrZ192iojD6vFtTY0pMSTueYMiriQxbNMsavWpD0sYaQpxhWbzhl1iVYdoB2MM7Hq9B30J2LW0Q4bQDveIwaeDA+SCrgXn7YC2pzpq304BuhCDMLPt0vMYka0tw/x/jTuCVVXyReEtYzfs75pjYsSNAcQ5e4VtULDwJLOWgHttUHr13dadJO1g5bRpdqS9PBovW22f7J9abuZkwJ0XFOIa7Zi3NyLaRfHDbE+FPdoK4DOz0cFyMAGj4HQtBDpibS3sTpA51pSIYHye6O/41IA3BqJE6sbPJAoMK9TVzlqrUFbzgG5pJk1YWHKrAKGZojb2s1EA9OBOcUVzgoPwtCw6PjqBuiOfeADVgG4IXlGWxYzsaCnrLggxC0UtWjxEyu3WLR3Tp2yb3zjGza/sGBPP/2UACiYxOwXxAk8axRrWCeRCKB19d/8m3+jIguFJ9ZVZ3+7WzY/Y5+giAJzmeIIe8Q//bVfu+P+euKEfeMv/1KfnRz3gI47gEM46+82xz127Fkrl9G+e1Xad9wPWlxffPY56wtF741qTeDcwtKiXNYxJyIJBaDzFlk3t2Af17p/9Kj2Xi9geQGMllXkFUZGhqU7y3viFlcH6D70wQ+KCUSXxO2lJTHoYgAVgwxyDO7bX2667mS8AUPvdt3PH3vWGuvrylFIjJVYB8aUz3XGQvHs2prWTphl6j6I9gUH2Lg+Z515ksrfu+kAMRcMKckpbMHY4pixSUD38y/gKeQqfAaf58wRj1t8z0oYo9k054o1htOcLuSBLuXiOnCskQLZwjrpbbJ+Pvrs0F3lJgk8D4oXvcBxH9uejxvHdxCMn3G8uOPJ21Dj9j9nMG61P7umm+/znhf6+hSzCX38nLVDjqRifZC/iGNl1jo/B9fb2rbw4Zp7npfFzOCwL0kLN8Td3D+uMzbxcyKHOtRCzP4g46v9D1CEHBNwOZtVYV6xMm3JSERhsEdxGdwgk0kJL/4cvJ/4x0EUcjUIBpl8wWqNti1XmnZtpWlzVbMqxcRsy/YUqza6BZPuPqbP3d/S6VjP9Ws28tLLlm2ctLWnr1t135K1hptqcxz+0bAVqkes/ujHrXngCWvu2GHtgYGf6LDsiS4rxtrTv7pqpVOnLHsb5+o3rT561coPBSmSC31WmJ+2TP2oNUaO2DoxeF+fLaysaL3w1myfZ3oe2FfNrOfGrA299prlK6escviq1fYsWn1HXUUrgKfiXMnyaznLb/RbbmPc2mMPW+2pF62x77D0BXMrK9bz9ttWvHzKsotnpEe3/ti6VfdUxTJjHy4sFKx0vd96zw9bpr7XKrses7WJPTY/OGjV3j7rAbgOOpliEosIkRhGbJItC4U/L24A/BaKPdbMFKydgU+JvmDHerOJJiEvL3i4MYYD14CW3TjMVvhU6eZNGzlxwgqV01bfd8Hq0/My50BvT+tjIyMgszDfYz3X+i13a8RsccrqNmHlyR2SohqcmbFi8ZY1Dt222v4lq+6tyt0W112Yj43sE7Yx/LAt7d1rzfHxhJQSMa+7J1LmzPHjAuhoSWSjmLt5U+5E/rB4YLwVIu7AD4sUC7+DOPcC0gQ4RYw1AJ3xqSkt0ivLy2JluPOqU6W9Yt0daMfVEVrkRiYmtLkCyuGuGrfK+oaiambkznkv9z1nXzl4wOciTosRAGPA9RAsOCVaLX5BiyUNgKPKsCotQdtNYr0w/u7yiDuY6Qw/r1z5BpgyEoNWoIDCyJTDj8dYYevtrQ1e3e0+NMcTqELvd0Dm2Qi7Kd/O1vNqkjMhBTjiROJMSNohqUYFzQzGi4mpzwznyc+2M4+ImXfpfXPAkGA5iOmqZZnPDfR03yS4b4CraAXI6pq2zgj4Sud4YCC+n82FMXT3VpYLEnl3kc20cYxLKu5lwI7BwVR7jr9D+xEAiO9UfrFKR9BVG6SbELyPLcBbXYuBSQfQB4sOcJJgGNYV98Q15VybzltSRRUOvx8OAF7KfOh0lFwAXACyMRdYCIf7+tKAK2YP8F6SmTS5itxjYRgSALgjLM+89PVCJZZ7Dqjq7rBFdOxwq+UcYOZtlG19fU1zjOq8HGpbbSsW8trob87N28uvvWYblbIYBFPj49ZL21Ko3kK6wLTjzPnz9r3vfU9zhOQBkAunRUAu5ghA0sc/9jExu7jHrAuav126kT5/PGGHfQdDAIAO8IxzvAPQdWz37mmZT/D5aOdQYCCw4u/+8KtfVVILY4DEhbEgoUSTjhZfRK5JNNCg4320DfE5HIPnGHBxanLSPvKRjwgUI8nhPHDVI5lDx4gEUOzp1RW1qtL+9HP/5J/Yrh07bP7GDW1uO/busWs3bti3vvVtBcL/8y/+ou0/sN/KG2UxL/7b97+v+f7pT33Kdu3aKUe+8+cvqOWKz37ssSMyySAZ47xIKtEagk3ImDBWAJm0AjNHEPt++OGHdP4L8/N2e25OLWEYSpCMVFZXrQZIh1RAaCF6H4/Iff0J83sxJGJjYf2U7kikNaSgVkhQcImNXNmS3T2s8K6b9/8BgFcEoHv3XcuvnLJ230mrT81ahdaJJgHEgGXmp9U6AUB3E4BucPA9iSeXIqAl2Ms7o04iuYElLEYdLDLp1FEZpR3QYTvnxlkC1AVDCXTqHKBrB9OJTgZwjx5I9IFp63f6/ebbtgmgi5hsHoTx7q2AqLungrkrAAAgAElEQVTdfAehvHqbJp4BiN/EVg8fxPrDWqDk2tmdLlEhNkPBcpmiNN2KWRxBk5bSRrtp5eaGNVr/fYA5n5sed3nc4Al1dxyQFikjYNPZKOlnhQRS/x+SSLoWYiFs3yt8nB2gkw6d68VFhVyeEU8o9GwFFk/SykzSmGjKuQurvsuFNWNZmHFoyoU2VuY0pg8ucehOrMl3d2VNoDqAOdZTND2JE7jXjdCimRb8Qpwi8BIAghgpABEYIMQA0NNPPmlV3BPbiRkH8Ym3vhF/sU8yZtLSotIPM6+vz15/6y37gz/4A4FHn/vcL9uLL35QLGXWZ9ZMwCiKHjiS/v3f/72KPYlZwzHt5TiQs7YzNyl+8HvuASy6bvfX3/3d303dX195+WX7gy9/OTrui7Z3z16jY+Rux33++eckd/DmG2+kJhG/8Au/YMc+8LTt2bVbMTFAAvp2sNQA6NinYHm7dh7nLZOJr35V7byf/exnVTRysw3mDrEK8RG6p+zNAwP9KqDl8wX93DXonCEHQEfxhlyCcUf7Lr4/6KO66y3A4oOONwy62sa6ldc3xPZmjFOt4WhRuZt5ggA8zOpIrANAxxrlJggpY434KzDD4kST50FmZCFXc2AkZmj5s0lcyvs8PuY4zhxx9tsmkDwASt1tqjETjueX9V7SJ7SHRQVxP/e4a8qLln6N6pwIUjRi/WzhYhqz3uK12seVz6eoy+ewD4lp5muxg/zBqEMFlSgv6j6eCiWBmZfmSV3MFl/nnNnjjEInfIhdHUDKdB0LxTqBdJ6fpetaMqJ+LnEeEq+3fu0OEHqe5IYM3Xsbf+vX68xNnxfp8SIXy7uxCnk/0kBowxHbwBrlOVxaXlZMTt7PuKTa31GLsR/zXp/fvQ+7GSNAHTF2rdm2ufWG3Sq37UY1a61WxybydRvLN9TmSNstLY8/rZJo6cYNG3rzTcuVT1l1/0WrBaAGc4zBtwetsHrIOmMvWGv6SasfPmytIOd0X8HkFm9yzUt0x0uw3ubmrIcW1/mT1iickgadM7EwXSje2mn5pUetOfiYrR89aivDwwLgpYXJXoKWX9C61DyiE7FWs55rl234jZfM7LStHbtltX3rMnooLBZt8PiglW6NWMZGLZMft05pyhq7Dlr1qaekL4gTcH72mpXOHLfsyllr9sxYdcdC0gI6gvEIba1FK13ts+Ktccsv7rZG30FbPPyQrYyN2RoF7WIxcVUNrd9OvPHnSASkyLnZ8351WDGvQuu8TErD3ZaER+hUYE1jTXV5Mv5Oa2ZU1ND8D/G4F36Vp6E7OTNjI6++atn6SVt/8qrV9i0LeCRGBZhT7NvbVrtr6VbRijN9Vrrcb53yqNUGptTaO3Bz0WxgyTaeXrbKwXVrTDSkPzf44yHLrR60teGnbW38sFWnpy0zOppgFXdhDmfeffPNDqjm6MSEFqirly+r8uSgiztUOgIZgxckx/NLSwpGORADzwRJHXUio4PueangOQR5AHQj4+NaqFaXlwVUqIUmBP3eX8z745ecOMKix3kSUGBOQBUUEAKQD/YFn8NLSHUkqipDi2hj2e4Bk3jl4KACH1h5AHRi+SFAHzZoKkG8HNBiYjCGCoajpMw3NhZZgEG0xmBkbLUgpwtzxFz0MdNmEd7gYxn3Yfv7eEt3q6qEakNlZSswyqmijJczDf3h8E2f7zGrQvRagNbJSY0/48P4M1Y8QByPz00DGgLV8KC6oDZjAmOPc0InzAEuaUB1ieHG920TIzEwBOPr4nwAxfgcglUAYIGaLsgKUBOYml6Jej8gXXwed84/oeBTje/kson23ODgJu05NryrV65orsJAKyIcyvUGXYH3u/B7i1Be5gx9RusryQBzeBGtSUBikgjXWgwskdTVtdOR/lvs6qr7HrHiYNgRYPIcas3IZvV+ALeklcfEmsOkQcAs5xKZVCiYCy30JD0K9oKWiZ6hsIbwt5oHBKz8noWearDa2RM9Dlm1l3rEQCzjGkqFb3TEltbW7eTp02rFA6AjqNhYWhaww7NHi9Hy+rqdu3RJrDWec1xJ+c7/c39IGA4fOmQfeOIJGx8b01rC+XLuHBeJALU+Rsw4zh2wDYYbwBNA38c//nEZPBSLLMwJ05i/k+4OmnwbZa0LwyPDdu78BVX4eQZpKeX4MANgjBF/gvs2Om07ffasXOo4p09+8pMC3UhkaF1CqwhGHKYYDx8+bOW1NZmGLKyuyMka1gRJEsYUAJKwG9CbJOAHIEZEm/OZ3r8fQordvHVb2lBTkxNizDFGPOsAaCTDE+Pj2gsarabAtYuXL4tlx9zw9lqOQ8vuY0eO6NrRYuT3jNN/+k//Sc8/rbIkpgB6iTlFTsAj92XX1JTV1tYE0KXPyft9SO7j7zYBdLT607qyDcCmNTkRKUvcYiOtrO6Wy+0+4z5O6X29pTg3Z/0nT1ph9ZQ1h961+tQNCSATcAycGjBb2GON0tNWGX3Y5pjjw8NJoSG06sT7kYM4nlD6M+ytsCSPmC8kmmXJTnUHogvsuEwnMOtwgQ16dd7qGth1tMEiXox2nUwmcAjrMpZ4D+MrrFGbks7YQOA+R28rJlkKRnmQF7dkeou0s5BDqyv7mxh4aKx1EsZWLmOSPkh+DuBD8WJzfHOfp3nPt/m883uWFvYCW8aZoOn97Wr9TYug0ZyPmYcefygeiwsrAbxLhippU6U45qwPXXt4j7NwtP8GkDUtdIQ2VqOuWuuY1TsJWw5Qji8WJlh0Ysnd0ZVDW87BOGfKeWCfsOYS5hzxKmsS7IVBWrpJ+Dc2FNfy8sTBC6SMH3pLnB/sEYoQ3QAd6xPmNrynG6hhf4yLYLDn2Jtfe/NN+8pXviKgivXvgx9MADrWSGIWCiEAXLCSkQqguIHmGlpwq6trWj8xT2J8f+7nfk7anjDC2L/eeustfVEEgUn9pS99Sb93oOq9x91jPT29dz0ubqjENoCGmFPQMopO65Ejj9qHXvyggDj2bNh73/3e9wQS8m8Y6O7iSqEURuBf/sf/qP0Bdh+FG0A0zpMX6z+gJMUy9jXGhH2Ows5WAB3jhvbx8uKiCoy01sb3x11vnbn3oOONBh33lzxFTDDXPO5iQtwToKPAubqqZ0AtkUErKZUUCvIizCEZrwRQzFlvbjLB8cXsDkm5A2s+d6V5XaloLkpzO59P2slc59pziQgsjxlivo76+iCmLJ8Rumz8+jl/f2Z1jkmykH739Uctz6GTJjbFUA4UwKU4HnfChx8/ZrpRrOP5TTsYwpvYRuI9KjXvirS9fV0SqBbAUdd02850wfMuPx7f3bRCnUbeOcU6FszafB9JdeWibgvOIQbv3FVyW4Yd8TTxe9A+FCEh2p/TXDCQLLpBj/R4wVTAc/XuMY43FZnrjY3pPmI6JzMvYq+gQ+3EF/5GRJ0AirhpQdzefc/NKhg9sQeQt9EFlM0XjFrMRrVpMyt1m6+0rdzJWW+2ZdOFmtpd5cz6U5KFIE4aOHXK8qvvWmvojNWnbqrVkbCj91KvleamrVA9au3Jp6xy7Jg1d+26n8va9j1eOANEK66vW+niRet/5RWzlTNW2XPbKvuXpRXcLratOFe00vVx6714wFo9j9vK88/b2uRkqnXpbEqkWJxwgfEF8iY9Mxes/8Jr1u49bysvLFptd+I10HO110ZeGrXi+j6rH3rcGrsPWmt8h7VGxq09PCxwrofC7sxZy6yft0b/jG0cXrTajg1rDTW1Bxdvl6x0vc96Lo6YNfdaefpxMeeW+vutyhzlfEK7rRcxZY4R1oHYTVVrSNBXJC9jfpFXMa+8ZVedVeSEbrrp8mShtZf8U2zdrk5Of+Z9ndEcDTIWg9ev2dgPvm+Z9klb+XBobe5JXIsZI6YXjLhWf0sxc24tL3ATh9f86qDl0d2bb1pzuGKrx1asuq8sALR0q2QjL49Ypvyw3d57zFamDlp21y7Lj4zc1UtA53rqjTcSgG5yUg/ctcuX9QCywAmFR0cpVIa14EQBqZstsJjH7a0sLq5D4AOSLobOUgrtQQwUN89NBdz108EfN21w+mO8WShwDMAAN5j206ldu/SzpYUFMQFpY3QxcW+F5Nq8BVEL4RYuLO9ZoIL7Jy2ItOFKcyy4o/L3fB7nDGDJhHJDBdcP8M9ToBp6q0XBDFoFzoKLN41NegV3YVzoAQ8Uayassxm8+i9GXJi4ctMMlE9RTJMDptUHjimALlSktHkE+3ZvOUj23QRgdQ02xpb7OAkTMp/XHFIAEypsTqvfVHEMAJ0nPe7Y4uMpinlgyAF8cjw2gG69ClUIgxbI0BZiqQA5ANB8/vVr1wRQcO1phcddk4IAvM+HNEGItRzC/N1qtfXngd+NIv4Y9NoAgmDPoa22lfYcY4V7K+16Q1QJAJNZuH7CFlw/R7W74tLLQglbiooX7mPoZThTL5g8EPQRpKAXx/NOGygtOR48iR0SxDulXRi0erz11a3j3QlWrfC09gZNgNHQ0sDn+X0HwFsBzA1aeyyYWohdyyiwk/gczssDUgCi3sEBLfwATErsgvbk+uKinvvekRErN+p2ffaG5vn0nmmj/nJrdlaAKHNDBjnttpzmYKMxz0gSeA5IagjgAYcOHzhgDx84IJamWvvYHAD/ASW9tTuqiBBUo6155uxZJQgAhF/4whfEhNMTFwBJfi52Iy35q2tJy+/khF29PmP/99/+rapCMM72TU9LlxAqNXMqVyzIVGPmxk37f773PSVbJF2AfYBmtLBeu3ZVoNnP/5Oftf3T02q94vryvT0KknH8AxTn/tFeu3fPHusv9Wjt3FhdFUuY523nrp2ip7fl5pi4zSL0Trst80vJAFT1SlWbK8FVrVGX/h/Pbq3eUJvqmTOn1Tr1iU98wvbt2aNg09dDks5/+Id/0JpCSyxOrhhTcF1c0/59++zJJ56wCXRPymVrUi1DJ+W/M4NOGnQA5pELclxQcQBD64YDQameHWYGQWsqJCypUUVsZvCgjDqS/yBqDJDqn0kBQG22WxglFG/ftoG337b82ilrjp22+o6bak9wdzAAumov4sMP2/z4uLXQyIy0dLaLMH3/EZMgyEfw3Z2vpS+iYhx6dQmz7o6pRDCWSL1g7zDrEkAOgK5tbUC6TU6wncTYI5uYVPAMAXQl9yBJzsQ2jVjRW1XYNyWRXRfoe5wnNTETIGVqdA9KuO/EFRoX9D6DdhqAelOn1bFsh9akB2f2vZ9MQNfhRb6Y8RY05nxt9/HpBvQ8ztqWcR86Iu4F0CmZBaALDDqPJ5NxvmPIAJgmmwpuMIMWjBys0bFOHYDOGXOZ1IHVjS1cWS5tXYUhl7qzBi0q38/D3CAeGh4ZkV4NBRvKSshBAB5JSzkUkIgzZGpEUkOxC+3YLTTonnriCWtsbAig4yWt142kRYk4kXg6fT4Q9qaY1durFlfcvilsACIBwFFc4fxYJykush4iZ8AXragw4dCCI+7zAgeAHH8P2IVjKmOOvhsAGHsCe9kvf/azdoiCTbks0O79HFdmDIWCDClefuUVAYhIQrCPPPnkk2LwcW/5Pfso544REOw+Z9CxB3Nur7z6qgwyOFfWet7DtfOiRRcQD11TQNRHHnnEPvHxj+vz1eIaTCJiBh15xOLCgvZn9PW6GXTEplz3n//FXzzweD/3zDPaeyhAs8Yxj117LY7ZXUNO8WDUAuvrpczbiMFg4EWFEG/VYh/0/URgdmh7ZU76lzogcrnUndVb7zkP3u9a4Mw35p27i/paFheifZ3Q34T1u1uDzfMTjuMMOo7l5x+vJb5u+F7p50M3BfE6z5XixIhB4ntp3DklDedof1QeVy4rDrybe2kKjHkB2Fnekft7HOM7o4fP1TiF/CPVGe3SdPO/9fvM8eRKGbXspnlSYJ1rXAPTfFMBKZBNnBizHeONY3I8tA/5tzqiIqafz62Y3Ucc6+t/fP/8WA4G3imIBFZfuF5MF+lM44WJ5HroHPM1TIULpHJ4DqLOsZhlLhZTHOPEWoeRbnq8v7lMD+sjRYxmq23LGzWbL7ftZhUGZ1ssuqFs0/qyLRlH/DSYdIXlZeu9dMkKC2csVzthzbFrtn40YZsVbxetZ3bC+q4cMBt8ysof+og19h8Q8WIrN9f0ephzFNYBNfmC1cbzzc+I31hHKhuWW1q0/OxFK55/09odWlvLVtlXsZoMGNqWXw5uoCf2WKt41JY/9CFbpzMmAqh8/roEVJ7ruXzZSrfPWH7jbV3P2tNrMngAZOq9MmTDb+6yXOZRKx973uqHElYgxAXaWgszV6x05seWWT1njYFZq+5cVMst2nXo1gFS9VztF3Muu7zb6v1ozsGcG7cy+QpmieF5SvGP0IHhmu1uXqNOySAZpHw6AMEO9sagL2Pr65tfP2uDchmAe/ZnJ3l1geK+zjD3CxQq220bun7Fpl75gWUL7ybmIAfKiiUB2AbeHjTcbcsHK0nb62BTBePE8TYv4BRjjPxaXr9D268+Wdd7APdGvz9unfqjdv3Ic7a8+4D17dhhRUhf9ygcJwAdzImwmWJ+wAPotuOOwHvFIH6AGJxYS4CFDK0NgnAGh4RZC0IAgRg4twJPaYe0g24B0HmlYiuNtDSoDsCU2s0AuwYHbXLnTt20a1euiI0XLBF1DjrfWk2AEwCKhEDvoX3AjQTFB/zjhekE2hNMLG2gQTCaRZnJoIoYNxttudDK4GPmgIRTN11UvjvoFsAZNE+kOdFVUd4qSPfNVffJBRfDG909Nk2UgvuoKmhdmnJuAc39Z4El8BDTMIhix8f264mZkACt/B0sTIIgAYbBgEIabUHTTI5VEUOKz/XPc2qqGIjBhRZRWAEublMfATwcgwoh88C1PJKJl6QctPuh+cb8m799W+xKAUTOAiTgCW7DMcU2bR0O98P1ELerNjEnEAVWQDY8nFS2AGM5v3pdzqpbac8RpAIyoO/QCq6tJDHvy6Vyi8mhxYj7RzCEjgljT8sv54aWBIFmcC118wfGHoCMAMqv1zd/ADXex//j4iptHrf2ZuENQYgA4qB3xFgS8AxHGjx+zx2gkx4lGx1tX8Hww0FkB5s5Dp/jlTo28TSYCYudgGMCBhhsaLFlMmolArxjjSDxujEzo+eYBGN0bNQmduy0pbVVe/vtd9SSUyjkE1frpWU9f1Trp3futP27d9tgT4+AIbm4CnBI2p7Y0FL2B5Rp1tWpKbtw6ZL92de/rvd+4Quft0cfelgJnNx5g5uQ5j6fhVMtQO7YqN24PWfff+mHtrq+oWQLV1pcTRkjWnjE3BsZ1ty6cu263ZqbE1uC502M4sEBJTHjo6M2znqUzSmx4DjMBZQVCBZh7/AwMNZ8NnNPoBpgKPcNBipt0qHy7hVjAbih8u9izV6Q4NyanbZVG03LIgo7MpIwFZeX9TkwEgnmYHEC4l2dmVGCR5JJIsbxpqYmpcMEI5Dxpy0eYLLFeRHQCOj46bU2bLWu8jM3U5GNe2j7E8AfEgcSH3d1i1v04jVoU4srf8fe6IlHN8vuzoaxNVMvgE9Z9jICdTRWWc+4p4wRhYEtAkY0NgaPH7fc2kmr7zhn9Z23rTZdtWw5ad3oLO6xcv/TVhl7yJYRkB8aSlyo76KREe9tKqpFJgnOEiJocvAuEf1NGl7TPT7WqwsusILwIs06kajAbWJH2MCoa+cQrm5Kt06/TzA6rfFpwrzFzY310zYx3f29oZLriYu3XG3XSuP7iYCqoE2Z7rECycwaWhKZtwkLNp1H202+n8LPYyagJ+7xepq2VnUx5LTeB33H7RgdnJ4zqhmnWINOvwtdDxyDf7Omsr503x8H5OS8SliFwBH4BAYPAHQtnNAxgwhtrYEtB0sOIC9pVnVNuYSlmLDkE1aOfufgaWAAsZ9rLwkdJDB/tQfD/qRFOUgyxMwf1kVuHGAeQDj7YDcABEBXZ28J9861j/lf1mXGAaCP50OxDkn9wIBdn521f/zhD+30mTMCjbT+BsdogEOAK9ZNWM8UMmAYIwVA8WZ4eEgtri+99EOBd7h3U1iKARjYdIBbFIg4x7GREa1tAGP/+I//+MDHBaADIOA6cEvFDRXzChhvAIrMH64XMJP1nGtCtgEWuwC6Y8dUCMLcYn55Sbql6JkC6PH3Hl9zDYwDjDpcwh995BHbu3u3fobx01YAHeZajNNatarW2hige/655zS2GEv98KWXxEZ8kPF+7tgzlreM4ghJ3IQWT9di9m4jzl/MtQjAYg54C6i3Rip3CYVn7Tfe6UMHQxRfebwkwDgU4vks5jWxNOPEMT0e9+P4MyimaHBx5Vy3kiJKY/ouPWwd2wvzYV0ggVbrLLItcUtdYAZLixuGSnQsniVJwQRNV+KHdH/ZgsEXt+B2nxtxyd3cSzet7yHXidd5zyPTduIAGvAev4ccU/MvrOnKy7rc2+9l1tF93n4OXuTR+qI4LCE8+P1zAE8kiUAeYCzViUT8l81uef1xLpgCc10dV57Xu4ZeDODFbbocD1LB+I4dGoNlOm82NnSOxOjMVQdB+L273zKm7r7Jez2PvbO1JmPq4xnnufF7XJ+TNluxlrM5q9Rbdmu5bIuVlpVbWStk2jZZaMgs4KfBpMttbBgsutLsWeu7+pq1Bi/ayovLVpuqWbaSs94rAzb82k7L5Y5a+Wc+afXDj1h7cNA6XZ0G6dbtxcJKxXJLSwK9snQvIWnEfQSkL5ctW16z7MaitbNzVh+5abXJRMOsMdawdi9AXkbtkj2XhmzgzV3WzD1uCx/+sFWChnMM+KfPBQWgmzdt6Phxy6+9a43Ji1bfPSfQjw2y51qPlW7usJ75h8yGn7AK+prT09rbcvPz1gOTcPaMWeWCNQZnrXxoKWHODbakrVa6WbLSTL/1XB6xTnufbUw/Zmvj07Y0MGB19jWIIUFzznPE1C3ZzQmDo2sKzokAkOSRKoh1Olpf+Pu4Nd/nm69jcYs6UjTMxU3M2i3YvMJE6CBaW7PBG5dt55nXLN9/wZY/upgUr+tZ673cayMvj6qFlzmAay0AZWM8aX+lUgxQl60nLvEUlBkfDNFoO+q91G+j/zBhrfbjdvnYi7ayZ58NjY9rbOL9eatQLwXohsfHE2AltJjSiuCbgFfCfaGP9Vl4wHm4COQZSLmJhF5oBs6DVgUj4QF2vQKx8/J5QztueHRU5wc1HSbJ/bycweWJcd/AgFosOe8rly4JoIvbN7ZirnWzAuNqMRsni4Lad7k+3D8R8l9fT1supTUXQALXWFNFrEs01jdXryK5W2xaoYqstrUZcGxnL0ZC1D4ucXXCq1bbjVkMDOq4oMqxO1D4Q1+YWbzZfPl/d0WKK4NpQN/l6OomHQSw68vLYhpyHCVoiIvCEEIzKjxwjBv3h3FlfvDSRhTmhVcNefASQ4DkQXVRRb8utc4EtllsYx8DdNN792ozcIam349YCzF2pUo3CaegB/0KX0TiTcQfMt1/FtrQokvwz8arjQwwa2jI9uzdqwozL9eeAxwD6EJ7DrdVwJ//Hi+AqhYgDBUxWhEBldHjq1TEGGBeo2UgbYnIFMLvgwDusHCqIpvL2VCkTaeWi+DcRlsgz1sMZAD2oVEnseTo5S2wPM+YUTCe/D3HihmoHI/2QrnpRYYV242VtOHY1FmHQtthJ5dLWgRwYQ7BMy2r0/v2SiPv8pWrEumuVBOXWuYnTC6SIarEY1RmqGKWN6zTSFymlXhyrgGk43zUXst6tGuXXbp2zf7yr/5K4/FLv/RZO7x/v1WXlqwV2GbdLqRoB/YODdrC6qodP/WuHMtIrtDO2zU+bn35vEBVXhiOtHNZK9fqNgfQde2aGGcA2TAQDh7Yr+pVfaNsrcA2U9DJswt7OLg+AdZKUgAGFNqTPKeIWwfH0phdw70hwOY1GjRHJM4fEnwHcsmzMfQg+WRdps08l2dPSMZMQWKjbteuXVd718WLFwXg8Ryxqe/bu9eefe45e/ihh9R6y+v2zZu2QvsyuocwASONme0YPj/ps8Q80HxkHQM4BmCJmLTeoqL9wivhEUP3PYBOmIv3BOi6WXBhfLOwUVdWLL+6bPm1BcvWCbYy1skXrV3ss3axxzr5ANJFjLrCPK0bJy3TPGeVw5etOr1gjcl6opHx1pB1lvbZ+tgzVpl4yJZHRqyFcUtU+bxXMBGPs/Z9Zw2ENcOBujgp8KIRBhOJXl03oy7SrCOayALU4QgbWHWBZdfKtgTQeatsNpuxjHTrEu06se305WnRnYTTE5p7uQF7orbdODiQw73wVs103ycBE4MOJkzbMu2WWnLuBnz9pPNWxw4gWQyU8XNPfDUkwfCi+/nZqsW3ey7H8Z0KIqzLESsmPS7tve2ONRtIl7Q4AQFr6L9JAcZbVJuZhGaI6YNaWAHospZr59TCqjCJLucAvt1hyiXtqvpP3++AsylbKOzlSgwB50LLDMVXGPY8x2W0LVkn3YQr3qeC6L8S46EhrZ8baJeeOydNOICoX/mVX7ED+/ZtYtA5UKB9gSQjaF157AxAh+wFsQNg2fkLF8S6drdrYg72nz3T0/b40aMCl1566SXNHZjI6HuOjY5pP7tw4bydPXtOoBOMZY7F+/h7dNtg1j3y0MM2NZHs/8Q8FEgA186eS/4OuQJ+fs/jogc6NKS5DkN65sasGOicP2w/zofYGRYfrD3WddphKRoxTo889JDV1tYT45BsRmZOx0+8rX0A1tz6RrLHAO6hi0qR6pkPfCCwvEvan9mHTp0+vWn8n3j8ce2PaNCVGw07e/78pt9jblSnmLqUgIJcO6DopvEeGLDpPXsEZnaPN+fNvqP8iHMPIJnH7ZI2CGATe5zGkUQ1xD3aT2q1OwX+0DHgHSruGs661M1MYzzEsMMgCSZqeHadsasENjC01OUTioAyZQuauw6GuHyIr1F8j/OK7Vh2HjNT9ISQwFriAF0cF6d5TORgyzWpwC84qygAACAASURBVAcowXMUtJpjNm3M4PNWW63RQVLE3ZUBL5Wf3EcBaau11J/LOAdwsMnXTrXohmM7caAbTIqZkikT8j4YYn5OymMjTXbi6Djujfcdxonx5r7GTD/PAeNiy7b7VPfxAjnBAUHPgQU4U1wdHLSxsD6uUTioJK2RKdMzMKLdpJC/99+BB3Atnifzd369nCuxvHdEab7FN8qB3qAhDqmAHJNCV7lclXnErXLH6mLSNa0/17KiIdkDqPr+d88sY0tb5/WLNvT2y9YpnLWVF+etsrcs8KU025OYRVQetsZDH7LGgaPW2LtXBc1NBw4dDhlAOLq2VhYtt3TbMuuLlqlRWF23TK1smdqGZap0M62btdasObQuZ9Ta7po1AecKbQFAsLMwYSjcGLXi5T1W63nE5o8ds0qQAoiZpQBUGPXA0uu9ftWG33jVss3TtnF01qr7VsSey68WbODkgBVX9lum/xlr7XrCao8+am2kaxYXrXDtohVhzq2fSwDDXUtWOVS25kDTclXMEkrWc2XACnMTll3fbbXBA7Z4KNGcq0EqQnMuWvcctGXuwqLl2SJPUU4XWlK5a078SoFfGMKeF4bOJeVmgTzgOXmsySmt6OB63s1S83jPn/vO2prAyP7bF2189i3LDl0WIAsDTgzDi4M2/KMdVljst8aoWX2qbDVi5/ENa/U3rd0DGEeHR5BjodsjhwxH1nLrOeu9PGSDP0oA1UvHjtnq9B7lM9LFv8dLAB2tiUOjo1owEYGEuu0VRA86/eGNHzCvADnFW4k14AKi7yGxU4tbMEXgBvmgMThePSR4GBkdFbBBC6m7rt7r5B2gUb86SW1/v9B+zt3NLvTAhM1SYFFoW/Cfx60qqnyH3nwWJ1X+gqMTv1MLF7pzuDcF63oqqbzXNxUmiRbObZgHd61QRZuBJzHabGMduy7dNLWrBlro3RKoex43OPdwj7iHXJ/uV1QZE30+1i6I7NS5V3Gr8uriovTnPMgXSFWrpVoYJH6uYyFmHbqDMKgCW89bj3kI1doY7MvRiOE9TlGNQQHu6XuCCmjXfX3JBoPGYRcA7Juva3Lou088r+hFLQUpozQI0vp5MjYOvhIIwaDUvIBlSRW8t1dzE7diquG8Uu25ctlGGY/QWvPTam3tfn4AoNQiWixKRw3NxmJ/v8YSkA7WI5pjgHZu2qDxDUxVVT4Cc47fa3MNApwcS/cJd6lQBRQgH1ikOi7AJQy6rkoT4AdmE7xg2MHiopooijPzgkpLoaCFPDaTuBdgoKCF59ZFvYPrnhZ+AN0g4s0cBzQFzBPQBuhTyFuuUEycfwsAyTA4WmJvSSB6dU1ad2IKA9J5C5mLE9MGBRC6Y4dduXHDvvntb+t5+sVf/EU7sGc6Bei2SgQ5j2J/n5UbTZudn9dmRqJDlR0mHG2utHjytzAjDQ2+TFZC/IxVslaToGbklptFXD3Q6fW7MMeloUcFCQay3+fQtpyuY7RcB1FpZ914qzH3C2CZ+xK7lmmDBcwi6AzsAtb4waFBteQC3K2srilw6+vrtUuXLtm3vv0dtT/BEtm3f7899eRTSupI7nDtcydRwEcKL0gYoBNFAAJFXcYgdxFbvddecrffO+AotmTs1hv+SBX4IHCr9uEAJPuYbAkcegTZ/Z3PdGAuapPVoQJrOD83bwOn37XSrSuWbc5bpp1Q8a2Vs2y9aNYpWSfXI6CuDaOOZ5DndH3VemYuW2twxlaex0J+TXoa6IcMvzZi7eX9Vt77gm3sOGwLPT1WRx8wtOxsxaC+15h2V/IdlPWWQWfVNZoJ8JmObViBvQ02doWFVSeHWFxes4keHeCbYDx+B4pDVZOuaxbUECy1+ZnYdwkLL13ilYlFa370/93A3XZAVppoOeMsmB1obwiuhsm+0bFGBNDB4Y7FxO81ng/6+5hBEsdv8f6WMkQiU6lN1xNY0CkgHSVRKaMmPBest4pHugE62Lk4r7U61q639dWpt8UIAHiTuGWDFqCE6SYM1fXkqE5LS45G1cQsQow5tOZSnpwzJrNqu4+TVAcJXNMqdbcLsi16Vr2FCzdC1hUS0KgNzsfDmTJ8vhjy6JcWCoppAJS437B9i7mctDFzkWZyHGe6q6avsYwZiScFWfYRaYahnxzAFWeQiUU3Oqr1HXYYP5crOLp5uZzi042NdVtbS+JTni+/vzy//f0DhinZ4ED/HcZTaLdFU4p4ZBkJlxC38fkan8De49zi4xLjwiRTfI00Ri2JG2H3qJUZrb7AAHRXcdwK2csYJ5IumIbEOzA2GI/ltXUrVxD6TtqLOX8xu9n7iaEwoQqGUjxbrVxOxdt4/IeHhrQ/Ckjg/shA48794bNg2DFe7E9uhsY5+3ipeyRosnaPd39vX2JCV65Ytt3U3ulxpLOGmSuMn+smcc4OwElLN3QauWa3QJ8gOePzjM90U5E41nGmiDPXUoOG2E3epWGC9q93lvheFrO0tC6HNnyBMncB8jz/U56AZjRMuEhDT793FnWkg6Y8wItyIZ5mPIhpvD047Wbq0o1ypptr7vE5zEsH2Dnn9/tK10h3TY1E6v2ZdWYSa3hslqe8LAKqFA8Fp10H1eJ1Z7ture1yMz++3zPmDSQHvnPPmKPS7gr7jLu2OmOR32/1up/j6fM9r+7rUwEh0+nYBgQCwJVofolwEfTndY0BZJGmOPOva37wnPNzB+6Y9z5nnPHE53P+DhLK/ADSAExTctJiyRrNli0ss97UrUWxB1dPa1oxk7BK3zdIx7PQaFgPwNZrr1i2+a5tPHHDqnsBtpqWK2et73y/lW7vtEL1UWtNPWmV556z5vT0JmkRFZGRj7lxw0pnz1pu7ppZa87a2VVr9VWtXapbu1C3Tp5WyIa1i3VrlWrW6m+ofbTdl7CwcpWcWmsBBjGJsPKUlfsO2/rEQVvct882hoY0J5xIxVixbgyybpbL1nf9og2efPUO0LhvI2m9nO0RMyxfP2K1Jz9ujf1HrDk2loCTb79tuRtnrNO4aI3hG1Y+tGz1HeVEf62atdJMj5VmBqx0bdQ6mX22vudxWx3fbUt9vdboSZhzDsryLDg4l3ZYBtmktBAUAe1cB3sqa6njMVwT80Ht2mG98rZWx0goSPB8MAfJI12Hbyvn5vgZyOGaOzNjPXPnrGflLWuPXFELcHOwqdbV4rVxK53fZ7Y+ZrXBkmWyFStVZi1bWLbWaM2aI3VrDDekxwd4yRi1MZNgnGAYXh+3nssHrNZ3xK4ceczWd+xIALqennsuW3JxpS0B8IAAFNYTmw8tYmy6W71co8wnBRfrLR2eoDA4PFz8TqKekc03D6S0G0BG+/slEo62BAsAlHeqUg/yIiAkyBKdsqdHyfcKgVZgmWxCTAMLYisGmS+qDkTB7BsdG1PQyTn5F0kilSNePAhcu7uHsDhRrYo35Pu9Fp80YoQRPEQPnW9SSZ4WufTEIFkEDngVJG3L6a5OdJ2UbwJOy19cXtYDEjPW+CxV7ALdOgbR+Hvugdx4s9kECAuVFme4OWuQv6NdjXHjdwSjPj+YNxKbjRg5evACpRtAlAffrysG5DyIib/LOCAArVQ6HxQAdoAxZjy6MCX3RO2dAZzz4I7FRMErwEarJXBudHzchmir7uvT+7km2EKz16+r2jtM0MlCFrn/3e+8ud/3OVON42NOwvn0Dg8L3ObceV4APjgfQA+2d4GOga7O3/PFdUmbLnbfCq2AAHhiBhBABVCN/18KGjxo0DlA588lwN8KbDaep/B7fgcwNUe7PS7RESDobC3NxdDWuh1Yx+cosAtUfA+q0ucoCDALbAxi3bQAkzDle0qWLxSlLaHAu1q1SgDnkAFoo7tIgBSC624ghvbawclJObX96I03FKjguDc5MmrlxcUUZHuPPggM0lJJycf/y9t7eEd2HlmekUDC20J5TyOJpJqU1IaSutWa7jOz/3DPnN2ZPbuzbtqMmpIo0xQ9iyxvUPAuE5nIPb/74j5+eJUJoCi2UqcEMJH53vc+G3Hjxo2DBLl4DsA2omIwx3o4UZlir7Wi70zKgAFMFOiRTgTtZDyF4eTh5rQ09hl+d8CxTH2Tc5XGL/u1PwfgyX/T5zw/4Ck/Fd3Nv9HfZsVyDcYPBunCpYtiNXx5925s7+yqz589exq//vX70kO6efNGfPc73413fvADpbWyl3A+SSQ7D2gCJGgpsZYBltHvALSE1aA9KvfIs66Ll/lcCTp5T9b6yLRuRfbol2QBq3hK8e80UFltGQXQ4RAw5x7ci8X3/zWm1j6L/tJqHE3vVfprhy2lYLR6EwnSzYhRB1gHYjXe7UR7azW6F9di48cb0bmBXmDE1IPZWPrXc3G4+1psv/mT2L36WqwhlJ8OAGtDjgf78st01pDPaj/J882MuprVncZX7eClZl3FqquYdcBz1c/yfymPUKfFZjGJ9iBUZAKWXabGkrMtYK+sCAsiVDPsEuzjTkpdN+BdnbsnAWpNxpkYlYU+IwCdGXRxRAT4TwPQGYC0fWHnx3OZR7fzWI6v/25wzzZFzaZNPT2Ycf3+kQA0FYkYR2+oqrR21KdAEpgoVVUjBhR6ODyKo86RGHKw4/ipdFZYdJmKqmWQ/xMjzv+cyqq01ip91VkStk/E9i/sJAVb8/xgnzrmKAOizM4GGSQCoJ48EfA/jImigBEp5WNjoQg9Zzz6T6k36H1ctjMBqSEgH8+FE8GZgB2hMyczMDiHsQ9gDzNvbANp3ArZEqe8OatBadQJZsk5dvEi9k4X7chAUv+wF4OjKptFjovtl0LPBxvegblyzpRMQDn/RwOdQdyb+Sy9NGRJMmBVB0wLHchyS+C7PsfM6G6NtytmN057ZDVk/AvGNKUrmG/jYwTRJtT/yDXU8yADTSoeBAsQnWMXpUrASIVKDg5ko1Qi9JWshlj2yfBhbHgxPiU4zXuwQAFBOwf7MdMeFyBb2onME2nLEXCcn69taANwpWaZRf5LNttJxSW4v1JEIQgk8IGvoedvIBIl0EcqKePN3utMETPttB+n4L8ZTdaAc7tqm7pIdcUGwO/BxlZgNQOv7gtfV/crUiIF3LKXsi6Logr1vTxJ0maxjijXAfxlfnIv2V5nKPL3xxxZ9l8pysD9ARNpZ0mg8O/MEwMJSuMnYJH2YQ3ADqlWW+6rw+wDbDLuwb5h4L1kQXp+1ms6fbRyzLwWvWc0WUXH1mUGmuQ7FSmKAuEJmOfaKJmers55LNsmmVK8V2rZOkBh/5L92Gwm2ZkENrKAkYpUFtlLBMzZd2E987xIpOztd2PnsAKApwMtuqP0C/6Ikc/U0IXf/S4mNj+M3vk70bn6NA5e2VexhonViZh5sByzn12L1szbsfcTtOhej8HsrAIWpK2ObazH+OrTaD/+KtoPPorYvxdHM+vRm90TmAOQ058+iqOpfhxNHcXR9JGqhMLEUrJAsubaG9PRXp2L8ecL0V47F/2Jq7F97XbsXLwaO8vLsQv+0Ono+QVc43dNT8fi4WEsrq7G7JPPYvrJ+9Fb+jI2392M7sWOQL/prxZi+ZeXY6z9Tuz+7D9G7+qNgO3XfvRVTH3464i9T6N74WkcXNtQkQzYYlQznXw2HTN3FqK9ejFaB9fjYAnm3Ouxee5ckPsFAUSp6+wHtvcKfWLmIMEZ9i8AOzHSC+14a7YyDySxldlSBpx1DuV+wpo4poWYBKlaAikDj5732idzWvjMmNrYiPk7d2Jq/eNoDf4tDs/fj903djUO0/dmov3oUgyefSe6/SuxT0Xbfi/mV5/G5OF6tGZ3YjC/H0dzB3EE6DrTiaPpTgwm0ecbi4ln0zG+cyWi/73YW/pOPLxxI/bPn4/l1Kg/bYa27nz88YAFgmNn4ABHtKx+2rxITbHOwgN0mCql5oZk/TQdsqk5UIv4w0jLChwYISw2Vz7kGtxX7JaXeGHQ4PzxDDwLB3AJEHGpUVED/00Hc0MLAIDu8tWr2nSpfki/sJEwKUqtMTGzUovBlWy/6cFRtrM2ypz+mj9NEfampqhD0V+nMd1Gda2jgBy60tIbDKS1Uh+86dxzXx/uisTl+1ChVXVsakpsLPqLV0nJl8NNekmK6esA5H4bG+p/pwazeHxdjKWyLLva48O7MEqah5srAcnBn5zU2LGhvwwAPGzemPHH39gIeLHRCHROFgHvC4imsMXiotIlEKJmfgLOUdETkId/sLKmMFoaQpYvsQTO9FEOVIAy+glxXbURYBCWDBEyAEWi34D0pKpnFFzMOSK+RMoyxdRFYL521gai3XN9zRsi3akxyAY6DKCz9geMO1P2FxKgFUCXzDr61RVdDYDIuE4NIX4fZqDWACD9nSnSpNCyL9Em7s94aU6mIYBzYMcaZhkAqwxKnIxqs5BjBUhEu2iD2H1F1VoPBhVmZ2AmT0zE9u6ODFkiJ2P9o9h69jQ6O5Wuotcz33Nqu5wPQEIANxwAKmLiDJEiRvpwiq3rXgYpkxWiPVeA5KHSyTCGXTmX9+lvgDkZkOm8CCRJFhhtAFDj7wCyDrocA8OzraxlRXATnFORgAyC8J4iqxlEmCFN+MqVWNveil/+6tdK56If2f/RVrpy+XJcvnRRhzsOOUBjq50Ml+VlOa+8FCBCsH13V/uMWd+AV9MEDwom7ZkWxkt+SHuCv5O/K1XThXMSgBIDJPuJdSNw4ITK5seaMYRZN4bxQZWvB3di4aP3ojX2Wey8/Ty6l6uUE7GOpOE1Hq1uO8a6EzHWmYyxg4kY32vHWI92H8Th+b3Y++6uIoTju4gOz8fcry7GQf+1WP3RT2Ln+q3YIY0mWW2sPQB9gjWlgfOS3VZ/vI6Wu5J7nh9lmo/AO4JUParBvqhZV8JzKj6RIJ6ZdOjQScNO4FsWlGCzqnXsotIPMXAHCSP16wTmkUZLymym3LJOa4BuBDNhKECXrE6fZQB0Oq8F0LHeqyDDv9eryaJzEMnGrgD5MmV7CEPOdkEZ9BNHV0y3lrThjg5J2wWMbsd4jEd7MK65OFBebwW+QXXkOwAsR9KSG1RVV115NTXkqjRV68klCKc9rgLqqr24AuPr9ZRapwA52pNKxzhT7AyU13ZC7pti/p8/r/0cbVJsBF2j0M5ifAx4CKDDoVAF8fE65UysE6dlZfBo2LjaQWW+lBpcGqu0QyWXUPyrAyup5wTzCBuqlhYoPqsUQoCTVkuMMwLg2CA8t+1YA5iaBzn/OBewY7DLZYflWemAQc3oSUAQh12MBvaJrDjPZ8SwTk3gWkNtSHEtPZ+1doviOr4fgAi2NvfwOaOxL4Jy9D+gMOCmAjjsKewbFCfjjCs0pp0CJuZZ2jF6/sZ6NsONZ8FGcnVSzxsFFJMBvjRXBSpLO1HabFm0DMfTWUP19zNVmrmh6qt51toXqedZ2mnY0+XrGMMupXSGATsl0Ec7rIldBpnoC2k95XjhOGP/GHQy0873bwJ1vK8CfUUqW7nnmBHFXHe/GmDjPn5mzaOcw+W9DDphp7AGmFe8BAgleHqmoNc33GAN0AkQ9XrN8TZjx8CI2F7owFpjMv3jYe3jPftC/l4TDP3axKjSe1kL61nkS0SFIhPF7ESNW9qUzcCKNOC9NyYIPqxtHj8RX+bnK2av5EgOKx84A8Oj5iFt4G8O6nLfMgXa81L+Hv6lK3Im4OvsOkuG0A/1c2VRHSSxsAeVhdXrx95uVbiRoJeOeOqKfMMx99fam5sxfe9eTD3+NKZWfxu9pbux9Zeb0bncibHDsZh+OBsLvzkf7S6prj+Jw1tvxOGVKyr6MPnVVzFx78sYf3AnBr0HcbjyLLoXNqJLWuR8typ4Bbvf9gf2Slaup0L5+E5b7KvZz2djfH0xjmIlejNX4nDlZnRXrkZ35UJ05+aj227HQc4N2q29JrXaFjY24uqXX8b01qdxNPuJioKhnQYYOPlkKqYfnI/Zu69GLLwTe3/9sxhMTsXUBx/E+OOPYtD7LA4XH8X+a5vRuQQ41xdzEMBq+v5CTD48H0fjt2L7xpuxdeFabM7OxiH6luyXGVA3k1KM8NSSU/G/LFLJ/KiLnRSSYAZ+sUs8z5v+nUG6YzZjSnfxWWXZcRahJ5trwmvOATwRjch229iIlU8/jamdj6O/9LH6af/2vuyXuU/movXsWhx034j92Vfj4MaNiLnZmCLAs7sZ7e1n0d5di7H9rZjo7sRkby/GDndj7OhAdlGrPxOHSzdi5/Y7sXXpZmxQpJFq8bkfnzZFW/c+/3wgpJyBJRIIMokTRxWrrICqhV4YAAYohHDCviEqmIK0OtBcyTDRUwaoZEAZ8AE0YQPA4OF+OF0GwcpN2hECo6DNh3KKLs+gAwc9rZdIlfUhYUfZg05k9dLlyzL20FQj9YHNg+enGintwZChf0oGmCnnNoJLw9YT7ZseKtxLEZVC282pAHUaRcmwS8Ch7DsbZ812lQaCxZCFbLsaaVm11Tp2RaEJDEEcbTZcDEEDYRa9PYaIF0UnDAhyf1JHXJWI5+K7ACIsNA4wMTOtOdEQPi0PNH4XM3RhQQacxrY4YIYBOqctFv9dB1MCmBwwGv8srCKtj9T7YF4TTV5cWRFwae05GJjonQAuINoPsAA4R8S9nh9nbcxLfM4AmvoZAycNQxhjVDuFaSgj9/Aw9re2xGZl3ZLyAiNK8z01qcoInOckYA5AmADAggln5h7zrkxxtWYdPytntareyjiLEk0qSKbbWGeEZ+BvNdDr6Erh5NI26V9iFKb+Fe3nOwCHODW0SZTwZI+VhT+8Pph/++l4ADa6JD3XRPtGAF2yBOUwNVMtWHswDak2OzPzdYrLwX7srq0LDFXfZUoov9u5xChS2j4G0kS70ofTvnygdSX2nOdLYw6IIg4LmohaaqLJkEk2s0DHIhVTYChsuwTp6Au05+gv3mNfESMs0xfkGFtvrUiNc4pzCf4B9DkFhWjs/PnzqthLxcJ79++LRUoRl7f/7M/ixvVrMrxhxK09X5NBCvtBmonnzonlTT+a1cC+QMoUFYkVEGDuYRQzP8ymS8Ch3Bv/WMNt1JKzYStmAXtWAlwGQpU65P34lOpNw+4xvr8fE8+fx/Tjz2Pm3i/jKMWLD65XTDi9MEwB6bpjotgT8dS/XTS8KCRxFL2FfnQvdfTfpCpM3l+J8TvXYqf9Wjx95wexd+WKLsf8Yd9ljlvTo9R0fYmt58SPut9qLaBkj5tFXhrndhgFnGVFWIpOUOhEydoVDlTz66rfvu4b/SYNu5JVRw6m018rhl39Lwa1Nh7XHh8fi7FxVz/3dat7VPsg1WSrz1UprhUA4mBbD93gBOh0Rv07A3Q+03VPy/Dl2qCzKge6KKrhtFGJ9lUBCSqsigkXrWgDnEvUL7XgEqATEEcxB+C5Af+oNp3MOH5qaBJsA6QcVCyBShIwCzokK04JrWOVniNMPNt/Ep1POxVWMOCO2DUJbBlAdVqMA8XD2IG6a7LvJD+xvCw7g+reFA8qGUTuQwM8ivgbWEk2PIwp28NixaUD3Jz4zJFhAIzPgTL9u2Q4+XftJSn2L9ZyUazGQCrrBieYvR/7bXF5WQAkLzJLCMCVLwPLFv3HXrp6+bKcCBVhYt/PLAEDKRTnESgFGMB5kmcK160ZXmjKJsBVp5GPYBUO2yDM0FKleNYKAf3iPPF35EdkgFF+S56PzSJbAgZgQDaqqjbvXYr+m9lBv3uN83e0tXgNqyLaZMA508D3GcWQqwOKmRrIPYcVQTiNYaf5GqHAN5rCBoJrQCfXv8Bg/D3svUzJxX9jTsmxLaqeGuzh2mLfu0Cei5ikhpR2jUJ/TT5GnnXWiOKezAsVnSr00Dy3yvGgLQLpEjQEoON3Vy/9pn7UiQdS/tF27ahqu81UYwMPrD/mB/NX7NgkG5TZGzqGrDWeP0f5aOrztId5fu8/+Nka60bKn3XNxUTzPpfZT7IHCxvEY+Ugb81CZp9B4mJpqQpoo1MNSyuL53DdUfNQQGz6yt6D7ROXgKf8hAKYKZlTljriMzyHA8hKiZyYkF+nf+AH7DlU+wSUR85FdvEfD9CpCBcg3f07sfDhr2LQ/iy2f/Q09m/tCLCaWG/H/AcLMfX8erQm347B0qtxePkKFPFoP7oT48+/jNj5Mnqzq2Leda5lwYfJSlMOkE9nJPZaBld1hh6Mx/jWZLRXF2LiwfmI7oXoL12J/qVrAohIQ6UYWC/JHpYKYZwAQpHu2drcjIWnT+LWJx/GxOEnsf/6/Ti4uSbNYezC2U/mYur5jWgP3o6j5Tei+/rr0sObfv9/Rmx/GJ3Lj+Lg2noc3N6P/uyR7Mepp9Mx88VStJ9fjDi8HvvLr8TzV1+N7XPnosu8YlwATRNwLTMtWROcw9KkS2DZ1Yib+2gzxb+sUjzqnHDRJcVgkx2u7DzmLXM2faVyPQqwg/37/Hlc+eCDmOp+Et1X7kTnBkHvjkDShd8tRKzdjO25H8Tu+e/ELnp/y8sxg4/PWnz2LFrPn8dgbS2m9/ZinjXfpbhERU46ak/FwcVLsUE/raxEF58bQln202n7UOv+F18MoI1aA4NGKyXRVQpTqB0HUSh6RrU2E6BA/4LD14DOMQaUARaukQPkVBkapmqFS0tyBJ6TsgRLrUitLTXh5Bw3Ipp+OKcocFDTboC0l2VKaaNzBMeG2/S0dLp4AfhRvUZ0ynTulao5M6P+ek5KZzozorIXDC+lijUiun8MQNSMgPnw9M8mE7ByCL5m2dnBlsGb7WLT5mVQTNR1ikQUDLo6Suh0i+wvM9UYTx0asC8KJqQNthoRLyj5tcFaVD/1gnTETQUgMspfaiG5H9yu5k8iLBcoZwxgSEVZWEeFYWEA9bRF0vy7U7Z5H5Fk2gZAx0EC4q9UAt9nakoA3dWrV2Xw0kbYc+htbaytKcVjjIgLc8Spw43iGy/bvlGffwGgSyaiiimwB6AHsrio1BEOYjb5h1RkRSV0PgAAIABJREFU29uTYQxTzJpzpWHE/GID1kHBOh8bC5hwOCkaX1LOE7gTQJcAq7QoMmVBTKsE25i/pi2zNwC22Lg0Q8ugtI0a+XnJoqAfRaEeDFRlj/YdS8V0RcEEUnwPGeEF6KsNPMG++rmh1Xe7KuDAM7NR03ZVYWsAdDgWe6m1uTg3G5PtqjjGEYBCt6oSSJsNqPHcL+i/KNUJB5/UwJ6cH7PibLw2U2tl6CSwCbDI2pYhnswunqscS94nwsVzMUd40d/0mSKuOS99nzLIoN9zwmmcqfA1GKjYB/cQSOHiBlyLcYHlPKjaY9bp7GSyQQTOdGNvb7+q5JsVT48oJrSwoLRXUrPZZ7g364yiH6xv5mudoo1DlwxB2mfj+N9T80tTsDCYFdXO8XW/Wq+v1Bw66/qmYusUeiarn8bE1m+jd+5ubP9wSykLShPk5dTNZDdVjLpWBdoRZwN8IvVz6igmnk+qemt79XrsjX03NhZuxfNr1+MQMHRurtYIZZ412URnbfNZP1ezLgomYslIZC7U/zJNq2LYkT5FMRmckcHXgBgAHuBSJsRqbcOk41Po19WadYkSybLLPhRCX6FWZuFRgIK+a7Wr4hPSsVNl2a8/x72ACfnbWBsgj89+XTxFjm3/ay0mpva/N0BXgp+aHgWgY5ANbTjwMh4Z9hv6bmLGZeEGacf1KrZb9fcqXVXilQnU8X1emaQqLTiz4ypaGFMzQUsDfLpGFfytOtPOVSsmxisG20S7SnESOEMq6sqK1v3zZ890LmleFtUitSdkEJXfrYVc7kOekwL3MhBC5F+yE8+fq8hOrTXrrIHUz+LairrDEE99Xt4TYDMYSLS+luBoMCNPA2Cadp0Z5tbakc3swlqFzldp/1nHkWfnzMYeZ79cSO26UuTd/aDzm7ObABCBrHa7AobMmM2UewGUMPCzSAb2VQ3gFanGSuEkJfDwUCx6tqS6Km6hy3fa3qDnd2pUBmhLppa/D5AAwMozU8QNH8DVk8t7nAXY4vNNgM72qIFMFS3DbqMYXGEf+16n3WfU3+szOjNGWKvDiiD4+02Aw/f3mie4urqxobEtRfq1nyezUAB9ftEAKGulZL6VGp2y5wiMJQDF+JfMVNsGJTvMZ0elMVgx0YYx+jSPm9VGC906V3XEnr+QjO7T5tAf8/dy/tGHGo+CKVgCCSWQy/wQ0439IAPatX1aVsMtmOPeb/w52Z557uJLYufQP7RBQeECqLbN6iCQx7TcFxTMyswns3H9d9tw9get00l2m/bbsTERVADpyqrkBvTp4xJoE8M0q/QC2Dj7hc9xbxF8spie8IIEbPS97DenxHIUG0j2/mgARsV1DCCS9ZOYBc/6bQRhSalHi27q0YNY+P1vYnzvk+hevRcH155H5+a+GG9ow83cXY65T6/FxOZK9Kdm4miawgHrcbhExdPnYs31lnqqxIrkBgUW0DZrb5LZQCB1vALsVAl0LKIzEXEwHYftC9FZeTV6F27G0fnLcbR8Lo5mkC2ZlA1NdlYNTCHVQ0VwSEoHB7GzuhqLD+/FzU9/H2PtT2Pzx0/j4PaOChrAnlt6bykm9r4bvdf+Jo4Wr+s5xzYexviD30Rv+k7sfH8tOtd2oz/bV5YFlUynHyzFxNPz0W/fjs0bb8TWyuXYnp2NPhlYZnQ3cAQzc61RyF7gwpDaR9IvrIurnAD8jlrLw6peOw3dWnYG+Z29WWUYVenUC48fx43334+Z+CT2fvQwOq9saLwmVidj6V+Xo7Xzemzeejc2z78Sa/Q/dghVYnkW5tzOTuxTaKLfjyX6Af+9RxYogd52dNrt2J6Y0E/8bIgXNYntlA2q9dUnnwz4gkrhkpIG+pksNDPoHB1T9DpBNxhkLBgAKt4n5ZP/LnOPm6mNdI5ENnMQXfUTA+fJ48diQggILJB/OaFNzbNCa43no5DDhStXhNyS7kQEFDCN9ldGY0ZLM4pQUuSH9Q+HjvsDVFigJGyi3V0hsqbgcj+eB1DxeR6Efj6h+Lr513pxeo6yul/J+jF1f4Rex1kPGm1ijSo90tuz+Gkiyc1+ZQLzXTtBMkQp/56I90maBdYApN8wxPiHkCj9VBs8m5vaaBX5SnFEt1UplDs7MrDM2PP32LAZRxsCpqfydx9mtXNXpAJrbs7PK0WZg4fKj+grWlexTo1p5KTbgbHuRbPfXwAUE8CtNQmXltRvYpTSf4uLOuQQu8fgZSxgDd27ezcopDFwNcoCnGuy02z0OH3GffAy0UMDZRRd0IHaKNYg9gFafUtL0p1gH8BRefTwYXR2d6V9hs7XsHkgIArGVlZzkuZPapJZ/20HNhQGLQd2Rv5lsGV79H5q2kkHMa/n1BZVxDUDLOezoiKFwSNmabLGOBAw9nayGjHX570yxdAMPr5jI6UGedFSyGp/1sAw0ETbnqWmJkAUYKCBsHK+DAVEhyzkJuPNqbsC+huaL/Qzzy2tmCISamCIZ+G+7m8cSa5jTTj6iz6lL1xUAaADQI/vqS+SzUifw4AzeC8HpRBRdoqZQdJyPJvzq9qIK70oVamliMpUpe+jMwVmINEuAiwJFjqdmWcDNrSWI6niRE8xCojGMWawr2HToU0He5d1RaqBwg60O9PPy2IWZ91Tv+nnPJeUOkbAIuemNEKGpESfdp+J9fWY/eKLmNj8JKL9YRxefKBU1f58P8a32pWxd1iVLFX6hPXX9PvX/8Sy68Gem4mF91eidfBqrF9/J56vXI+thYWI+fna4LYR77a9zJ5z2vOc5e8+Iwzm2mE3u85VCzVXct4yX8SqI6A4qNKMAbnNq6s17ATgmQrWaI1YeBVQ5+ITSokFnGNS8b7A0CxSoZ+plEfWXAJ5qiKbAAegoPcopZaaQTdcy7te+/Y2hjodNT2waL/ZbxiITinNvbI6O8yOqzaXAXGCPgBcBdDVwBrHN0Q3mkq6xlEF0PFzLFNW67u6HWCXSkMFmM8Hg1ynqq0R7XZq1Kl6qzXqqtRQxhqbgTY6FUbBgQwSSOP24kXhgk8ePZI9poBGVmS1DSN7Iu1TAWZpczYDGQbnOOtk0JMaSpG0FGJn/uhfsrCxqwxWl1pdzE2AK65xErPHdpmBBtpTajM114ODpWbE8Hlnn5R2WhmY9LyiLSoshF4TBXqWl3X5nfX1WnrE9xNTLauKMoyjmGpOzSWgd+nCBV0bhrMCfNZCTn0u9ER5Xs4oMYjSrjcIU23LFQPPa9zP4QIdng86z04AxAgsLiRwu53axy/cJ4ElgAMx+QvmTtnvBqAAkmQnFZ8zkGntTOx5BeYaVURPAui4/ihgoznezdRA94/tZc7TYQw7A4nSLEsgzdqL1TFcMUdk7ydD3indIkI4QJz+Ep/32uE7XBdNNvrBrLHynNDnC+abADyCcgTwXAwsGailvV0G+2jnMT+GQByyFqSWtdt/EoCuXBfaq5PByX7kcURLknY6VVlsswSoBKBmNcnmHNPcTh0tAfBJhPEY2+ZX8ZcEtZi3ADAmVTjo4P4e5aN5PijrKoNazZRiX8O2LmNGYQj8an7HV4F5a5DM7Cj8Ydn1BVDdBC6dwn0McHd16RGAp9ddeT/60Jkb8lcyA6/OkCLAkAUuz2JbnPUzVPic+eQTBUbHex9H78LD2P3+dhyudKtU17tUdV1WEQcypvoLveheP4iDG/tioFFAgFepKTexthDju7PR6k5F63AiotuOweF4xOFYDPqTcTSYje7ShTh87fU4unY9+svLcdRIdS8Zh7WGNqxUsknu3YuFJ3fi8uMPYrDwRWz8dEMMPiqLztydi6V/vRTjg7fi4C//QxzNLMTUF59Ga+PT6I1/Fp1Lj2L3TUDFw6pAxZOZmP10OSbWLsdgcDP2zt2OZ7duxRZtwp4nU41xzCwdn5fWFlZGDkB1+ncKRCShg72wDER4/8WfHhWAaI7bKC1E7mFme61ZmTqcnCfgNvgIiw8fxI1fvReT7U9i628ex8Gr2wpgk11y7h9XotV9M9be/ttYu3Qz1rFTpqZqDTkxW8kQTS09ikPqjE7pEOQTxLRFAg2JqALIPAtBqPXJb3874HA1iw4jiJuijYXBogWRVWK0mebGbgYLhR3UgBTRlN5Qgj04TW6YUl8bhpKrftLw9WfP9JA10yujqTJo00gSQFhEfAy84bDduH1bAN3a6qrKqwPSiXmlwHh1IDUZY6M6CKAS0M+AE5R52Fe0Twg/FO0URVUaGBGT3Kit2VaCRz5olKY2oiprqZtiCvI3dYa8yZuBUBpwNoyGaRYowpJi8I7UeNzMXBvWJgBeVfmhL9BiS3DOKQYl46wE6LxQmT9s6vVCzYiKUl8RgieVMNNGDJz5ALPBUYKwbqMNesZijZTSBPucLlJXaksDhDliQ0XiyoV+SW1QpoG1hQGXBhJ/kyZhHsisEQ4u+oUU6eWVlbpyK3NoY309nj5+rEpiEzhORTRc+hHWGsz3eR6zCFhfikgm0HuWQ8aHnAy7LMYwrJqqDG2AOMCspSUBjIwBqYNd5j0b2hC9pFFMOGlxsG7yH+sQgxb9F4wMaRBkuo0BHcZRqRAY+CUTKyuJmnEHyKdoTLZHIE0yx3CYbFByDYxTrg+IVs6bJuBksM99arq0v6O/u3hFRoJX0PdpAH/+/lkBOhnmmV5KmxjbEsBxOxVxskFUAJqemwL6ALdI5c4Ks+fm59UXFOFgPQImNquLmvnGeCmVN9PPHRnnmctUYQNnitjl5/md1FmnOJdMyWNz1AUQcv7WOjREeDO1URqfqekoBl+yZFSsI4G65fPnVcAHTT8cUafqqFI0FQnX16uCQ0S4YGVncRMA1SbT8Sxr6Jt+RoZ4Bj4YkzLV2mnbZ7321NOnsUB1rb2P4vDqnehcexYd0luPWjFzhwjntCK6Y91xRUr7RGxn+9FDjHieClN9GY9K1dwZj6lH8zHz6cXotb8bT//sz2P90tXosu/Z4Go4nmdt57f9Oe9f5XnBHLHGzTEHMjVPBTaLXVcFiao1bMIXqNTxYhCkXFa6dgm6JZxngK5i3BUMxfxcdXFnGOcVqsOoSrOxGA4s2CxxofWs/E6CADizWsHHdGR9XV97qEydQbHiJ+Ba/RK4Vj1rmUaq301ck52V7GNpwFUcOPVPYpdmuAm44zP6WenAVU51FbjhupWAP+cooFcFAih1WRVJAegqfbhJKmS3YeqA3lUAHT/ZW1jvEtdPXTE7ngR0YUyI0ZGawHzH+7SA+AxQiOmVjqOlHJoApx08VQNl/8XOMwsjK0lq7wO4y8CsmK+ldlYhfn8as8dSBnLGy4ySEVUo6/um7pxtEwFeRfvKIiC2NRUsA6TLAlnIazDNYJi5CqPnSanNJtb0CPH9krm1giRGVj3XmZXZLXWxuLS5BeAYvCvsKQf78THoe/0sQIr6mXI8BayNAKTkR1y4oMfZGlKFtwZGcaQIFCLVURQ1cD/UdtKIFFMRDpgfZSCyCGD5HB4FwHF9n/UURmsCG83xrlO0M1BXPkfTsS333FoaJjN9uA9roA60pR/FuU87+LyBD878ElyzlqN8kmxHrSGWGSPSECsa4DVv3002bbI01f+tluyQEmwyo7yUUCj9GD+TReWHpRZ/2+eOARDZRZnhYZuTtrEnwFBkXkA6cMEL+c/7++qvlUKyp2yfni3Z9qetZVVDRQO636/vcWyMMhNqWLXK6mT5GgwfdS+PmYMSPDNB0Ou3bsleNEDH9Uog2UQOV6/l76MA6jJlnT1MgfxiXja/x30NimveoLGG/Za+meYsJBkYXHNzsm8B6K19/m3MB+0JgCtPn8b0vc9i5fPfxPjsl7H97rpYdFRZnVibjPkP5pWRQBCvt9yLg9t70b3YFQONAWhvt2PyyWTM3pmN9sZyDMYuxtHkSvRml+JwYjr2B2PRG6PozUzE1GwcTc/FYHYhYnEhYnZO1cKpdF2+RgFTgydPYuyDD2J+64uYaX8WvYsPY/etHdl/pOXO3D8Xcx/fjNbk92P/r35CmCxm/vUf46j7h9h563Hs39yM3rnDCny8T7XW5Zh8dDmO2q/Ezu23Yuv8lVifmIgeOElWa5WkUGq+yZ/HV0xA2enK3j/McLf95kCEZYnMwBy13zfHdZQWYsnkLIvxKFBAAK/bjbnx8Vh+eC8uvfdP0Zr4KNb//lnsv1KRWKa/nI2V//t8DPpvx5Of/jzWr92KDlhBFoFk/vGsBDlM2qpTVwspB2UQJkHJ2q6lH3rSPG394Ve/Gmixs1jQCFpaklG1SZVBcrCJLnLA5iErSnumcGryJhJK1JFGKoUo7ygqOClPiLIieI5hY5YTukZUGjl3rjpYi6qfbrAOpET82SyPMcHS6KYtAHTXb96UIbD65IkAOnSzmADWaRrGGLNzXzvgCdTQD7SL7xBR7UCZhyW0v19XbyW1kQ1Z6Xh5oIvyXkTcfMA4cmBEmX4qKc+OaNWHZOqXlBFfOyGKgP+RKZBlZKquFJvpBErFAtRIEKWsomNA0/0mRtfYmOYN/cX7ALtKMSh0C63ZxoJFY86it0pPs5go7BKYPVn9Vxs9kTpXk81IZcl+LMfN/VP3DUZJij+zcT9/+lRGvSPPYgI53aLQzHC0j7Y0mWqa72mQKwWYKFMK19vgAqClDQAl9MuNmzeln8X1QOzX19e1tpjvfT6TFeeUqlVQ0EVacEoiayWBEGtIOPKY/uEx3Q8z7TxOajNpP8ms4jsCKpLl5sPe8400RDPpcGJwXHZTu8bV4poHhYtA1Ey4FIvGsFChAej5WfWTfYDngFEEG03MgwTQWBc1sEUqRAGs6UBy2XZSjLJ6G9/Rpp/PZw00O2SKfGb/lQZok1FRG+pFurvAUkDUHCdFeLLoBdc/jwh0IdY7rF/4Ds9hMVwbSXYsDYAZvKeNJcPNRr3Te63lIICniMTC1NI+mawEwFwYdAqAwFQcDALADnCzBFpLINEMx3ruFFVZub7STgsWrtNf+cl9uBbzadHaQ0NOH54HoIqXKrGl48aaFLskRWWZt2ZQWoNmG0NtYkKgtwC68+elQyLB9HR0OYtgqbLeAekkTYD4OXR2AMoC2D1mNNci7a3oBVUEq9cY1TaDynNfV7t9GePPBrLmb1b3G8owHHVR+hvj/OGDWPr1L2Os/1Hsfv9BHNzaiMNzhzGxORELv1mM6XvnYmz/UsQAA4/KYL0YTHajP01lqYPq5wzaGIMY35uI8Z3lGN+6Hp3F1+PZG29ISwQ4i74uDe6XedZv47PuLzvpDr4YfJEmaTJyFLxIB4XPex/A2Ocz2uMbDBDmqdNmVGACAElsuypnUxiXNo9MX7X7Wb9fPWXllH7tmtrp0p7szcdiOMm2q9Juk7kH2yw1+lXMYsjr67acoKljIE3NqW6sy4k952zdqvF+P4X6vgYGeVTp9pQPaXCvAjj9fTToVD1b+m9VCm/9PVh4Y+NiiwPC8ZLYf6aNEmgjVdVrVqld7CsE9QDSM80fAMUVE70X2RmD+SaHEgCiEC3Xe0dHchDNyB/GYHE3lxpLyrjIazmDw5+rq25mVTmzWphrZgLwmdMAOgVQUnLB7Owyo6Q5/L4vz4Wd4cDKsCCZhj6D2rRLwWlS5FK4WwVe2J+pwtgownZaVVG3i34tmWXs8wAmBCA4U2wzyW4CsKPCd1ZHx44ACLUNKVvKAeFCw+5YamraW9J8y4BYnWJYOEBT2J9o7CEfkkyfsi9rYDQBK+9vTebbaQzHY4yVArApn0ka1WhwOYWvYBadxsA7bbzt2Io1jBZXuz2UwWegj8/x4nkNHjF3bMdqPCkG1u8fK2Bku9ppYfZLZC+1WnJKAcB57mEA1DH/opAmoF1y3DP92uw7g3+aN42ib/rvBKP1/Qzkn8Q8/TbOIK4xEgBJm4jAM/1A/zmQSF/x39ZcdypvSSCoWYMn6NCWYC7XAqBm/mAX2s6R32imYhJjyj70ONb+QFHduuwjzwfvG5yF/A7p4ur165o/a0+fau/gJV+CTI702ZxyWwIswxhQTpHnOVRM0UH2JPQ0tR15Tqfds/boQ4M9PKf8iMQtkBGS/wl7DHmXrGp91rlwDCxtSDgR3O3v7cX0g/tx8fe/jZnBF9F583F0bm1E9xIsrFZM3Z+O9mZb7PPeYi8Obu4rTZLX+DbB0KmY+XI25j+aj7GDy3Fw9fXoXrgah0tLsTc5GZsEJ8hYWV6OCaSQZmYEyn1tSLz4JC8AoRAQsHe++ipmfvXLmDn8LI5u3Y/u9edVILcfSlWdenI1JrfeiFh4IzpvvRWt/c2Y/Zf/PXqtD2Ljb9ZVsZWMC9Jw0WCbfIom8XfiYOX1WHvttdhaXFRhCvkhFPlMIJXzTYBVZjhhl5UMYxOGmAcAriZPKLMyfRL7OnXNgiGBlGZPjAKES6mCshiP13Wr2w2UWZcf342l3/1jDKY/jvW/W4uDGwfR6rRi5ouFWP7Hy3E09k48/tnPY+PGTZ2pwsqy9gI4E3uxCWDyQzKAV5+bWQRT/hf6dVlY8ixzUwCdFzIoNMwEJusGGh9JKy9BD22YTjFN4VSBI8m0U5psoW/AYGCAKT8+DxanGbr6Kg0vq3664WUERcw5C9PmB7TxAOrMzyv1gevAlMIpE4U3ARgbbmUOfr2Ac5PUYZRsDXTnuB7PBSOP3Hv+Lm0Ba6UtLlYRxGSrSLsjNSMsglgbTY6UFAu/+bcmU1AAV76UFpbtE5PMEclvWP2t7NeyUmxtIMC0QUw/y1+/oFlQCJzSHlIozl+6pAO7BFqPRSQR5yUCCrCZVF1pzGG4kwrh4gqpW8Wjm0HHQq61DetO+Vr7qhY6TdDWgqcGgA04k+LarIxbGrZ1xC/BsnIMyjnJ7wZVbeSxKQlYYWOl7d2uNLNu374tgI7PkzL6mFRuwLkUtCdttDaacn7LgQT4TUYU14N1pjSc1K3wenBbnG4oZzWZgE7nNCBCm5QimQUCGF/AkWbKXcmkmwNAp5rn1pZSXXGkrOPnPikBnpo5xXeyCivP41RJGQEFkMQ1ALj8PQN0dSouqRCFRoWqxDpFt9jUXfSB/qEvpNXTasmY8D054K3xJgZegyHp5zFjzd9jX5HzketNkcAzAFHuF64HYMX9lKqXjh3tUyUy2mnmqiOLGSWkTWYoyrDJw0wst9x/xYzEUeLvBQNOFQ2J8vR6sW5R66I/m+PHnMMxFoCXum20i741oCbgkL5NQ62cTwa0mym0zYPIDEndLx1P+sKptvTPRKbFMIcFzKRGEpVFuQ+ROxx9CkiQvnWBlKvUf+S6SoVEm25vT9p0q8+eCRCfJx0u066ajq5A8UErOoPx2B20o6scxojJVj/mW72YbjG3vjlIZ4CZa74MQKfCF51OTN//KpYR8W1/HBt//TT2b+/EYHKg1Ipz/3Qu2puvxN7tH8bhucuVXtpRN8Y6uzHW2Ynxg+1odXZirLMtsC9ak9Gfuxidy9+J/fPXYmd5OfaRa0hjY1jq1lkMim/jM07JMVuecWIu0zaAFzEakglpZ6d0ki16LoAudXvEegLAK7R4HBDRGU7F437FomNy29Gp4K6y0ETFs/U75U/v27xX2Uk+wK1vN0jmk8pZ6BrKvDUY2Oi82gJoUr+Kzw3F9WpGXcWEq53DOrU1GXTV4aerVRBbcSN9r2LIVUw5/r96CaArwRbpY1Z6mio4RoQZBtxMZUNgwBI0JQsBVjlFYS5fuSK7gesD3sEoh/kK8Mfad4DwWGoeewJ2As7d7KzO8l0Y9p1O3SOMd22wt1p1cZNh87KZGumiPc1zvzb0i6r2tm3KVC/mzEmA4DEAZkhGSbONoxyMk9ZYadvRV9j0Sslj3qf0iO3vcv+XRA3OCgGcoqpoaffYsdH+RSo8zOzUmgI4Y9+3rWhWnau42ocoRelzMlU6gCYCNFh2+A4EXFj3AIvs3cwRjxHzR0U+lpY0/4YxaAyMminmlOimI3Uaw/EFwKZRRbQE4GwPEugobcSagZf6YpzXbsdp422mI9eWjZPFQspMAvpUzBFStTMIxrw0gGQ2Oucq1wNwlX1SOMKeQ7KH09lWQLsBALM2Xd27nJPH/IsMmhjI5hkZM/rFWnfah/M+5XUcLOfzvr/O43Zb328CrN/G2VNeYxQzx/OJnwbJzCDy2QODjn5w9VJ/zplS0nnLuT4KcHfRJMbR1WuVSpgi/JyPtc+SlSrLvasGsQoNdAeom31VjxnjnH61iBfLy7KlHt6/LwkqXgbyuBbtsRwB/60grRmojVRyz0vuVWp1su94HwXYFsM1Mz8MgNJvvLAN7dfLzoRVTVVMpIVgdeUeV1abPW1eOCBYF150AbkM7qFogZ82t7UZy19+GbMbn8d4fBaHFx/GztvbCpJSRAGtNgpywaqjGAOFJHhNPJ9QNdDZz+cEkPWnb8fmn/9V7N16Rfpt1CXeYL5A8IHAgg+JvTKiWryfpwlMzWKXg0N89mnM/+KfYqr9Wey++zQOXtmWDMrEWhXIndx6NY4uvhv9868rdXZ881FM/e6/R2/iw9j4yUYc3DxQVG/m7kyc+39XYnz3O7H95o9j++rtWJuejoMk71iyjPYISMWOAoBPgkGd9ZaFPuRLpL4mbWf+q9hSVo52uqjJKmcNFJ8FoHM1be2PWSyofXAQlzqdWFz9Mma/+kUczX0emz/ZiO6FbrS32jH91XLM/e5mHE29E09//JPYuXGjxrlMGMCnp91iAztDtDFuwjE2NjRsAuhS4uu0eSlbC4DOHyQl8BxAV0Ssr64KMR8GUtQXziiqUgOztC6L5IVIWVbQLCnsAp1wlpiMRD1JSe10julSnHhvbF4QdMqlE5FdXBRqvkG7m1WqijTZksXmVEIzWfQcWSHmwiWYCIN49uSJDEgfaGwYvACMzIpik9RCbDDAzjIABg/NFGSCm0lTG8+lpoMjJYX4ugYygUaz2vzfZ2lDveCZSBhqUNd5vtSN8IIBnMpMAAAgAElEQVTxxmiDXwdAu61CGmi9ce/Vp0/FWPGhY8YZi0IAZhFRlMGaBgIbvaPJBqzEhMmqWyWwV0/YERXBPLeIkAPe8jwnVfVtGh41qzA19Nw/jjRZV7Ck48uJJFJJpJrKblDEFxfFoMMh4QVQcP/+fQmuThABzXTGF4ACV/ZMLTa+C8BF/9aaS5k2oAu7IEnOA5xZNs8mQMfh5mdg7sv5SlabxevL1NkJDN+VFWmGiSlL8RVS2QuHSBseQFyhJSdDnbTNBBhpB0AM/cMmDmuOVE1FHnEistCCNdFkAOV8MWBEu10NVhtdoaHn6qE431zDGm4GkQwwmeFLO1z0wWNbjoGdL0WEUqPFgJjBO9Y8z+VU2/o6+QtztASiYCzSNtgGdmK0ZxTVZmkDRi8MLzmmRBYdyc3+dWqy1wjPBHgGQMdL4uWZcmtAkb8zPmKwJpPP0SwxTrL6rr5fMN/kcBABT6OIPqD4hw1jOQwHBzqceS7aC6vReg/MpeZLDnQxX0gRfgGATUDTUTXmkZiYSpOrqD4y3jlrJicV6SWggnEj0C6jzDrwMRa3tgTQIeSKGC7VkikgIRZQEeToDMZi62gitgft2D6aiO6gKpwz2TqK+bHDmGn1YzKOYqJ1FO0WrLrqZ0XuP/nl5wZ45p4vA9CNHRyomtjMg89j/rP34mjus1j/m3VFRVuHrZj5aj6W//lSRP/N2Pyrv4mDqzcrUIZnhTm4uxttwA/OMeYR+1q7HYcrK7F/+3YcYIS323FA5D+ZwX8KhsKwuUE/OYWG+ec9ij1VTKyifdasbO6fJWOGa/FdVbzMAljsE7zvgJ2ZHez7pQZjyUbQGVEya6XvVqvZ6agWG8/6udKeq/h1Oou1FioGNkw9alpUAJ21ak+bQS/595ySrtCKHpymuklxxZQ1EFeltVYfkE3UgqWAZAkyJ1m91cG58nzB8IYZBvsNuQvsSAqNIBOCDXFwoCJgfEZ/R+NwZUWZD4B0AOkUTdra2FAFZtJW2Z/YG48xOXO9YjNSFIDXsKIHZQperUE3RPsXkO+k6qa1XZRV23XuFJpSpzGumiM2VFQ+WS3DRve0YgOnzQhJj5ASTLDM0iNmlRZfLoGhYamDPg8lsVCkDjNHrCnGfsFYKyPCVVezKrsZP/Utcxy1LrDhE3R1tk6TZWfQA/9B9kmuQwHG2F18Hy1sih01AFs+UjLfDCYo06dxPp3GcGyOR7M662kpsM12WEvM7ThtvA1wcCYrEJvMYaWOWUs5GW6MC/ulgM8ibdU62NaEQ6uRl7XsjrEBM1vE1VzZG1UoMPdPzvnzI1I4y7nZZDAqkD09rf432CMiR6FvWw1tdc6zF4gRmlXuDQwY2PRW5s/rzBjBFjttzZR/VwZPQciwllrJOCVVV5koBBLz/GQcOad4mSVof8xsQc8/97fnss87p7E744fnLzUP7Tf67zq7Uj6pBK9rhp2lqgqWYpPV53trPWGvEoydmlI2GpqfOwnGK+Dvczi1BO1rKOsHhlQyHWW/p+/i4hneR71+/B2+VxeZy8wPAcj4UqmlzBooszhYAzCSKIQDsCXNeNpHtlTDTxk19spwS/KQAvqZam8fibFiHGdJiXz+PGYf34mZu7+No9k7sf3na3FwfTeOJgayxSY2JqTvq4IQ00eSGWnvtGPmzqzAuZmvZuKofTN2vvejOLhyMw5n5hQY3WRPg+yS2SAnzdM6I6NRTXoWf3JjI8bvfBTzH/xLjM/fic2fkYp7oDN9+v5sLL53Ptr9t6Lzg/8QvSuvIOoX44/vxPT7/2f02n+IjZ9WnyfASzru+f/jQrS6b8XaX/9drF+/Gev0DcUj0/8Cg6G/pOmWzGzWAwFe9h5n+JhZZ9vumJbkzIzWurTH0y8UeSS1ZZuBFPeN/fZRKbFNxreJQX5/cmcnrm5txfzGFzGx8X70lr6M7R8CZvYkFTP18GJMf/V69Gb/LNb+4i9i/9q1ei9Ve5lnCcSrCE8SRpq+pHCMTUa4AujACM76OgbQAXQJoCMy9vy5RPWVInJSaXQDQ00DyIdwWfwgD0Vp3uWmxr3Y9AHn0ApSkYHU6BhWial8MK6BkcXC5B/fpd0YguXLA1mCEza4+ZzflzGNk0k/kO7T78fTJ0+UKuV0BiYam6fTL2grk5QDx5oK1ig56yDYABK7q9Ag08EzSosvU+98kBksKzWbmpTx09pjxpoO7MVFbUp25Mv+MuXcEZ7Zubm4cu2a+vEBANTW1gvGDxs4E7hMYXXqK9dTVZSM3OrwSRo1DDsmPKmjYiY2qjzpmYr3+E8VrUhHnbnG/FIKS0YUh/VDGfUr2ZqeH/x0qnJtsCQ7S/cEFJua0vPxE/CAqO7FixfF9uGasAjuffVV7G1uxiyfH0FxxxA6VsUUg6aoxukULR/EPqwNfjk1UIZbthujjjaqvD1sUIvFpkMpcDGBMrPPVNkVQCeZSqQgbT17JiZd+TJwpoM0K79xQNNf2mQtrptsKAAagAqnVsi4SeNMRkIaZ9roE9hy+mStwdaoBotmHf0gbZM0Sj12AsUYKwP1Fv8uQE4L7vq55MznOLAOrVtmVk5tSBWFM2SE5QX4jgz2NBJcpdaRU8AhpceTtpEGjYFMp7dyvWPPnanAMmxyXBW1SvFfvi+DMdmD8scLYJPrAfBJLy6NIQ63kiEHEGyGHP3meQMwB5DGd21Uaj2wtgDBOKgS4GOuWlOmuQ/7ecqqvgboBNxhBBYALM9A+wDoxKxL+jjzl8/5LKHACYD4yoULAuoACXAMZfwRgabK68aGUt0pRjEDSJsAdQV2RmwMJuOr3lw8O5qOvUE7DpNBR2orYNx0qycmHf8Wxg5jfozfD2MqAJJG765en2I6Jit9mAbkqCu0t7Zi+v79mHr+WbR3fh+9c/dUvRURXwzCaaqI/eFGHE28FZvv/jQOrl2v5iEAFwAVkX7+5e96WJ55EhbdnFIrEDem/+1wn8QEOu0c+aZ/N+BhxgD7g9khjCPjJKeUoFzuh01wrnrsCoBTujSaja6+l6mRYq+ZjV/oA3JfDEffS85sshw8hsx5ndEJtNXntbQGq3RZ4K0K0KomBfe3TdDvI2UwiMPKylYiNSw6SzcMUaJ7qe5kBxK/L8E22u0AJAvGKfsGDp3+JP04MQxTM0fPbr24iZiYJIWxckT9HfYwfpeBjmYoTG8q/507F1euXBFAxzWRCcGOwsbDAaE/2BdxrK7fuKF1uvb8uRganC3Ybxi+2g9hdJUSAgQxKAqQ0ihiTKWR7P3eTCf2OFd4LYs6YK8pXeqMAN0oAMvOhlJ6UsfrpNTwZnVQ2TsnjO5pgM1pE+MYQxAGY1GFsfzuafdxkJWzgL5l3HGYeZnZw3Mzp5wRUYtyF2fxsfYWgJJSpQv/oczQ0Vhhx7hYnDUA8/v1OuYsgp2BY96w82rmXzIgRwH7pzEcT+snaXFnFXPOcDNIfF4aYDNjTez5AjA5DSj1/aUvm/6Tn1/7TNqTmpcEOMfHRSRQgS2zrQpGnFPN+B7jV66REsD0PQxkmA3H2hqm5declyWDkeeV9lhmhNj3qW1ufznTWnlfwHBq5ZlR6/1Sa75a+Hpep02WAephZ8Rpa4d2cRZQBILXyuKifDyuZaCJz5TVWw3Q0q/8Te3Jc8o+ZhkYMuPaY6csmAQmOOcc5KUPyn6rgcmij+prjaiCq/taw92s6QRABYZkuqkC3BQ9A3DPgpHs29J0x5bNACvAGXuepKvwscr5lUChUhwzYMzv9A8p1QoUF4GOUcA25wrVcN3PjKnvw0/PX/pseWlJdp+L4TTPhZPGGztBqfppbzRTuk16QSIF1tX0w3ux+Ltfxljvk9j77uM4uLkZhxe6Uo2YWJ9QSivFFQDoCKLyE4bd5OOpmPtsLiaeLkccXIqjiYvRXT4fexcvxcbVqwqYgsHgv570coaB7STaxzk5t7cXM199FeOPPoz2zu9icP5h7Pxwq2L4bbdj+t5iLP72SrSmfhB7P/9PcXjrlQr0vvNpzP33/xpHR7+N9Z8/j4NX92IwMYjpe9PSYGt1CPz+XaxfuRnPmUf0d0p5yT7HnyuqFpe2mfyPtCsZM3AT3qO/6WfWFe9xnXr/TEk0r51mIMV980KADGmdQkpomBao2pMMupmtrbj+9GnMbn8erdbv4/D8g9j93q6Kq8EenHx6NcY334rDpe/H9jvvRPfSpa9tuvTNZO/lWvf++/UWVmXCiQGeGYRiSDaKfZw01i8AdEQUJcK7sVFFRYdE3E7b3Oq/m/nlKk8p9q0ys2YapUisIjPWojBdtyjJXoNXRTVSFXPgAEq6NBuIqjhl9OKs7ZRhqrSfVoyxUaGTMjUlai+C/jh3ilRkmhWf8+Hq/GM2KlEcywhFboA6hNOwPWubys9pIja0+HygVR5AZSib0lxvMAnQ1I5CUcX2BXZATlwYbXLki1TUZpt9qAq0JO1gZqaqrtbvq+ongGZFH6jYQlzP1PpaDBY2GI53pt65uAb3MrUex1raA2lAGJGvgcviMPf9eEuprcvLOjgwVJgXGG1O7TC4MqzgxKjxsYNmGrQjV/y3F6iEkhMchHJNG2DPuR0I1z+6d09OyByO5ggKsxlk9G8dScjqWsPaZ8MJBxtGkw8axthgJwL+AGUwlrgmDpJ0nIq0cQ5nAUlpBEt0FobbwkLMo/FydCSA7gDRVNh4uT6dgmldFPqDaysVcWqqYpklsGNGGIwuHfCOrgE0JXDGZi0jLgFDp0I43VJMTIBQa44VjCynyg4zyswIq8Ep1rO1LYqUUs8Psctg9SIYmqmoBujEbsO5T7aAGHnp+NloNEDH8/CcYilaSxDNtiyigV7hsSq37COu/JggHn9njcOQo194GcgVSygLidQpqIV2i4EhxhrAE4DWabZKN06mINf393X91PXj2S5goA45WGoAMA1opeBmdL+OEidQ4XlqULIcRwN3w4qYlEUsACBpp6rS5vzju5QDwuG+cPGi2DmsO0B67RmApbD9trbiMYzozc2KXZZVVUnZ68dYPOtPx8e9xXh6NKM016ouaPUC9piMfswWAN3CWC8WWhWzDlad/sGqK5lRBZBq0J15Us7f086EydXVmP/oo2hvfxJHi59G9/KT2H9tT4LEGFGTjy7F5NPXozf/Vmz/8IfRuXLltEsO/bsdQKe6mTHwTRycb9IAB0BoBxFZpw4IBAIASeZFs9jUsPOpNAz5u4GephHF32zwYiCyFsXmyPv5TPeZJxulKOpjgE57QQIY7H9yEBNMNtOf91WIoNePgz7g+1G0B6gdohOVUgc1xe2MPVhn0la/VAUenEpbVcnkVYPqqX9LP/hs8d8MOGm/wmFPdoiyI1LsX6xczozc/2k7gVFVSwO4WV6O8xcuxLVr1wTQ0V8wxx/cu6fPUVyAcX7y7JnA9Zu3b+tzrE8Vd0GfdXNTNgR7II5cE8iSdtzycrUP7OzITlWAN1Oa2dOYQ/w3z8k4iK3kAHFqF+GEStIli5QhZWLHX6C9AxzJVJBdhGOSgGEJPIiVnfIDowK0oyL6L8zfxn35+zcRxa8ByFZLxRNchbE2m854H58DLiDGs5ZsItlck5PqbxxqxleBsqJAhNk6Z5zV9ZyV9rXTX61zl+No4Fspclnkw1UcS39BgWcyQ9AAGlJV0206ieHo/eSk6oIvpMCmbeP98xjAZwf3DPPM7eP7a1k0rSYIZFYE7dM5lSxh2mJNRNZPyRa2LI8Ce5mS5iII8h2yIEQN3uf5baBWTK3UHzuLFIIdb9aLC53UATxnfxS+ifvLDjhAmeZVv695p5TtgjRiu0LEiaxyOowh+UJQdYSWt219Fava2qpSgDNQYICuLFrCPcUGLDQmJdljhmNRWNHgpkF97zEeu5rxlqCX7M88T3xNF2Ip96ph68r9V7PsCmaY76f90eB3/sRuYl+U38Leik+BjnT63qriyzw0QJe6e2K6kuVg7eDcD1VwD5uTTIiyeE8WbTNAR194Hlp/jvvIHllYkP3prKUylZZ24X/Dolu5eFE+GD5K2e6T9h1JLWVROgG8xVlxzPZJUszk06cx/2//FhMbHystUvbYd/aiN9+L8Z22UkmnH02LhYae2eH5qlgE6a/Td2ckSQJYN7a/GEfti9E5dzN2r38nOpevRxB4OkWjrMlIpW/Zb+fXnsc8RcQ2P4zeyufRu7Za6cmNI4MyFdMPLsbMw9dicO6Hsfe3fxuHN2/Kp5v85ONY+N/+1zjq/CY2fo5tuSNQkaJj5/6/lWh13oj1d34W65duxRpn/+RkdS5PTmpuWsuyCbwqOF5UX6YvYd5hP3gelPvxaftncwybmRJOieWnCD4NLVABvEUK9tzaWty4dy+m9z6J/vLH0b38OPZv7UerN6aU5Im1mzFo/SAOL3w/9r773ThMW8G2oAOfo+xj4zbsfwQc2SPIGHAl9rOchccAOoAWxP7ZoGHPAXRJvDfFRs9yweZnbBDrZ26IYhql/ohBQBuRSo/1AZybtgA0KKgYt8myYxPgOiDmGI8arP19RWvPSm0t28o9BK4sLKgjEQzG6NP9EsgA7IHiz2cxYNkgld6VlcRKGoWuByvJZbGHVAU9a39yLU+KJrvLDoYiCy4yUOgR1NTpLFFtrTfr2DEuNRINgyAnUgmYDWsn7RHAhX4IjIaZGc0TWCogxuXkdP/5OWw08xn6zwaeUyHMzKuZDE7ZtPhiOgluV7lAeN66eutgoMg9AKsMxEI7zoaCHalhjtswx69kFJZRPwSYvSnMzM/H1Rs3Ynl5Wel2PD9pdnI+VlelhTWTlViH9W1ZxRRGkxhhjZTm8ntmiyj9NQFRviPHNunbbFZs5KSaMk+tWWaATGmMybagb1xUQelhc3OxeOmS2rBH0RQOP8D7pDQbiHL1UPqS79MG+pf7aoxSO0YbMSmZGD4uzw0YRqSFfSfZfqKvZ14/fa09YohGW5ky6WITo+Zs7VxnZAdGHi/aAbCUVm4V0QFATmbYUgKCdaQyAWYz+gBclJKZN3b0k342s0wOi9kCGYEpGWjsI3UV7GK+8hkAOvpLmia5Dsxg45Zct2ZAFqwF0f0LBhqfsxHonwIiU1OPIgpOYdXzZ/nwMhW12bfMMaUJ4mRTIIY1mALhEqfO9jI/AV7qVGSLw2ZBEQGnmcpRAlhm1nFfRexT64h+0X1xyA8PtRdReawGxwHJ0QqFCUwbAWAAAZJJR3XiabEO2tEZm4wnR7PxWW8xVo+m4cS9kLhaFYv4Or2V1Nep6AugA6xbHOvGcqsjht0Eqa8pEObqwvSz10QzxXrkWUDBnocPY/lXv4rx7kex98a9OLi1FocXKt2TuT9QPQz23NvRPf9m7L/2Whwmu+is54s/dyx1JxkVJ+07L3v90z7vVBcBuGgVYXimdqPOmwRbHFw6iX1kh9qRXRxJOXdDUtvsJCn1PAOFTlXV5wvdXTuGPsv4bu1IIuZdFMUyy0W6aUSOYYPs78depxe7/dB52ep3YzyOMuW+YsyemLFQdqK21NSOS3CuPgsTpCvTxmxHMaZO9WOvdyDHjgp20OXLl2VMyhnkbMMGymCtwQ+3k3lDP6Obg/0IQAeDDharwK+1tbjzxReyyy4ThY6IJ0+fan2hXUuqK5/Fvnry+HGsP39eAXTpmKn6dpEKquqryfAgUITO5Nramn7W54TF062HnOcz/aHnh4W3tCQwn+88o6r63p7GwXNEwA92ZWpA0bcAvTawS8aUqmNbg2YInVbzMUX5GcKTALcSMGa/9H2PMQlPW0xmCLq66TDpF0tpUFwpwcny+XwLzYsEzJVamee6WeZ8jrMER+15o6qlHd5R2lcnPUbtOxhI8c9kiqmY1cKC0vBkH7N2syIsvoKkSpI9TbGxswJ0tKlkiHitj0ql8jO8wJBMAMJ/H8XAa463GTFNR65O3U6tWM417UcFa0qs/ExFZp6TgipBc/sQRdVhS9dIqiNlMUYxvHgG73OMC21jPpYaa6PG0u2WTneCf6VfyP0dLBCYU9i6BgAARnm2en6WVRIz0G+ghnsIRHQwJZ+dfc6gmdOLh51vCuTiVOe6PxbwzqI3LlYBQ0xsyRTKJ1DBi/NGLMFSU5F2ZIZUSbAw4cDzwDqp9JfF9EvAT1WwXd1+yHnmcSj9Rq0P6wjaRi0CTR53nh3Joms3b2qMd7J4o/d8j4e0J7Gbs0gA75cMKJ/beiYz2vN5uD3zRrITmcLMdzlrag3MCD37s40N7cFiiGUBQQfCHVCybBXEjJXz53WW8Bn2AjKn2AtOenleKyPDxY9GFfCALbWzE1NPnsTUg09j5t6voz93J7be3YzOtSqtefL5ZMx+PKfUVgpGUM2VohEG6QDqxnbHY2JtNqYeLsXY/tXozbwe3YuvyX7rrayc2F6e11XFCWBA9JiGXPHgfiz/z3+Osd6HsfuDR3Hwylb0lg9VQXbug4WYWr8VrZkfRf/q23Hw/e9HP3X7Jz/7LOb/23+LwcGvY+PHD2P/1U2l6E49mo5z/3guWvtvxNPv/TieX7gRO4zZzIzOL/Yf+by5Tsp9S/OBdQkRI1PtJd9DIAcpsiQClefgaftns1OaATKnxLK3OAjBZ5RZROZYaoBrbcPmX12N6x99FJOdj+LglS+ic31VRT8AWRd+uxDtrVfj8Py70bn8ZnRu3ozDxcUqyyCJSWLhs282ikK4nfj9knxIRq0CW079PcP5zUeOAXQAXqTlKY8bVgUi2znBzwJgnPGeMlYxjjC6ANRYQI6G1ToUrmSaTJWaRWYmlPVOaC/02U5H7XUqo9Njy0jLie3j0KFd1jYhJcDVSPOLTsnk2iDBDIw3BwFkhUYD/83fDdCJjTSE0aaoTiNN7qz96M/VG3tW1HV0xsaqP+c0WCZK6ajIeU0NAx9G82y8mUo3qj1KMWbiJ7DBhAQkxSgyyFZXdUlhfIvEslCt2yADrzhoPLEZO9Fci6IYw9Bqv2eHDd05NARpw8MHDypjv6h+ayq59CAKg6EsNlGn8hRG4ah+EEsh+3Cn242ZxcWqOARRftJ59vbi2bNnYnceQvEmRaEoW9+8bpnqtwxjKtlbo5B6A2Qc7GILJNWf/gDEMGOJ5wb4kNNUaMbRD2L3pHOqSESmStI2dL4mATqSfUWqK1p0gNhcS+wH1l+mWwICcR+nMdQRUetLZUqnHI8sEsB9YPWtkuZ0ePh1pDWjj7SNzwNwuFBCqdEGsMerqe3l9V/2XW1wkxKPKG2mfpqZ5vEotfXK69bMilLb7ZTiC6V2nOcp69bgKsCWgSvaU7ab8d3J9AIcawNe/r7BC95XGmpR0KJO9ctAggzh/Kf5X2i88Lsi4mYmwiDOgISZe2VqSW0IJhOD8XtOgITIKmxBG5K5tiXyn+Pk+aFqvmgHwXjp92sAVsCsRYcTuKVfynGQBkQWPgHABMLlDMN5n1tclOOPwebiEbSXvcVMOvSKggBUfxD7ral4ejQfXxwtxfrgbBoRQHjoz01TRGKsF+fGOnGxdaCfAHYAeAaKPD9P6scX9hfm/OFhzNy/G8u/+kW0xj6KzXefxMHt7TiaOZJOxuIvl2N857XYv/FudK5+VzR80la/yas0sGFoOF1oVIrBN7nHaYayGQbsAdz3LAyNUdcsRdXNcNL6MRA/4osl+Oagzqi9V/tfFo2hkreYZFmsBQYaBpz+ZVEDGF87ncPY6iHS3otBZzfaaByqXRUr96w2SwXOucKqwbqvNUltF9S6Ojhoma6PY2UWlNLxU3+PBF2CbXJ0MggJMAczSYbmkOp4NXBAAGhlRQAdAJ9TXMlC+OKLL2RPXTx/XoxBQDvaNZlC5JcyfWR1dVV6dRtra0H1PGtqOtVYACZAbYKeGLzMWwXiUiNJjnimbDkdrNQYwqlBB4/24YzC7ENrGICuzD4wY8gMFDFf8zym7wVM5j3F0EyJjiZwzHhKLiFT9U4D3AQQZPExaU+lGPtLieJnKjDVDXmJQdeQfnnhPuPjQ9ebgHvOAZhxJxS3wKFeBaBjz8r9wzZWmbHhoLGzPk5jAg1bpgKJsnore76CwMnqdDYOPoxsySwywXUUEMxUuRJ0UOpeqTWYDDe+Uwews/qgmOxDqgvq+6mZ3ARgfQ4MY+CdZbz9/bKKbjNVqkx9c5XVkvHpfmymFDJG2Nn06UkMr5phC9Pekj72awp5j2M+zdiYnFSYUErNzXPdbbFfWWqlOd3Zn3EKIv3eZECWAJ6Ym+mI2y/jeQxMcd0yg0FEkFIPkRsmA7H26xwwSdDda9nsXAPQ9CH9oyIH2Nmpqe1nMRtxlB9tAM2ZDdZd5Dzhb2YG1my3tN1KAPBl11XtN2agU34jMjULC3H91i2d/5KMymB6CSSz1vHZnVJI15UMVAgenLPyCZFRIRsq9eMM8NpOxe7lu9idFB1hXjNmYk5ubcmP875jv9U2skgeCVgxnmink0aIzALnjLTHM7j9bdkr1vadvvdVLPz2vWgNPomdd57Ewa0KEAOAm/18NiafTCmI2pvvK+NBhSOm+6qQysFN1Ve06SYfX4j2+s3oLb0R2++QAXH1xCIRx7QsSUfGTyb19u7nsfCbf4rW5Kex+dfPo3Mr2XOPp2PxlyvR7n4vDr/7szh85fvRu3o1jij0gz3w6aex8F//axwB0P30Qey/siWATgy6/7ESsf9GPHrj3Vi9cD06BDmRhshMLPl8iR0YCJMGeY6pNS7L9cDnSwaqA0+jGOZec8IJigxF9wP3KiUF+O+6GI8JHZn9U+MRvV4sPnkS13/zfoz3/hC7P7wfB7c3BKhOrk7G0i+WY2zvO7H72t9E58ab0bt0KQ6np7XGsRd4Bta2ALcR9qSA1MwUE6jOvwTtzzoXjwF0Su1E6yspu0Q0Yf3AJBsWeT7rTZqfM1OPzdApqWVEpa4amxvmMY2KZKCo4irAgQUGYdcBEhggMp33LA0fiJQAACAASURBVOWWLT4MTZRqUIgPb2y8YNDoAMapQ3vAGm1FZVanZrK5WjBRGjopIHrM+E5qsZhcOXiO5oxyBkb1twGDYdEZvqPN32Xtk2XHxuZovSNGfJa2YFypWlAe2qOYCp4vtFsGPhuwHN6iGEHRP3IAi5RWJmwJRPi5/TmeCyBUYN4JJcnrwz5/kZbihQu6NppTsEF9bS92sw3N7iuvYSDTekeu4DnSSUttBx1G6KAtLcWNGzd0UMg43tqK+/fuHSsOoYjyCOEqQAeADtp6LoGfk57fTC9FELN8OetVzqNZRmnoA4zwOQN01iQzuMZhacq0dDBIV6XIRq+ninDXbtwQg2kHgz9TXVW1iRTHosqoUpqLzZR+MKDiYhW00XprMrS63VjjmlkkwEaPNEgSDCRFk++o3Hxq18G4cwpoCfh53nPvsv9KYMxitmVxBM+FUQCd15S19JrA0bDv1wBdsYjltGXFKNJ7aSMgocYu162N9z2CGBh+BXDq6CTP72qqYoQmO8/PqcABAY1MrTTgy3uAZmYLGeCzU3uM+QXgllFbBxrK/Yj2an/c2dGcq0X5XVU317qLf5jpyDNZw5D9S5HnZIwyfp6XYtYl8Mu1ealv8tmZf/Shgg+A+uxhFI+4cEFVlGEDmXFgJt1GMun2dvaiM2jH6mA+7sZKrEWlr3SWl0E6ikWgR3dx/CAujR3ElfH9mI0qVVJU+0aK8ln2eCq3jm9vx8zDO7Hw0XtxNFMZXgc3Ktbn1FczsfyP56PVfTO2/vJv4+DW6wLnBqdomIx6rlIrRIygBIP/VACdz0elKOIAWNrgFEBt1PMYYLGGEevL1bxO6/8SJDsJnHPKBAan03v0XdYyFUuXloJgFzqk2A2k3mwf9GKtPx77nV4c7W9Ge2wQF+ZmYnYyGbxnmXjFZ+rzuThPeM/sPs5TaewMBlWAgzMima1UjtN6QPNtYkKBLQA6znOAuTFVv6jE4UdpAiv1jhTCIQCdbKmtrXjw8KHOYYB7GHkEdxgXmK/YnBRTMosOQA8tW8BMVRhPm4TxU1peBoIA4tG+5f01pBd2d2stM4M/dXAo2SOMlzIlCEBmwAk7F8CQQJpTmGUnZIoOz23n3lpd7DO0A0CG17BUXA+RU/DEEE4W0UnAswDfDFjQfvZlxsz78qnTI1kgSgWmQBWaPxlwLr971vs0q4uOAiItqs85b6BklPaVNLWK6pKl433q8xV23uKFCxqbXQKGqfcqUIQglYO+mUmge2YFclV7xF4lcJXMULU/7fsSYCu1Bi07MkxrcBRDrg4IphaTAoKNVGk5lDBqs41m+9rWYC/zPjYK4NU8Sxa6HUgc4yaw29R64lw0AD6S4eXqsFTR7vdrdljp0zhgoCBx+jX0N205Vi02z6eSOSbHt/BN/NwGrpRdQGpdAZzW/ZrMVP671Nyz5IAkQFzcBrZL6mb6fnzPDE/2DdvNllSg/2pgrZHNVIJcBor4viSP0pazDqZs4lMYb87QYLxLwMJMtfJ+suuKwhoGRgW4OkCRwdphZ1jtNzbYdeyNK5cuaV1trq4qOGP7vQY48BNSe90ARTn/Pb9lYyawzXjQDgPCCsB6XlPAanw8LpB1RDX53CuZ83zG9/Aze4+oWc5ZzI3PoR9/89YtzVHhC9YoPUlL/6ybDp9Lbd/Jp09i/g//FhNbn0R//k50rzyNve/siinX3pyImbvTMf/7BQF2ncud6F7pROdKJw5XDqsKr4OQNtzM3YVY+M2lGLTeiK0//0kc3Kyqu46y47x+mWes77lOJ6YfPYqJR5/E1NP3Y7B0N7b/YjO6Fzsx1hmL6bvzsfjepRhrvx37f/u/RPf1N2JQ2IlTH38cC//lv0S/+6tY+/vHsf/6jkBEClqc/7/Ox6D7Zjz4wU/j+ZUbMSCDBx8sCx3UTL6iqANj7AATbXWgVZrQyU6V39UIdIwC6CSxkHt7eQ6OSonl3sO0QLm3ilCQoQXY/+hhXPmXf46x+CBTe7djMDWI6ftVau/g4I3Y/PO/j86rb0SfQF5KZnF2MK/NxB8F0Ak/S+avimAm2+5l7OljAJ0ZUTDJONxhpBFZxLBqaqsxT8tISRkhO22uYwA6sgcA2IzsNb/PtaVFkf8MzkFtp528jgFzGTXR5lVo1nlD9yHk/xajCqpoEenmwJcoZr4UweIgcFWfIWJ/nkgckmWKDN+1oSLj3XoRULsL8Vuzto4xuUy5LVh2p/Vv8+8GKqRjl8atCnFkARAZaukQAc4pWpPMtaZ2SMksY54AaPIec8Tp0E3mng9b9d+QqqzN9pbFIwSEWvvKVP5RP/NCKvJx8aI2gHJ+ebxFUXVfpN5QpeBRvWqGXVbTVCWsE1JMxZ5MOn1kcQin+PD++vp6fHnnjoxkZivwQhlJKx0siW4SYSBiDUCZgEUJMGrdFbqDToml7SVDh01EEdHUGQO4wfHmfZhRvABKzKAD4MAR41lJreV9RSOSwYQj9cprr8nhlMYDoAhp5Xt7tZgrABlO4LBIIe0gJVTGllNl0oBQxCVTaWSAZjEDGT1E0lJ8GYCuTr/NQg4CW9Ng4O8GFmWwpnFWa54UmmCaA6k1VTIGNV8b1VOPMegS8HYKKOvV2nflXD4J4ONzTm9lPnKNJkBmAMpOaZPhZgCO+wAA0Qf0K/3nv5WaefSbAUwdoglsch+B0fnPABzt4yBV+7LibMnga65bMz9pB444c1TFHBDDL4wxxoKUWUfOnPIsDQvet24czDqeC/Ay01N4BoPP2m/TIeEn61CgN6xrHJ10UImmnk8mnTXpxKRL8fqtjc3Y3evE88OJuBfn41nMR78FSHpSEuWLu/BcqyeA7ur4ftwY343ZowO1TyBogofNeXbSXl6nUjz9PKafvh/9pS9j891NlYEnMjv95WIsvnc1BmPfj42//lkc3H7lxMjrqHuVWltKVQQgz+prf8oUV7dP45ppKRYcftkzrzy3zezhPVK+cK5PA+jOcj87j9J4TJ1agyg8Q5lyo2rNKcOx0+nHWn8i9g660d3diMmxQVxenIvF6ZPFoc/SpvIzBpns2PM3R7IZVzmiqW1L1XEcM5hv/A2QTMW2WHtmuI8KKMGcRSsI0efz56VHCyPOKa7or3AGwmRXoQLEuGHrJEMXO44q8DBeOeuJOhPQQrMVFp0c5dTzslONEU71ZpgeOMI4klz7LIE8BRYXFmTzAdBIGgUtO2RN0i4yuIvTgL3mTAgcX2dD2BGgX8sqmD6ffQay13CdU6ub5uA51Zh92cL9TkU+yxxQNgoOemo9Y+8iTdGUfjnrfU4rjtAEoPhvV130/Krto8L2cWpjzVrMVHLvuqV/cSxon51AIHYRbVyqySZDkO/URehIL8x/gHXcx5XFy2J0jLUkLTI1lPFWFUIHKDM1j2ep9CIrAMSpTc3nl101ioFnCZmCgVcyYjTejSJLnotO/ecsVOC6EYgx4MpPXk0AxXPHdrhTFM+qNSrtsa0tObiqFJ+ssSZIxxo0c9LBewJo9LGZpjVzLTVAbZMzJ5n33lt53/YDfVOmYJ+WGsxaNoCgwJ11kBM0Yl/kmbi+BenpI2UUZWpcWeSg9IHdPs9v2m3t1BKgG5mtkxImtX54I7VS/iYZGkUVWca7BPvNeLO/VQKkdf8noYXnOm1d6fuwDLNKNm0oq2Q7pZA2cH2lFBbBVAP5ClgX899MdvYAMRgzs4LPKXsitf60j+LvTUxUKcoF+Gj7UbrZRbClJFjYz0bW5JVXXqn8FHwUa+ilHXuWPfQsn2lvbsb03bsx9eTTmFj7IPpLd2PnB5vRuUyq6yCmH07H4ntLShWN8UH0FnoC6DpXq3+wtdCpQx9u+X/C2Ho99l7/cRxc/24cXrgQ/SzE02yLx4F9Cj9tbmMj5j7+MMbXPorB9CfRu/wk9r67qyyLidXJmL63EnOf3opY/FHs/t3fx+Grr8pGtiTX1EcfxcI//EMcdX8da//xiUBGAXR3qyIRcfBGPPz+u7F+9VaMo6meoD9jBFOX8SgZ0yWDjTknySR8+GSdO7WeOeRAjuf7MGadGbS2XxxwKBmbnm8K+Ftyo7BjHdyTRBm2A4UuHtyNi7/4HxHtP8Taf3weB69UQPTMl3Nx7v+5GP3em/Hsp38Xe69+R7p76FwDuvF8CkIQ6DuBQYc9sY60Qs5rMipKP94kKQcPmhgafXIMoONg41AHQAPkALR59OCBRHuN7HuhCzRrREpKuu2oCU4DVV1qeVkb41mKOtjQ8QbCYYujxXXQoFCEkAgaaG0hBKwHThaPOsMllItKsWwatFupmlkW2KmaHOK86gMYphApigAIxQbkZ60NHgzQIsWCz5eHmH43dT6dt3pDyouVER/pfqRjepY+Htb3vr8nRdkeJjrFIZh4LDQWTsmw8/WazDLSREhp4X0Yh04JFghZvOQoJOXVVVmH9V9pQMBU9MRmUy8je2IDJvhaRpz4PH2N4X75yhU9R3N+1f1Q6EF4PKzlwb0MsOqZc74NYw75QBcQRKR7bq7Stjl3TnOABU3Kzld37qiP4EhUtVW/1sTzc8u4zGiv2BgYDqknVrabz5WAijbK1KoxwMFnSoYWDhjXxtHhfQA6HaQJ0AEk1Mw2qLtl8YYE+dgXLqJNRFo5+gMAPOvr0vRC44UxEZCVAF1zHmrjLFMmE8RhDJ1iK82ABAhxarXZA+xCFU6GIONgR0rGQrYXA079lc8uJk4yzwzc0SYBY2hLGrxj3HJ9ab1bPLtIrSwBuNowzNReRYKKVN16HhfFK5qpt3zGmmwCyCwqXKTCm3EoIzV15kqArAngMZ41gFVUkTUAR9+UmnC11mEy1zzXzOyUY5Ap0taoG8Y09PPWqdlEsvMQt0HJGDLH+AeTbyUZBL4H32XcrEmoAztTkPn9WMp0GvVifKW4L4aKq9cqagsIT2CEA5eU98uXY2Vl5RiTDoBAJdAp3vLwUaxv78f9o+V4NFiM/dZ09Fovx2iCQQdzDoCOf5O9vap97KuNYilnMQAn1tZi7vPPY2Lz02iNfxjdiw9j941dCfgiMjz14EJM330l+rPfj60//4voXL1aGV0nlZQdcmPPZ4lipzbIytJSXbXu5WDKszzZyZ/xecGnSqfoZa/sdYyuqqvxkUIDSPptAXR2Cti3+N1p94w5NgWBIs5upYgCNsMm6EVs9Cdit9ONzs6Giov8ewB0BoaOAcSpgeIot1LhAMxTu0eMF/bpBOh4DulbnsDgqgHQdlvnA4VaLly4IONV/UOAiD18YyMeP3ggoIh1zj5DcIfiEtPz8yqqxPf4ztOnT2NtdVVnC3YFbZDTyc9k8oohm9qoBL8IKEtu4hSmBEFdillgG1L1U1rLKctR27npICsSX6TOmcGhvTeZIbI5UtLB2rbW+OUZmRukqtlBLXXZhs1p7WsA5Qmo0vdnAR59LQWb055V9gZBDBjuac+W59Ox+zSqitb7epn6OaTIQplaqarJKQZugMsOta1Cgxu1ZnLaW7YbS6DBmnfuT/9NfsTsbMyjt1kCCZlpgd1m+8dsB+aNzjhXOU8fRoAehT8SMFB1ZfbQLM7GGbEDMxzpjdQ21HhkB5VAEYCQ/INCq/A0Bt4LDmVjHGQHZNET7qVAHkyWBrPYzBo+z1lonThL0Byzr5P5WVYhPW1/PVUDr6gqWjLiaJeA7oivUxVzHdfFtYpCFGbWYXvgm9hHw0ay5h3Xkj7kkBS7WkO3qKqrwFhqntlmN2Oc8aa6NG1hrpoJZ7Yk60+BjUbgWfM4fREz3pzSZ8Ybc7Cc5yV5QeSH3NesKWcg/hhgkQEA+UHYpqWOXdqqslutO1pokdd+nIHxDLYMW1cCyrFDAfYz0wYZEAP7ozQ3eQ4zySX+X2g40q56P6OfE5jWOZnEFdaMgN8sOqEskKJf5PMCKOXz2U+rmVJZJILrcS0CY1evXFG6K2v7rFp0p83/5t/HsFm3t2Pq/p2Y/7f3otX6NHZ+sBqdm9vRW+hHe6dKdSWNdfrejIKqqux69SC2/2w7Dm4eRG+pF+3t8Zj7aK7SEh5/Jw7PvxF7r78+UkvY+w37U5s+e/gglt77RbS6H8buWw+jc3szDs8fxvjBWMx+OhdTq9djvP92HF1+Jw5++KPoUUSssBHFoPuHf5AG3frPn8Xe6zupQTcVy/9yLlrbr8Wzq+/E1qVXonX9ekwsLspHY504oFsW4SrHpZRKMYPN61kAb/qA3iObzLrmOhBukEWampp1AgGLVGt+L/c377Pj3W6cIwvyyd1Y/P0/xWD641j/+Zoq7opxeGchlv75ShwO3oz7P/7rWL92XTaKfJlMbaUGAfaN8JIRGR4qTrSxoTadg9CVdqcDLtJIzSKYChA06hRwv9a/vffewM6/Rf9JxwB44cuP7t+Pzc3NOm1RIEjBnlNUqqFpZgaYgbWSdQWIQZQUEIX7Kke8YKqdZZFwTwOJs4uL2lSl70VKUMGy43eVaU+ArGY6NdJf6RjAB55ftPcsDmHqOx2FccOEpNOVapUabWV7pdWR5YZFaRwhGlynr6XYIAa0WHeuyNToY/evNyo7F+U4yGAYUZXotD7VRNrc1AY5Nzur57OOnQ9LriEAqWD8YSDj+PL+WiOV1Ck2PgxlpKf4N22Vxt2IVKw6xZVIZvE5z1MbeDbofDDRDsZylupsaBBQDKFI7fA8LKu3NvvGzqEiMxj7RSryKGqqmTzMyZULF5TWxBriWrB0cDQe37+vKDbUWvdNk53oPvbBJQc1K4OagSmWEFGuQkzXQA6GG8AHIA2vJsADAMKmyDVINZQhiaOETl5GBugzrsP1nbZohpcMlcVFrV0qu9KPGP4Yr6Ly9noxi7FrDbXCUeKZymIOZdEBRYQwQNMZrCNzuSkC1ABAcjApRSqjJLCzWDu0FwBNaa/JDDHrjM84NdLaaiVzzBVHS4ZdnTqa7D33UzO1UvdwpLVIPa0dmwQktUEDXOa4+O8GyOgbACZHIw2QKQKcBqocP0fuU8vS865MGZYGXYqW8uzSxELDJMFLRZHzcDbDj/uP0shziibt4HtlCnG5djy+w7QADcwy/koxSwCWcXG0nD7mGeuiJWgHpVYhn9N96T/rOaW2iYC9xt8NwAp0Zk6hrUpF5eVlicKjPWW6udbo1lY8fPgw1tc34tlexNPuZOy0ZmO/NRmDVjtIA/Sr2g+P7xrCxIIU115cGj+IC639ONc6iDjcF0AnQyHH3w7maXsyzzn15HEs/u73MX7wUXSvfykR2861TrS6LRlek8+uRevwrTg892bsvvFGdJNNcuq1Gx+ojaODA80X+pNUE4yQPzU497JtP+nzBlEw5DDc2efKSOu3ca/6TGoEXJjnMHyWYXITwALwQk8IZ/torADo1hOgm//WGHRukwKGyVj2nlpqvwpg6nZl+1y5elXGJmAYOr7s6TDfpIGW2mujzmuJea+vR6vdjktXr8bFS5cEhmOQlmc2duTdr76KvZ2diqHN/o7tg32FcDiMuOvX1R5YdBR+ePzokc5NglpOiawF6ufmtK7lLGS1QWQ2nB1QAj41YwcwcHY2FlZWdI6clAJVAhI43OxbJWOG/VspPARGEgCoWWEuBkQwifMrGfEWj5cjnrZpc401GWucGy8DKKuIxvx8xXDK4mrDir2d5T7a1zOAiy00rLhFCZTQP2ZGjJovdZpenp9mVBwDLzJDoOlf0A8OFGscUzOaQKG0popXPf8BrKwBlFUazahzhdgAnMB2SUa/QJDU5BU7Co3TBL5UYT1THWsAGp0tJHY4JxvamWa8GPCxY2q27SgmiB9l1HM0A8YeT+4zjHlpjTIDLczbFQDXzEI6aT+0o3ySBp7XOvd3hVhrj/HfDiASuD7GLMu1Uvo1TkPlmRTssKZtwVystfRgNsKYzwBk3a8Fk2aYRuSw+W/Re/ZN+smAqDXQRExJH8h2lH0GSwnwHGiwYW+WjF8z3rwv2d4vGYdONS4DANyT9rtYju97ku/CnPG6MtmgvN+wdUUgCdteEldDiiyUQHIJyNhfUVGLEamLJRPQ+5kkBMw8TImcOi04+9iApde9K3HzLLW0wtGR+ocXDCzafv7cOUkMkeLPWh6W4v9Hn/8wnNgTHj6Mhd+8H+3dj+Lwyt3oXH+uohCDiUFMrE7E7J3ZWPjNUkw/mopWvxUHVzqx+VebYqoBpI11WzF9dzqmHl+J9vr3orfwVmy//bb0hE96tbB9d3elPbf4/j/FoP1xbP1kLQ5uc280iqdi4bdLMbH3nejf+En0bv5ZHN6+Hf3cM31tGHSL//k/x2Dn/dj86aoAOoDDifWJWPjtYrSe34iNqTdje/mV6L/6arTQkc1zTf1daEPaN2tmYpQMtibjTgSN1Cf0HmlmHZ91hoL8jwToTtqPRmmBep9t7+/HpW43Fle/jNmvfhH9uc9j8ycbcUhmymY7pr9ajvnf3Ihu+624/+67sXnliuaQwXbawVqxvnAZPCrH6xhAt7xc77MC6DKwwHnBs0jmjGsmZuRzpfX+v/zLQFFBV7wharewoCqUbETPHj2qxXdr36So/uLogJD6FCHWRlAg9dZYU6qgU0mJrpJnT2TqlCorzUlap+IiaD49LSMPQ4sDugapGuL+NVhYFJ/QIW2thKx0JEOPdISsvqFiGZ2ODmjl0MNkScrm0MgUlGQYJJQhHiEa7H7UgTasqk8CGzZkygiMUnazQ7yx0x8nVSU6bSOyth7tqTUcCrFqHyiMr4AigEXAvPn5uHb9ui6PZoyLMYi5aCZSfqc+LDJdzRNxWNsc+edZayZiMos8jiU46feknzc7q2gofcS4CaBLMKrWgkh246i0bAN+dSpyISQ7rL0yoBDpnJuLmzdvChzkXkReEb0mzXZvbS36KYRaHrClca60xGIdGSxTdArHI6ndSveD5TgY6EB09Va0ei4sLgrk4FUDX5leJ4CxqO7H+sZRoq9oP+NaMrkU8eB9xgG2LJW7UvQcjS+i9Ih8s+ZkEKD/yEGLMZu6LprrOZfQGyJ1l/ECsDCQWDOlGkwuvlcDbUQasr1m1vl7MjQxYHK9MX+Umpkpj2yg1najPSUwBrPOzDEbiDaOdO9MgS0ZeC8w21ycoVHNx4CkUjeHAHS19loyzmy4eE44hZZxHgbgleOrwg9mCCSAdyxVGlHnhpZjmYI7TCOP/rNGHuu91CYs10FtoOKIptZaCeQ5hZV+cwquhOsz1Zy1AjPPACvvq9prspvrar5EXTMi6yrEqhZM2kSRKi1KfGHYQ+fvwm6anlYaHSAdTB3pgsFkxLAkTRtA4PGT2Nzej72jyTiIqYj2VMQY9SRT04udrQHQjVGxNQYx26JQRDdmBt1oHXWjd1hVgmPdmWF5JsArDb/p+/di+V9/Ea3BR7H9lw9Vlau/0I+J5xOx+KulaG+9Ep0LfxGdK9+LzrVr0UvR39P2++bfnWLFGcecZw+w43ZmQPFlb/on+LwCZqmJ6LVRMjC+rSY0HS7veTB8AOjoQ2v5CPA4GlOK6/5BN3q76zExNohLi3OxMF0FVv7Yl89pnp/9m/sDDOnMzaIsqg6IjiF6MvPzsZxSFXtIe6QeFvOhTDlxhLrZPu5hgI5U1RKgk3Zd6j+xxijmoDMZ4BrH29UP9/eVkn71+nWtUc5yQEJpt25tiXnOmWcHjudQkJbznkAf7CeYOru7Ss3VeckZlCzM2vFjr56bi6WsbqrUyATRm89VAidE4mlrLR1QFHFgfTOv3Le2kfisz2H6W4FJqj4mmFey7Mp7n5ZSetr8oF/QwaVdgMIC51IC4GXuo309080B7ksH6f9n7s2eJDuv695d8zx19TyiB3RjIDgIBAhKImXSln0jLD/pQY9+84Mj7LD9z/jF99X2o+yrG9cSJVGcQYAEAWLqbqCBnsfqriFrHm/8Vu51+NXpzMpqUBKVERXVXZl5zne+ce+11167vE4JQDmrpkwZrLfXAerK9i3ALn/W/oQBDgdy7Mxg5ymDg+eM2KVB52t4/fOdKmDulL/CpuMs0joh8G4mvJl4yd5BMkHEgDK1FafNRSgaDc07AvkCbDNNVfZGweRy9cpSi6wdE6TTc9RBWwEWLsaQLCTPQa5lO1mBvbU12QsKxHRgFMse3ocGnvc928/MC1UxzLRx1oerxdaZZbYR3U6nNNJ39JUAqkyr9XPXtfQ85xxIf6oqJPZhdqqB5wpwTGYof3eqsEED+tD+rNObnWlEW5wlYN0tA7RmkLo/Kv849wWtr1xj5Z5R+Xv4Wqm/BiHEBY4M4rXaB3bdK2398nzaa11BuFCgBg3S9IGVHpop07uAZPzbDBx4PtFvDsCW52y7/cwAq1KyUwaF9UVfuz8qfwgN5b6+Xanddc07+sOMYOYL0iaTBw/qeq2K5HTaR/f1PgFnpItu3YyB+59E/+z7sTmJBtxCrB1ei+6Nbmmajf9iQppuPSs9sXZ4PeZfm1PhCICwro2uGLg3EAN3D8XAnQuxNfJSLHz1q7EG022PF+Bc/6NHMXDvkxi8/baAJmnPHVmL7nW054Zj/O2D0d31cqy+8d1YP/9CbE9MxI4lo5oLNgDoJv78zyPm34uF35sTcLhO29e6xQDsenA0VhbOx/zgc7Fw/nxsHTyos07ZTaur2keQDvE+0q4aa7vUU8Za2nDpp5bMOuaGQVyn9ovpmpJjYmzWND3bzTf/vX9xMY41GjE291n0zb0Tm5M3ovHlRmyNbqqwx8DdgzFw41xsDr8cT159NVbITCnZwbQpM9wMrCnDoGDSCUBM4hPdPFUAdF6jnBWu8qpAAMWrkHZKaQX2n66f/+AHOxVNNw9KUthOnTmjD4oZlXpVnivesBUpMVKfm7A3A9N3HVHUxoZ+FBTXLEJBA9H+KAE6I+UVI6yoUub7uzgB1yM9A8PMKZbt5rOum4BcxbJL1JLrYeTpEMKgcbpDanK5oo719IUyXQAAIABJREFUuZxiYcCjAiByQAR0FRT3fS302ofKPtYkzZQ8GypMGDHairQP+tqViUqm464+rRVb0ETahzacnXDp2OUPxjGppPTbvbt3VZG3VR61D2NHSB2FEm25xctVXL3Zm45dFmvwffTMCcaqCvH4eJMRtrIipxvQUDTSQiTW0SMf5FXkrtB1awfelc11n+hAJ6+9qN7K52DPwcwBPJbgO6nPe4jEOt1PBkG2BVDEBqSrfDrVB2cahg5ADM+HA1FqwFlDjHY6ZdWaZErbTUYW67hMFTQ7T6k5yVxT+miyuMRMJdqMo0G1pnQ4pLGUDgHaQRzsAHWMJ/NXouAGLHAYk0Hp1Ej6zMAdz2+Ntrp2jxliLirB90pGnosbtGOO+X4YRy66UDIsnBojirE1FIoUWDHbDFy2YLY9lSJbMKjK+VMHyAxY+jNPAXi1FIunnrMmQrzr+kX1wer6HVJwSwBQDnEN6PR1KgM1WbI6SMtqsMkkZDz4O33NGFifjWsDgBpEZbx3VXstnCIZg6m5x9hIKy0j8rRDEftkZtA+MUEBshERZr7DDp+aimPHjonpCuhsZwAm3b3792NhdjZWVtZjfRNsri+iG12/7tT2gyu3+wVsSCXOga7tGO7aitjaiJX1pmPCi/mqYij7LHagKmErKzF46/MYf+/NiP6rMfeHM7F6ZlmRr4E7QzH5swPRtfZ8LL7wRqyevBCbExOxvQ8mRKv91gYVfafoYF9flbJXOpJf5Bz7XXynOo/zXNO8Gx6uHDye0U7XXvu8gS6eYb/9UKUgAT5ZbDsBOlXDo1r1dnc83uyL1bX12F6GQbcTh74gQGdjTxpfML5TY7NkJXFuWlOLzyj1n/Oor0/BJIBqPsNeTcAUe4pXO8ZEHRgwQNfd16eiDaS4IvGAnWeHkOup2vfSUlMS4dGj2Fxb07rnGQCAYOCRuTF54EAcmJqSwX7v3j0BeltkLpCuXqwjbB3sNmmtZWELqr/C0LMEggN5PjMZb1giB48efUoEvX62+/n5e71oAO/JIUU6AomFXHsGuZ0NoecmYJRAqarAJtO7tF18b9qrwAypx8/AcCrbTtB6jNTPrq4AcFXqb61YmgIdHVJXndJTMQXbaJ+VQAnjowIk2Aht7LtOe4LXb+lflOwjM31wZsTyBfReWqrmbXW+ZVVV2RVFlV2/7/uIoUHxMjt6GeiTnUo6LKz81PVT8Qb2cbIEMn2R/uX7ktghiyOrCJvhZg0uMUewIzKATTtkfyfTqz7PWj5HMkhaMSoN0NFXSotG99XayHkxg66MKWuiKlaRLHGz7GwPcQ2+47FgzthRrmvg1ce1YrhlkNN2vECtDM7Jf6zpjZVAojKWEqDjDJW/k1kAzDsxddIOqGvptROd956p4mYtHHwDdCqUU5BReD6n2AvwT78DO5LnYHwre7HmsLea86VPVfnRmTov9p61rrC7ct+T/mULrca9fLz6fG+1rviMqreeOqV7wVqGrFIC++2AD9ourb8EE81WdRqrGLhZHLDcR71v0N/KEEn7lbYYmNfv1Ip24BBfxPtXeV3WpOYDgX7svMlJFbvAz5SWXlbE7bT/POv73UgwoEdHquvlX0b0XovGVx/GyulFFYPom+2N0Q/HYuDOoNJeN6Y2YvGVRqweX43tge3oXewVg67v0dHoaVyKjfEXYv7SpVg7dGhP7fOeubkYun49+mauRO/qr2PrwK1YfJn02s3oe9IXgzenYvTjk9E18pWm9ty5883CE7kvY2d2kRJ85eMY/Zv/L2L5g1j42kIsn1uKjYMb0U2K7Kcj0f3gSCwvnBNA17hwITZg0KUcAGNb30c8rtrPEvjm8+w5FZMyJcKYt6UGZ6llZ2KKz1nuUwbCxNgk8JXVhF100qnrZaq1cQ6KOg0tLMSJhw9juPFpdHV9EBvTt2PpYlN3b/DGUPQ/PBa9Cy/GxsRLsQCT8ciRZtaRC8hw3yw2IbJMatEZoKsCGmtrwgB4RgJJ9arbwpUyS4G1DtjHmcZzipUOsegH3/vejsEAL3IAuqMnTuiDczMzKgAg4K2WsuaG0JE+7JwSyW8ZuDjoyboidQHjjdQHGre8tCRdEg44XjoQkwmiDTBZU/WDXhoiOFfJegPlrxd1aLXItPEXzDqx5zAm+OFaMEbYaDhQMgVBQrBO2cuLur98wErbjudZWYkFtNwQUS0c+mdd8PUN1YdE1cdlBCaNBE9iRcxS404AXjrWZtgJ5MoF6gOCiVBGSJVK1uLlg01jlUxIIpk8P0Y0EcRyLuhzhSaSD3+zMloZGXxHjLTUfpE4c2HwlWAan60YHjiWCdBJW2Z5uZn2klW6dkXsCoOgBDLLuScdhExBaTd+WkRcn3b09cnhP378uFLo6CsXh8BIHiEttVYcon5dO3cGABztK7W4zMShXw3guMKljSqD4t7gMCQousD7MOVom6o0ZpSV/qYIA38vU/HENMviDABZZmDYqd0E+OBwHRhQhICINuxFxkRrAt2xpSU5TKwLxoL3ymII3NPVULWhJ5Wff8tRYU6lYSvtnkLol+enamj9e52ALdh1M7RnY6NKFVaENHVRaBPvqRIjWpepD2eDuxOzzcxXaZkUqcR1g7YjQFcAaNbAK9fMLo22fTDkngIAOwB0Zf+X1YHrKRYlkFoxjItU23oqLREwyQawfjJCxm8zDxhPUu/obzMPbdTzzHyPPY71WVa9NTNSWk8JZvI3A/2kqqIqCkiHdhVpeJNEtoaGNId0Ji0vC0CgONLy4lJ0be3IEO/rbeqiaM+vLVyBAAGLLqKni7mzrnXDMwp4zLOgXWpKfR9wZHTw/rUYvPtubI9/roirIqNoZNwYifE3D8dOvBjzr38rVs+clYgtAOQXednw5gwpqweaKb5fYPFZ7u1AnvfwZ/lup8+WDDKYmMwdawKVgS/+Xoq9169rx5q/t6qG2HL/Ts01vguj+vDx47Kjymp4y9s98WizXwbYzvITAbsHx0dj9BkZdLYHmOMYqtqz0u5iLLlvKXLO5/msgnywfAAQDx6UY0TRHzTyFFRJoM/MKD6vPdCyCjXgxQBdT3+/qnxj45VVk61BZyMUkA7GPWfDsDVDOS/oO1hmExNKdQXgg0U3+/ixmHdb6+sCWryP2Z5TtdLJSfXn3Tt3dN5YsoDPGGCQHbq9LZkGAtA8UysG3S7gJjWVSu2besqhgQeeTynFyfw1KEg/4kjq3EUbjqByEdD2/WQvJTOBe7BP4uB0YjjV5yH7m4qwkcL7+HGz2Edpu6eOlYEh+qhV6qqY4smAoo3ttM+8f/AZMX0s7fIFATrtsbVqmaV/gb0OyMpvSR7AZiyYPu6PTkzE6pwuHL2q+II15lJDUBIPBihL+9hav5lmCWDIvLWdzZwwGKXqf1kdGTBc6zCrdbbS7trvc5SfUzXl7W2lWDo45fNKAWBYbQRKYdC6OEIy0+lj+4CMtYkIOhstC7THPKjPw7pmmfcPr8mSGGKfxWNPWxk/+kXM+2TKK1Cc/gDn9a4qyrVU8HYAnQPh2KN8pg44OiVdRbfSD+Xstr9kVg//N4DJ37APWKsuKFNPQW51btmnErvOxccgnBTatZZt0XzNz5Xnp328isjg1PkWWrTt1hVt03lAkaCUZFD10+J+7s/6ftGOqco1FezO5xEDtyCuMAfRhjVY7CAYnxMICx6Qmtycb7RLTOb+/qZWYBZ1wd/j77ycWsk6JottItMxwQdaBSo62RL7eZ80V8Cugft3Y+z9d6Nn+WqsH7sVq8cfxxqprj070feoXymj0qEb2orV06uxObopphvsudFfj0XP0plYO/rVWDp8Lh5PT8fG6KjOi3b2V+/DhzF0+XL0zV2OGL4cm0eowLocO11NoGnw0bHob7wY29NfjtVXX42N4yd2aRR3I7l09270X/swBj/8aWz2fRJzr8/F6ukVAYf9M/0x9u54dJPi2n8xFiafi+3z52MH+bPcRwBmGYuSMW1gnjHkvGZP5Czj73No+BfAHf1bBSgo6pDF40TQQOM8z9Mqsyull8xu9VlLP3E/M76lhZp+r4E77ycjT57EyZs3Y3Dlk9icvBLrR+8rJblrsztGroxE35NTsd395Vg98EI0zp6N9QMHmszp3CerWga5NrT+ChKB9hfOpJQ9oF2S6qrhKryPBq+qymbRRM4OgZZkxgGg/uhv/mbHjCb/VoQR1LCnJxaePNEBX4/A7TVxy9RMH06K6gwNiXEFkAI4B+NKjjuGal3jLJlhZYTbzqk2kkOHdBDyXTYSRdBqIridFhcgHCw8orA8q6LLCWAIHDRImDR3Hyy+rjdJHcKmYuaE5YDTBp1gmQHOcmOtDLMWFP9ObbchrjSxTLcwSKfrWhMnNRN4HhuM7kcbrj5weF8HexuAzm1Sv7EgkhGiNGDSGwGrXDk3P2wmZMlQ6vRslZYfDm6mBnYCy7imIscTE5rgMDMZS0UQM3/cTK6SXVCCYQaIWdCOWLUDEbmfDHUi//Tb5GQz8n/ggOYl90JD5+b163J+JjAsOoi3l4c1UTnPDzPhdMAlY8gbG8AabAHR3vNApM3+P/ODDZ4UQp7V1WHFtCv03OpAl4EzmHX825/3OOr+WYWPtXNweloAJU6pDOcE6aRplDp1ijADrBi4tZ5Ypgjr+YpiC9YuU4QUBkxRfMIsNxfHKPul1LoD4KkDUwLoSOXa3KwAOjlHCWhzbReXqFJLs4oyn5O2GweA25WpY54rnRhllUHdQaOuBPBapsiWAN4zMuQYU48f7emUgltWB66vCfqxVXVeG6glQ7IEYJVKnOnISlmtaQwybzV+eWhZD4+2M7+9n7HHSlA6NQOZewBjjI+1FRWVImWbQ6+3V0467CEqTlL1i6ARewzXBhR4QCoeuqakdjFPCOZ0qKTt9cvzqmodjIwW41KdH4Xgs9Y7EXicptnZGLt+PQYWrkV395XYOHQvll5cjM3RZnrr4M3JGP7oZGwPvBRzb7wRaydPfaHiEHUHUOBFalI+C1Oi035ef9+OjoE0gfaFhMGzXq/++TLlhmdS0RnOq0zFd+U3p1xZs6h+HYtbY88AdLFfmr1R2gAlQ5y9SuAzepyjowp08mwlELS03RMPNwdibW01ugHourfi4NhYjOwDoPMc4x7SyEpAkLayPgxk4/Ro/aBJmilsTv2XVADGf/6QaooYuLSACyDH2mI8P45SnXnuPpAG3dxc9AwMxKnTp2M608eVrkQgieIjKZbM+ch179+/Hw0KQbEekSLIfoPpyhlCqisgH9+H2UqqKwzEeqo//Y0NByDFuQ6TH+DPDJfqHEqmDv2m6q8nTugzZZVCP4/nJc4H2ryA9vSNU73EGMmCFHbGsR0EaGFzFA4LfWagU4zuohqtWI+Z4ka7dAYlqOVsjSpVrLAddsl78PwDAxJE54d9jWh9Vd10Zka2WfkqgalWRQ382ae0z9KJUNC6eDH+ONreP0ophf1mcjzLmlcKL5kSqT1IOp7Ar6JKo863rILZDoD0/JY96OJUhUPsfcoAA9ex9pbamwF/1iA2AX4EoADrbZf2tQsJMN4AXSn/YXap7UjWXlUEqpCY6QQ0loCyUtJrIv3uWwOuPI/11Zwu6WsI9C4yc9gjBYYkQ8zOqIKlKSvRTtN5vwzc+th7/aloEYEDZBdy7pVMK/5uYNOOfekv0q+tqkIqMLgOQ74ZjDAzx0BIue+L8VroQnFPaZGnNrD22wSLuLc1Jkt/xX2KfVllhhVFRlqdOwBNtA2gCV9Sfp6LHBbVTZvTMKvmZoCZMdI9fWGna3e4v4D96Wndt8qcS1+SuemquDxnxbzcQ5TfDFzGwSQCzlFrU7q4kALlBaHFdrhBOtnjCdAxzowX3zHQrH5PuRK0PlmX+AP4I+NTUzq3wAcUgIJJnHvts+w5+/ksRb2GP/kk+h9dje6Ny7ExfSeWXmrExvR6dG10K7jas9ItptbG5IbSXyn2NXhnIgavH4ntnnOxdOnLsXDoWDzGXs2qxXXtatkApIPeuSPtu/6VK7Fx+npsnJxRdVjSaEc+HIv++TPRNfr12Dr+SqxduhRb1ihOCZWeBw9i4KMPo/fuB7Gz+mGsH7gdjS8129u92hODd4Zj9L3piJXnYubwi9E4fDr6Tp2KrtHRZt8j/ZXa5d4LOFucAWfg2wFqrdeymnP6iYyli2+acSeQKiVKZH9ZoiNBuDIllvlk8gPzjOuV+znzxWueOTc2MxMnL1+O/vUrsXr2M2k7rx9aF5Nx7L2x6J4/G6tTvxfLB5+PBhmCExNV0IV5UAWLcl/3fmm/yM8PLiNfBUm0oip4FUBeW5NtwYssBqfJMkcB7mTPvfvmm8IovImwqEldNPKM/gcHvLRE9jmxzSxy45xSAkA3dfBgUzR5fl6OOwcrn+dlIOUpzTWMxtxwaCdgyEmouIgJLywIQOSQLg/ofS2o/n4Z0RymKg5h3ZLUrirZdu0q4ynilLRrPs9kcpVZH246iDNd1pESP6//Xkau99P2cqLUGXZ6z85fAU7JqE/Nu6q/s+/FRoGBlmLsewFTTjFmHIlKWJjZejP1Kmq+1l7XLJ9ZKbdEAinLjoORDnqnfgE0ZENW5Hh2VvPWgOiuSFXRB2Z8qg9TF4vnkqHUphqp28GhgeYHBiMReRwTs3GcyvPo/v3YXFlR8YROCkMCLDjM0gjg/5pfeQBbi8sOpQEcA3TMN/2kkLIMAg7tZFHyOaqh8io1x+pAkHWBlPqRDJRWDC4zlrieIudUFisYqTAqALmhVGtTwihKjTrYdaw3bajJsOW5cMBKQ0nMPgNIOR4GdtxXPLNTKg0sukptqXXnNWMAjzEHuKRfbYxzbT83/3bRBe+PXEMAACkiMLyIEBExL8rZ6zAoUjdYW0pxbKFR5/HoBMB1er/+nLSzHcDntcAz+MD0fNi1Djsw+PzZSusuD1JYbTYSDQQCAMtRKrT4ZMBlymqZMsxc4ZqKmBbFPwxA7zqvHGlLjVBpIGVVXtHwc01xPafV4lDBAIb9S7or6/bw4cNivtJGaWCurIhJ9/D+fQHsvVTahQVbVNmt70cGjT32Tt1tlwpURfK93tE43dyMyUeP4ujlj6J/61qsPX8nVk/PxvqRppE39PlQDNw/Ej3zF2Jj/MVYtJjwM1Zure+3MBEYKwxg+tmOTStmTad9uNP7JZODCCnjpFTlZ6xW2e4+ZcqExMWTccF9MdBYn4yNDbs64ODrOkLv/ZXrlNo6pQPP/MUALaUUcBBg0LHuSw2cxe3euLveHxvrKzGw+iQGu7bjwHhzH9nr5XVbpmD5jBBDPu0Qno/AEfumDNvcN/kezAzOSQAwIts4LdYbqttPul9q3hoUKvdBt1WOFufg4GCcfu45VYQF8JYYPLZeSj3weYAxzkgMUyrFwlTFeepLJ1JsV+wQnKvJSYFN2IOPHj6MhYUFtVVM2wTUBYYNDCg4xr1UdCzBM4LKBkFsY2Kb8fykc/EqqxT6eQzwAs7dvXcvPrt+PX79/vtKf5fdlDpV/LtMfaa/6OPy7zbmuaYM+TwnbJfYDiv7WedUh0VUBj4Jjr1w8WK8eOlSvHTpUpw4eVIprtyjFQC5C5jKtdCKqVE6SNJmqwWido0/uoKAq+lou/20QXZISmo4M0b9VpNb6bRv+H1l0ExNqT+tmSjbs8gskR3QJoXR16kYosl4tPaR7SvvU7tSfAuAQdfp6tJzc45WwIXtVc9p5gzga9rYcmadnZHpnjAm5Aslw85zV+dnAlXcrtV+vAtwTa1D9tN6oN0AC+eb7MLMVhIobCAm57edSBd3w9Zlr6mqjSZA5/8726m08dtplnUaZ99bKag4sBkgYZ+uMrLMBswMBWkjZ5u8JuXoZgocgI37wymZrEm1Px18nwOVhlZqctv/8FpWQKYgIvB5At+0zYzssh/KvjbAWA/0tDuPzRjz3l9pkBfEj7rf7CwmX9MAnhh2WQilfn8+g6Y0gQ7m+91btxQYKV8+D1jDBkR5v5PGHP3MWpdESlENXP4TxeWS8WmmkwNe9lf9f75fAnHc1/uqQL8E5c3c4uxAMoG5KQJJBln2i2N0mqf197vRUZ2djcHb12Lk8lux038tFr7+JNZONhlpGAcUiYDhBqtu4MFAjP9qInqfoB98KdYOn4+VU2eiMTIWc5xhZQp6cTPr4vdfvx4Hf/5mDHRdjeWv34/V5+ZTo7g/Jn5BcYjnY+PsH8bmmS/FxokTsT0+3tyysFPQjvvsWgz99EcRSx/G8oXbsXpqTtpzsd0VA/cHYuD2ZAxePxprPefiwfMvx8rREzGEf93X12RWJxufM83Fp5w+jU3AS5qTmQ5rTVz+bh1WMcaTqc34ttOyK4u8wDxTdXVngiWAznVK+877OfeTJEUGGSYePIgT77wTPZsfReNrt2P1zFxsjW2KMTjx88nYaZyL2VOvxeLR87EGEx0MosZkLM+auk1E+5wBaI065ifPSpvFnEMrd3VVICTMOjLQJNfAecLzJUDf9dEvf/mULSAm0uSkDhGilgZh9gOA2UiBYshLB39qTWEYsWB4IZxfRva8+K1xJuH7uq5dAg7klpMrz8J7/OiRUhrUtjyg6Yg6c6vVYiPyiiFIuscuDbukeu9ngQrEs/ZbWXQijZnKyLX4f5GCqg3foFmpEWJxT9OLW9Ca99M2H9wYIirpm+nG3uR1+KbeDAav6OPFBloeMlUUiMVIxHpyUs8NC9IGscE/g5ClEdqqvQKfirGyE6ADcn5eX1F54g6Oiw0lAFsBdC3mF3+rDjmPQa1MutmIPJcBOoNcdXCRRWOADkD7/IULcvSZkyww0ltJ+wVA3llbE3sOoeu9XopwplYbgIJT8wAFLIRv3QulrxIhJLqfYAaHL5/DUSuBPaXWZeXTVoBQO4DOTCCetdQUc3QO8IONWqkSGDmpIyGQDgctf3C4iC4z7+wQKv11dVWOJEAdzCGezWm3FbCTKUYlsGNGoQ7nQiOOg0IAW1YvFMWZyETuPyUwZQacDLcCoLPeH/3E8xlY8/hzDY8T9+P6gHhl5NZtYB3YMHHKu66TxpUitWZaFcxIz5Fdqb+tikx0SFFt931FuRJEhGFGm1pVZ+10f7ezSmEF+M3+4JpVf7cAevmugU7tSwR/MmVEEfsEOzSfMSrTobBj5/VcjTcGAQw8UrGtxZeglceUtFnmq3UYAY9hY+PcI26PbhYHMWuYtsOke/jwoc4GmHQYNgMw9xyJroFi1iYUAARQ2EazTw5IpvhWvzm/VldjALbtg9tx6PoH0TN4PRZffRyrp5die3A7+h73x+gHY9E7dzo2R1+J9cOXYuXMGenP/TYvOySK2BOJhoGcwFmZ2vfb3KP8roFJ7gtgxLhhJ3jP3U9qUKu2VI4dBlKK2hM4MPAnRzqlE/ajlSUgbHVV+wn/Zh6Wjp7mb7JRKg0iB1MQtJ6YaGqdoY0Dkykr5Da2e+P2Wl9sbqzGyNpsjPRQnOk3qZt+NgOAdsB8rjqQIycxARAbo07/YfwEGOYZqz4FDMA4HhmJI0eO6HkAqKpAVsGee5axlhZooyEG+8kzZ8QiV3GnTImlwvf169dliAPQwVhlfQDSPYBJt7Cg9FWvf+no9vVJT1bt7OuTQcsP3+EcAQCkXzk7FAAZGWkyJF3gCw2ntKkq0JR9gf2EtpEmxXkL054MDmt1pbwB/fdwZiau37gRVz75JN774APZJKTEc+9/Ci8zE5nL58+ejS+99FK88dprskWwz5gbMDexz0owzClI5T7VKtW7ndh3+ey2g2DQYWPKfkxHxMFP2yKMTylbY7uE65UAcGUTtgHw8COowst8pnprXVuqCnzUNIrqgFU77SOzGEsmLn3ZKuVfdkobDTkFybExOeuwU9gTXEE8dey4B5/BiVW7zdQsMihKhp0CBJntI/s6GZgKCqU2tBnDrlrv8er0vKWNXPph7IHs09zPGpDcQ8Fga2C7OnyhZacAblHlcb+p2t7fzJJSADaZ3Wa+2Zcx8C42vbOusD1g5GY1Wb7P+YKTzFxknurcIYDRghndibFY7s/0CaAAQJMBajPx/TkD85r/1tBLv8cMUxFQ0q5Qv6V2lRlFrfaban4lu06ZVEUqssdz1/0L2SjbtLRXFXCHh1UVmz6+l0X/doHeuU7r68CpzFwPQNEsYQeEmNclgMrnLL9j5pSL8Ni+li9Wexb6jmtzPcaPfuLz3t+NPeg8wEclS2J6Ws9mv6NVsZy/r728SnW9fSvG33k7etauxMqFu1WAFT067XXrXUp1Hbo5FuPvHImujXOxePHLsXLijAChpZ6epiZrElTqDDqK8a2geXfjszj+3tvRN/hJzP/hTKydWRY7D627yZ9OR+/WS7Hy9X8eG+deii0CNnludWOHPHoUfdc+ioF3fxhb3Zdj4bXZZuXZ3u3om+2P4asj0fvwSGyuPhdL4+di7uLF2Dx8WIEx5p01BxmTVgw2y20IdM2CjbKVUi/dGWr0hwE6riVmZvr7DhDV55X3Fb67C7jLaunMD+aJpLGSPaf2kk0GSeD+vTj6859GV3wU879/P1bONmK7fzsG0Xb+0YHYWr4Q91/8Rswfey42kIYaGqrYbRo/4xbGfmp+AMEWFSuBrZ81F8SozeCHATowMj5LOwmyjSQLVOc62QXcqxVAByMI4winWmmBpJEm222vyewIgyPP6sDMGeffewF03kwMaJVaZkYQBZZQ6WJ0VCmuPOitmzfFdFDRBBcCyEiBK4CWznO5aZpxxWYA0wkmnoUqW0WKWz57RsCYfLTdFWvpdBvFGtBCF8Abo4A9/xR6Z3I0UmTfv5UOURP67bSxeANvWSk2Fw0Tied3ZMNGVQmu0U4bV/SP+j+ZkESslQKdDicL02Cg0zaqdhYOgA6NXNyKKhWsG+bPMwF0ebgBHAIs03Yx6BLF9/1NuS5TS6pDoKimy0aBEW63CTfnAAAgAElEQVSj1YdqBdKk4aV5DjtubCzOnT2r6pB8BkeCFB7Yp4BzOPZ9zM0ODpCBH7HKUtNCjqQP1YJlUKb08Vmtr3QgDUjZ6BX7c4+UxnpKKN+nD52aCMOtStn2GksavecJ89jMJcaTtF/NeYwSHCJSyVkTKfRLe5k3sCgIAqDhoPTXYiOrGF5Z9dXPtUubLvuH9ukgyL6jf8xgsqFaAlMqVtHVJeCx1GqRwQWDMyM0Bq7oS68nA1fMJ1ceLdeLmWEeE65vgNXgg9lWrrJYB8gMUH5Rhp2/DwDIywxIHYiZsqIgiBkUFPqoFTHYL0DXLoW1ZIjV+5t2yGFIceGyEqvTBJ1OwnUU4cVpL9pZrheArrLKrAy3NHi5nsEU7uf1Im1R5m3uG1PT0wIEzKRTSi0C4PPz8QQtVoxmwHDWmiUMik3YKdlmZio1JtdJadRzf7QgmaPWPhQ7ttGI0Vu3YvDxZ9G/djW2D96NpS8txPoh9pCuGLg1FOM/n4ru9Qux+NIbsXrqQmxOTn7h4hBuU6lB5z2PPqNNe2mgdDp/2r1vO4Hnt5YI48M+ux+tt3bXZT4RuVRwA7YHKWfJnGAulIwOG3Z7sXgc4GJcSZ2xoVgZkFmEQvtAFspxQEcs7JGRmDp0SOsNJiZAGP0Lg+7WSndsbazF5PZijPbuVBp55bM5LYP703YxEdLJEyuwYMy5SijPxf4rXUjmLqk9CS5ybqMPB5hFSil6WLRJ0iBfEJzzOoZp3Qcz7/jxqgqrNKxII2004vPPP9daUvplpmGy12PD8f4Tqqkitp3guJxdJFGOHFGqq0ETnd25H9BuiSynoLrYNbY/0h6TjQHzEQZYBooMHgLKkQ5rdoWqvhLggbmzuBj3Hz6MTz/9VL8pAkXfffWrX42jHarrfdF18azfw8Z49913ldZLmvLxo0fjjW98Iy5evKj0fZ6FYhwAdGUKeVnUQZppbbQFO1UX9XnoImOsawBxs1lKFl3JimEMDS6X9rjSJzPIV+qV1YOjKvST6VowU118xdfSuZCMVgc5W+1j7bSPfD9rUIqlmRqMtlNLf0WBtmSIl6l/ZuCxFlUFPRlArF3uIWmIDNCRnuzCDip+UrDsYHyLrQLgnnI6kpPJ+Srt1IIZXGcCul86PW95Rjm4xjOUWm7WtiszTipGWZGWy/NpHKgW29MTByYmpHtcpn62m+8lgKzsEc5GgqAJTJoI4HPEIJcDNIxbqZ0o27Rg14lpk+L2qlaejEcHFT3v+X8nBrns5Cy2onOf8yZBCT+fAixk5+Rvt99zqAKwM6hHf8IsZz3sBdDp+82LVMUsKvZckZrqc8z399qzzaoU+fFxsYqtKQ6BxtqVllEwaMb1rCfOvQ1kM7Y8v1nm/J3zh/uIIZ+BbAFpgKctNACrMS0q0Jb+P31iEK/0LwX6pQ/q5+NZkDCRFBbro0Uq/LPuuXt+nn5B7P/x4xi+9kn0z1yN7q0rsXHwbjReacT64Wbxpd6F3hi4PRiDd6ej/96Z2Bq6GIsvvxIrR47FGpW38wxyimiZgcGzr5N9eOdOjD+4HsfufBBdI9di7puzsX58VeDf4I3RmPjp4ejp+0osfff/ivXnLzUrt2YGT8/MTAx8/HH03nk/dhbfjfWJG7H00mJsTK03NY5vD8XoO1OxuXQqHhx7MRpHzkQ3mQCTkzpLOSfZ71qlnmofSoYu88G+FXuPUk/T31CxhwTPHKhVxlJBEDLDmX7wvMIm5RreNw3oMR/LlPoyI8Op7jubmzHe0xNT92/Hwbd+HNH7UTz5o5lYea6ZVTb4+UhMff9gbG28EDd/742YOXYitvCJsliQcCR0po1bZLDPMgHVPuvqrTBwIRilxIh8yMxKkNxI1izgutMHDohBx6uq/sp8ev+tt3bqGx4OC+kZqpJKGiMGC450Ah67ol2JJnpzs0gfObR8VxH43ACh0BJVppFcD8OofvjutQBctQukn+twCKPxBUDnDcObHb+N7pq67Hux4bNouQ4prmwURHJJtSip2mXbKtS0LDSRjTUgKeQ2gR2LxBqcE6W4FO90ZJu/A8AU1T3pHw5fg3LOm9eGampzwaozAOf397vpiAE2N6cJ77Lh/Lvc5LmWQJY0dJlsGPjouPC82sgTBGCB8X3azmEgKnGJLtecADsbPLtp6fRXhZyj8ZXVt/acFwkCuUow7YK9xqZcvvi7NwmzETz31cfZPm0sRWEK2uloodMf9KxEPKHfj4/HyZMndchpblMNMqva9qGBBJMq9aX2eo4SOMF4oy9kPOehJG2G3GR5Xz+Ftg6fbZUKaUNaDmz2Camd3vidosi4V8UAWPeZEmvwmX4wUFemMNrQwDAsmXZ+Vq1b+pMo5vCwUoLRL2SuwFIiagyIGYxBzh/mgBzTGpCmDSy173TwJ0NO6YykNKQja2PfRQT4HuPlSHMF6LSortkOmLLxABPrcQLbZsaVaQUyWJIBxvtV9duMMpfRXdqjA6hIRTMYyHP6ICo19tyve7XTDEuL5JcAYMlArFIP0knb5Xhk6o6q27Vg+PmzKtbRgulolh73Y25L66VI9a2YdxxkpEg7pTzZd3KQYDAhPQDgQjU3Mx4Rrk4GE9eWEW5DPitD0T6DGKwlHfgJjPGe19s2Z0Wygs2kw6E38xvWzuPHj5tnINTz9XUB7qzLXam8yWiUCG4hZl8a6gKlMt3WfcJzkQI/8vhRjKMJsvRJbB66EevHH8fKcyuK7kl77sZEDH98NLZ7X4iFr78eaydPy/D6osUhKoMigSb6mX5iHZthtlcRhf2eM+0+VwJg0vIsNJ6exS7wurSjbEAKu0PMiQSeVeUw03bsmO3nGXRdxt0OGA62U8hTikFabxjBhRSHgQT2aYoXqCjC4GAswaBbppDOZhzqWY3x/q5d1cm4j5gxRUU/1jpnldNJSF1VBeI8L5VCTjXrdDh5LpxQAl3MOcCuSVJujxzR90jblrB+gpn76Yd2n9kgdZhUjeFhXR9HT6yMLMLFHn/z5k2x32Cosrb44d/YYRJ7n51tsuPQ81pbk4Ys5wasVgA6yyfsYiqnk4f9xjWUcZE6TQLbkl1IgAi7BZustOPQAwMU5LeAWh4w+5z5ePvu3fjg17+OmdnZGBodjecvXozvfOc78dxzz/023fX39l1Yid///vfj8scfB9VrqXz7B7//+/H8888ryMDYPk4NujIVtwygY18xb53yVq67diL71X5m9hYpO3ukVpoBaoZXqQFcdobtLOuLOngtGzTtUNoJ8A1Ax9/K1HFfy8Aac8I2pgE/r0/5NQWw1goI8X6iqpAGGDJIWgIC7OcGyMvUUgNUPC9z8Smts6wyy7Wmp6Z0D+aqtK85C8kIsE2aaajyCzK7yFlDcvYyBdVMc51LKXNju7YT4NpuYtYZZQAtsn/TBi3TTrUXpyPK87M2ee5SI461ZlCNZ9/lWxm4LJjOBtcM0tfb6fuJMZfgHHYT/V7a7ZYhEeueKtYJKJXMSu0/qS3NfUpgqfQt7e8qEFqvAlxoeNshF0ibDEf5WIX/Zt/V898AIm33fKr73O10/57qmwQEqvsnSFIC5JKeopo3encESABWsypyBSjU2l+CfAp85x5aFcjIdGQzwVR8Jc8rpfm5WNEzFB3ptHF6nzGQCAEHIg/zB4KR2Kl/D+ddp3aoyNfDhzF491oM3XgvdgY/j8ZXnsTasSbDrXe2L0aujEbv7PHY7n0x1g9diuULF2JlfHwXsMx5VUpq2N7eePQoNj79NCZmr8eB1SuxPXUjGl9bkK5d73xvDN6YirEPTkWMfC2W/gUMuvOVHw7Lr/fWrRh+682I2V/H2sFPY+3ow1g9tRo73c202/6bE9F/9WisdJ2NG+efj6VjJ2IC+SZY6hlUsySKAxLMR+27RXFHp5wzV5SOjI9X2JcKUrBek6HL5/gO60BAJIUoMsPHTFf2EtbRLmmU1LJz4In9pdSy877Xvb4e0/gy92/ExPs/iZ3BKzH77SexemI1uta6Y+izsZj4ydHYjJfj9jfeiCfHj4v9rFdRNEh+eGbpGC+q3k9NRlJUeT7OZKeulvNGwP7KivAX2W2ZvcNn6A9r9nb94ic/2WET1YLBQQZJHBzUggV4wIgCmLt3544inbwMFFjDQKyzIvK5S6Qvxe94IIpDYOio6ufsrJh53qA7TXre9zUQEQZYI4oE840UV09eOV1ZBpd/O3JYHggYh6QjQj9kYhEpmH3yRMwnC0iXEWUDVMrhLwpHiKKfA4KoJ98xoFQ+l/8t46cU+y0Oe79XHVgJ2Jllp8iTHXwDeE4DzshxBTLtMxqugxcqJRoAyXS0s6P+bHZqM4U3U1uZE4yDaPdUWJuZ0fwoQSyz7Yw4152tKjqXmm+OqArkSOF4JikvV4DxImk1TxgT2AEAdN5AYL2IQVc4TDyPhLVTQ4IDm/mtVJkUjKUNBi1ot9l2tBmHnY2C5+MQB1kHdALMPnTokK7F/GGdSLsKwBdWGMyHTOHba54LmC10ucRwyqib5zJAjkRSM/1bbUw9Dv7eKlXR/W3AhO+UVYaVmgdLNg8vacGlyD6AnqIfaewYgKOf6DNX1eT/GG4HWgATmtOZBs4cxgAVSAfDiEM7xYZhdKBRh3MG6M68EmCAUV6IyJYplQIki4qdLmrRquqoAJoUNTWAZwC0HBczCgW01FJLtbECxGQEyf3ttcJ1ADbLogfcSxHngqWpcc30dvc3z6EqtWnAqoBCApQloOq9rl2RB88hpYhk+nMJnJZFHbhnpV9lgfIiBbYV8819VQEjmWrNWJVAnlM+PXcl9FxouFXMzZ0dAVoeR+890oJjL08HkOtTTZh92P3JtelfUdrz2kqtyIrSAkgL8LEyjinykgf9GgYzgBtMuvFxsYOPHT2qf7OHyfDHCF9YiJkHD6RztYVoMamZzOP8jItUCHAtUqvdX+53szsZa/UJ997aiuG7t2Ly3beiK65E46sPY+VMQ9oYPY3eGLk8Er33DsfOxoXYPHApll94SSkHMADb6aPu50zVfMVRXVqSYUCfMx8mqR6JJlyNAbjfa+7ncyUDB8YS/5cod/bpfkE6A308xy7ttYzGaj0l04FzWvPUgNo+GuoUMxuQBnroqxKY4Hyw48U9sVMAEthXb9y4ocJYMEBXdvri7nKTF3BsKOLAYJPhwTzD8OR+tNcOIZ8zW0DR2wRQGRuvEWtgTbsoRALYqn5HkSA0TnDAYHewrrB1SO0sWC/76IqWH2HtuDoya4f70HbZh/39At7u3bun/dwarRintMVp5TLWk003Pz8vZjX2Hd8HUMR2BMzjR/939Dqr0nue2qEUmyKlPQzcidmfPzDt/IO9e+jgQQEkXMdMawCwn/z4x9Khw9m78Pzz/yQBuqtXrsTi3FwcPnQovv3tb4vNT3+aoU7/lw61NQwVQMeWLlh0tj+9XmBK8GrFJLKWXcmMcCphOVEq0MbnX4uiaCUQoCBvGSi2EH6KbQPYSnMwtYbrgVg7ZA7uCegriAQ++61RxppqBdiXgNau4hDZHvsaBhx1jhdaRdo3yiqEedaaRV9eH4aZiktY4L+7uwoo6dzL1FgByekbWPuanUT2awY4/Vt2dRbPEJCUgCBjs9/9zwCU/JtiHlQ2fEkUSHBOgXDAuwywynbOdVraDjyXfQXbILZtNe+SkWnm1V7nQZXumf4fzC3GRzZVnv+VrZwBMvqpPN92AX0ZIJfsT7LvzO40Y4bnsk3N2dmK8WRbzQHcCphL36pstwBNFz+gYA+VVfMMK/sKu8HPVGfot9qgPVZeY97zzUxjbyXzSGn/+BzY+0VVZH/eNpfXc1kA0cxmncVF5WLWIC/1YY4D32e+0l+l1ITXxRc9h0pwWKxXJLWyiitalf9QVVzr7YVs0I1cyZ2bMf7rX0bP6iexdupBrB9sxNbIZvTO98fIh+MRW2dj6dLrsXryQmwcOBArVHtn3kKYgUCUZ1y9X7bu3o3u99+PsaVrMTB6LTYP34/l55eq9FY0igcfX4qdA1+NlW98Q/pz8oOtPXftagz/8G9jZ+39WPjavVg9syDtut65XkmodD84GpvdF2N58lzcO3wkVienJO3A2c08JIDm6sl1BptSO23HJWPSqc48lzSBcy54b3HWneeDbG72kLT76V8x7rIQE3OKlFW+7/3WBA0xdnt74yD2TjLXHGDoW12Nw+vrMf7o8xi++VZsj34a86/Px/r0evTO98XAzakY/eBUbA18KWbe+GYsnzgh+bPqZaZqDbcodSHpZzH7MxsAZhypqyVzuPKbMpWV76BBp/Th1BwFlxEo/9Pvf3+HjcGOixZTUl5hBMFUY0Du3LolB0WATaFrorz//GFRYCQbKFIkHm0Z9M2I+GJcQTdFswHmVUbd7GA4SuADtSrSkD1EVAkUl4UHGENHoLEhKq41BzKCQqqLco6L8rh8hrYTXaSaLO3CCMRYBBRQukQBVJbCqXzXB7srogrpxdHLCArXFnJrSuMXEO42mIFRrZ/Utaso746kFUUn6gUoGGQfDFWZ7JqOHZ9QrnMyCnZpvdWq/UgTJo1t+p0F92R2VtoxFPpgUxcLzhpkmdpSp36Wh7M2cjPAMtXORplS29J58KauayWAUN8QNV8nJnTAyGhcXdV4Mra87MDxb67jCI5y3lMPx9XXHHEzil8Zi4C9CdAxRgAHqtp14IBSeqyrwxyiX0iJA2zq34no2WlWZ9xvGlF16ONwFqlwbNgANU5h0mGfUVIirWWK31MGMv2dEW+DXo5ImkmEIwnIwEsVXhPEsAHKGDvFUGmDOHquIJyCu2YO7ZU6hoFJ38GoHcBpxDCF5cLBTWWg5WX1oQD8rPpKWmHFLGtT/bSuheYqtd5inVLJ+JfAjYH2CjCwNlxRTEPrKSPDlXZc7X33eQngAeAo6uM91vT+1BjUnpJUcIFzGfk2G5X0Yj7DdXDMtT/kjQACK4ZcwXCrM9f8feYNL2k4sG4xgJ3KXQAxJZNzL6ahHVkxCBBvL5iA5X10kJpZXKRGt2PeuZ/lSLqQSLIQSoPUIAAMxar6HRGonB88B/1WTy+2oanINzoQzPmUTwA45sw7dPSo1rWZdFrzKysxMzMj1jAg3c76egyyPwMAObAAoFrrBxvIZkSaqSrngeAWY7yyEoO3P4vJ934aOwNXYvZbT2LlzEpTTPjeYEy8PRFdMydiaeKFWD36fGxmufv9glh7Gb1mnDgtSEzcgon1RQ3m/X6vEqMnVRS9jwTjvT+VIJIBhHI9Wsjc1QkVqIC5n0yGEsDbq2plu/buSrkqivDI3kFTpatLhiLtLbXoCBpNHz4s2+rOnTsKaPV0dcfyVnc8XmuKxp8Y64vpwaYNxXdxhPltx9V6ogboSs0XngsATj/JCFHRGqeSYRPt7CiF22LZ7Kk4X+sABymNsN9xavc57rFOgGZkJA4dOSKAjvWgggwDAwLo7t69qzMdoAF7BcYcn2GtAYQ7rZw1tthoBCAd37OwswKAgNn9/QogV9ou+XdFsg1cFHuM2D3W4CWll+fHAYWVm7aeATrabbuJNn722Wfxwx/9SGx47Nd/qgy6T65cieVGI44dORLf+e5348zp07KBAGGZc0qPLvScPZ8l8ZBVss2w81loG0lMBYr1JNOuXH/Vukhnuy4Cv995VQIjXFMOW7Ih/R7XYuxZU8wVFflg/mfhkPJeYsoSoN3Y0JlZMq8MesvZS2aHmUqV1lOesZLSgMmZqYaASMxHXgbjy2qC9dRSBz6kRVRUIXQfd2IoKmVrYUF274E8iyp/AL8mfQSNVQaYZSeVVWOTrUWbq+JrZSpmBsXtM9TtRoOQJcO5ruVXH2fZhRnwZe/j2uW88hrzXNJeV2TR8Cz0O69SikB+Yb1CaYtJ1rLf03cwu8qZJyWTrVr7RdBCfk1q7VnqxjZIlcKc/osBWjPF9ns20z8Gu5lPjDvzX3Z6Ud1cIHPRHtphO3svRmKndkjSyprzS0vPzKy2fcMzlCxZ+w30q/yqokAOa4+zTUUJkzXVqZ373U/8OWtVct1dRQP3SWB51vvt+jyg9MOHMfrxx9H/5FpE363YHpyL7eGN6F4bjIG7B2Nz5Hw0vvy1WD56PDZ6e2PVqZvWRmwVqKTtN27E4Ntvx/DGJ7F99lasn2hWb6Xy6siVkeifPR3d/b8X20dfibWXXorNQ4fUtEp77rOPYuBXfxebfR/H/BuzsXYS/eaIgbvDMf72VGwvnInls78XK8fOxUP8fRiWhTZcu32rnWZpvRqrqyKzFsuUWJ8fjBf7LPtvpZGf2Qncgx/awJy3JibPZ8ay/PoiAOv7Dy4txbFGI8bnPo/+xruxNXkjGl9ugqb9DwZi4N6hGLx1IbZGvxQLr70Wa8eP14a0SbLQHuJAX3Gu2k5l/wNbYe8gxbUMvKSB0WQIUg0+dYnJbsBW4vqS2Gg0mmv7B9/73o42x2IjkCHU1yeWGqL7bNIzLZhqitAkI6lseMlConEcqERwJezb3S3Di6pcMNaM4msCZcVJnHexHmx0JdAFuEdRBwxORVwRmS5SGZ0Lr3SHrJrVSluN1FYivVwfwwZjRhoPBfXYmzW/6UjyhbVpJtW+3Bi1uQLY9PZqYuBklCkFz7rQfXCVVWQrw8ignyt0GshL513tdgVXQAFr2SU1XgdSAjuqPtQCoBNjEMcxxZRFuU+GJAAK37n34IGMXFf3KqOU6ps8PNo9uyezIrsGmjICpwmeRiWfkwZFMmdaXc/zgjaQNq2KWAkU8/kypYMoOS8AXBte9G2F/KeGhEHjKtqUAvaMK4cLB6mr4aH3UuXmz8+L/QVDdGt1LQY5ZJsM2X2/dGBjPBZAA8CYonlpcJrBhmPGv81OcpGF+s3K6FJJly+NEgvWCyA1BT0Zs5rP+RAYLIpqwt7LjQaWE/cw8FUypZ56cItsJvCr+YVTzg/p8ICobLisY9YdzJ4iHcvACs9Rpn4+xchKkNH3b5caa8PA/a4iExk8KBmJnd73fcp2+PuOoArQz9RN1mKZguvoo5wUb/xp3EgDJ41YG4gG0vi/1mECcNKfYg24SEUCgE7PtlYabWlVnbdMgS0BRH/fz1kCgfxbBmqLKrwytFsVj2hTRdb9QDsZB/odNhd/x2E0A405yLrwnDdTysCfADoc+ozaORJpxinjBNOOfuD6qrREIACWEazciYlKA8v7H3uLNLMePVIBGOan0gayUjEMTdpRzhuNUzqeTmk20C02OkL3jUYM3f0sxq68GdvDn8TcH8zGyqlm4Gnw1lBM/WQquuZOx8zhS9E48lx0nTsXval5+dsatmKWFswtBSJSVHvfm9Zv8UGnRojxYHZUwbS0bcEtynPVwBtzHQeSfZ65wplfAox2fuw81JkunZpuxpFsikIk2KAs33dxBmlf5ecAnyiKQOAIUHdufiHmF5eisbYZK1vd+vuJiaE4MNQUL3dkmudS9dXcY23X8Hez+Jmr1oLByHWlWRwegeHZj+ytBEIEmu3sqCgEAN2z6tnu1UfMbVLRyY6gmjkMJ6cXEqAFJIKNhr12kKp6XV2SoFBf8UyM14EDzVTWIkqvSugJ1GFruNI9huxEMvkB9Ogfp52YXeff1sFzRXaxmPNHDmWyxnWWZdSee2ETUiDi7bfeUno7hvalF174J8mgM0CHBt0//+M/FkAHo47AtUHIkjVTpmwzV2TTFIw1n3NmwkjLsUUqbKVlZ2mMGrDeaV2V7xuIa6eXzGdZL8wx7D2x0rETYYImaFadv9YEAwC2Jl7T0GkGa5NdyV4MA1Z7RsHQN1uJz2GHsuZguGEvksLFi+tyvVbVBKvMmiwewfVLMXNrEQkw24Oh2Iph18o3EJBIu8wMBqBPDTt+63zI/UXVAWHokL3AnLdf0ELf2imjllJRgHYf54IZx8wps84qBonJA4Uek4ORDtDLcU35I+anBeW99/la7UzqUovKzMfSxmvHBPP8qQgOnjOZ7aD0+dw7eEv9Y2AUiQ0A5LTTS396P+uAezq1lvOmzE4TwFzMXbXDFaoLMobnLfcuq+vuFSzX2ZVFV/g++4aKBiWhYz9ttw9hoE6/ky3rvnRw3Vkj/J1x9Lr7bW2YVu18SqsSIs8/BjiXjQEQ63vyJPof3onBe59G3+Kj6OrajBgaj50DZ2Pj8JloHDkaiwSxUjubfrN94qIm1bPhH3PWXfs0xn/yoxjs+iSWvn4/1s42GXB9M/0xntVbN8/+QWye/lJsnDxZVW+V9tzly9Fz5/2Ixq+kPbf4pUZsTmxE72JvDNwci5FfHYqNrQvRePWbsXTidDzhfERq4gsAdJL8sDZcSoH4HJG9U1RjVcZT7sGsz1JDkv4w2UJB2ATuWBcEPnjfe7WYs8lArDCLlAAYW1yMUzMzMb78efT2XY7NQ3eazMOenRi6MRR9j45Hb+PF2Jx8ORZfoQjb4aemlc/Ran4ndlGtz8QuXMUVzIuzyv63LlgwyDn3eG4IPuxvkg2ANIb/iS/y47/92x1X4fBm7kMAkcXJgwflwMw9eqSIHC8bzK70Yw0Cs40cMbEOCdEuxBppLIcp7KYnT56IkVAaDmas0eGlBpiZU7AZyClnQ+E6bCQAbGZKYWy5WodARrTmsgRvuflisE5Q7bPckNosXNrnyBMTw1GAckPxQcZ7ShdgomXaHvf1Z+tU+y+8KWVqLM+I0cJAigGSui/qr1oUTazGsipsMv9wbHgBXEmTrLi2KfT+zWHOHCD6fefBAx3uiuwlYFqmkypSWUR4ymctIy5lhE1RcsT+UxRXCzGZOdYwKCO4HlOJvE9MyPgSM9MHTD4vB3YDjR4ioRMTGg8AOQ4uGHS8Zgug0htLfXV6rgrAWF8XgH3q9GnRf2k7DgVVH6V/t7wiQXkAuh7ZR0+bE3YwWV9lX/nAMyOM/5fVMX0ta8fRLgwnwJ79UN7bHbp+PhwuDBwvxTwAACAASURBVFd+00YMOUe5mEd1IMaAEL8FqNaAmk6HvMY9C0n0w6iDddbf36zEBdMhWR8Gm5kTSmWDmZVi6fwbwEVVUdsw20rNs3pKpfc1a4S1Sg1VxBQwnk0YUAVgrNC48nN2Kq5Qav4B1KgqW6ZLYPCJkZaaUy5aY70zg0xyotLZ4L1S203jAVgBuFNU161SazpUf5XDTYoompo4+uwzhUamn9MpwwbnzAQ0kLdX8QhFu7JIBNejH53iavaGdRa5HsxRjOOZhQWxPKXbNjhYAYw8qyPatJ978zJgXDKRnEoCO9E6NQLMXOUNZgZG8tBQHDxyROsb5gYGeAWkzM7GPCxiAfGr0QctPw0BVSXNgAJzUcZDAt5On6ddtEnnA0zRxcUYuvd5jF95K6L/05h/7UmsnlqOnb7t6H/YH+PvTETP4xMx338uFqbORFy8FL2I1WclqU5rbK/37RBJ9xKmCuBkraz8b3P9Tt/1/Z0KLSaKNZjSGZGmmCPxec75bLZWJePKi/laapZw3f2IqNux4BpmavDvkkFn1gJnne0gOxuKfrJfJTMNo+vk6dMKLsH0mZ1fiIdzC7GwzN66rYjpicnxmBomhNNkuDh1pDSI6/3D+JjNw7nFXs2+rBQR2GUERUldBBQHoMCIhV3O/ASgI/r8W1aIL8fU+yrgybkLFwS0AXBx3sJ0gxF37do13ffIwYNa57CkCXrSduYw64vvEcgFpKukKng+CjlwBlChNW0wAEf6m6wOotX8m+dXka5aSqwKPhE44HwsqihWtmwy7Mys4178kJb89ttvizVL2y5durQnQLez0xSDbzQW48GDB9orjh8/ru+WL4n6wxJPpqClHGgne42BSmzIso08K4UheE40b7Gh0aCrALpjx+KP/+W/jNOnTze12fKM9L19vuP8SOQ7Gauc767+KGZ8ptrJjre2Z1kEJQEf5qWAodTqaqdl12n97/d95jAFubB7sfkJwlZVT4uLtGN42O6UNEeyMDhr+buZSr6M920+y1oD8OdV2Ynj4xpfGK+tALi91rMBUKfkcx0c1zozbT/VRGX3JCDJejt04IAIEZWWHQBdpowpoEbqZAZ0OYuUfeMgOTIsCZzZBmffZL6yX0j/rxBxbzdudcaMfTADl/6e7d+SdWU2NM/EGKj4ThZbKll28gOqweqqmGQK0gOMpiZnpZH1LBHyvG7pp5RtdLq4Azf0p7XXrHVYBbSLdtp3aecXlYCFgyzWhvScMQPQJJQq8JuZbRVIV1a1Tfagte7KIJNAsuHhGC+KruBX/0MAWT4v+S1/NWUQSobrfveCvT6nfkaSaWhIzED6rvHkifCCf8wXBSPwAXufPImhmzejf25OckddExMR589LomSxtzfmsYMXF2U3cEZh+xisqh0cERQP+exqTL39o+gb+FTVW1efWxbINHh7OCZ/Nh09Wy/FKtVbz78UWzw/pAf8ttu3Yuitn0fXk1/H2vQnlfYcC2ngzkD0356O3punYn3oUjRefTWWjhxRsTxe2CO0STZXi6I4yshLLWN/3sW02tk17YB01tUuaYAkjPkeSucvND2ZP6wH9gw0DzmDbcubyMLampifj9O3bsXo2rWIQ9di4xjae/jp3WIe9j45GVvdX4716RelCbiZ6dH7xWlM1GKPdUae5VDM1DXGpTWQ2JAzTf0cxtOUNfjum2/uVBtGpld5UmBwAYixmGapZJUVWSpQzZVWCrTcSKF+Z+QBoO/wsWPqtKVGQ0UFlAqbhiyNVfQymWr8n4lqRoRZdqQxEqHF8NQ1lperKCFt1gZXGB6e5N4AvHABdNBS4wUDr9PCpbPJCaZdpGioSpU3/MynN8POna7DqCg5LnZgOh5O2yydgGfeOApxVU3oFNmWmC0LMunE2uD9Yx2wvJkjyPzXRS1okx0VxsfVoviM9NswQBcX4wEpnOvrFbPNY+QDQpGzdCQ00bK9XEcMFtIpEYNOjQ6l7hAhtWNrRkGmVaOR50IW9Q3d1Xi5JqnYpEdWAGWRUihDKyOhINz0EQe4AOh9AHQVME0EFlBzbKxZHIINN0LR/ps3bqh66wDOAumtOA67eKK/GWkDHGwiystPhpT7SMy/GpOr3CxKwAkmFE7/fjeTdvPNhoAF+GEEmaEnkV2LfBYR5zrjSQyiNkUFWt23igoXjDqz6nAu+TefYf5hlAPAoucEcKfKuKl5YQ0wGbxJnS/vtwvwzP4q3zcjDOBGkSwDX+kodUod9bX20rDjM2U7ynY6squIeAYvxOzKKLjHBmeKezB/eNmJEjjr4gcATKmFZjDI66a8f6uiIiXwK+AsmTz1uVWmyiqVNB3gKoUntfp0YBfahGIEpbYcDDn6WkZJpnxybgBQykAnspZrg/vNwHjG6EmdROa9K0U5hVmR+6y0ZIaiNCoypQkAz6wbs1LNzOKem0SzYRZg2MLSm5yMo1STpLK5mcSwLBuNmHn0SEEiDDEABBxvDlinyuP82khwinjJ+NNahy5PNei7t+Pw++9Ez/bVWHz5YayeacTGgY3o3uiKwTuD0X9rKnquH4vlvnOx9OrXI848Fzus+QT6nvkMyS/YoVKqL3tRf39Lh/GLXr/T98zgY0zE2Myqx3Y+rXFlx4h9HPFsxqrSGsq9r0zlMxOQ/V3V5BKQcOGLusNoph3tLYtj1B0nxtHBSLfJz2h2DOA558PREyfUn4uzszG3sBSPl9dlRK4uN7Suj09PxeTwoL7eDlgoAboyxZV9AMBAAvGAk7k3A64SOCNFm4wDJAQ0z1JfiD1U/ZQ6bGKu8P0vyC6oALqxsTifAB2gGvsFYBMBWQA6QDsAOpxu2Xw1iQvsFPZ7wDoYa2alO7NBAeFsu1NBOOuxvVh76oNkfCvok9rIzgbgetaxM2Bn0M57m20frg/r70c/+lHcvn1bc/LcuXN7AnSbm82qsleuXI2//uu/1l7xb/7NvxGwV76wE27duqnPvffeewrqcf9jx46pSixVWGFeGtjDzoKF+NFHH8Vf/uVfql/+9E//VHbwUwDdv/pXcfrUqVhAGziDr7637RcFgJKhBJAtTc+CMVNqp5VMIJ8//Ka9VaosWnajowKG96q+2mkf6PS+7PbJSdltKy5ykpVM/V07kHXNtPJ9t5vfBtfL9W77lPWFTUkf8Hy8dgF0/D+12UotJt+rnWNqX4d+Vjp7G2ZaJ4DOAJIyYYpU3CqlKtNBFSDKgJ3nPeNkCR35IXmGiMHIT6Zp4U+xtqj6zFnWKlBXH7entPtcJbX2wTpr0kw6aYin/jCBZ/rHrDEzsMpLybfKoI2rPLqq7m8r1WBf10CY1gk3d3EIRPEzQE7fmGFXPxf4SiVbYC3zzEqpAu4JcHD9kvm3a29K9o3Xq9vivrQv7fNpLwCPOaCifwRHIKz8AwNZFW6Qg1fP5Om0/vf7votJcu7hG3K2wRwHzP9HfbFP8kMwn1RG5DDwtQmcoR8MuxxQCS138IWtrWbKbwLST/ly+PgzM9F362pMfPZWdI9+3kxRPb4a3evdzeqtPzuS1Vv/VaxfaFZvlbzS2lr0f4r23N/E9tr70UB77vRvtOfG3h+L7kfHY6Mvi1acPx9LIyPS0qYd7G9eW/WiOJxHDpa20ixtC9DVtewcAE8A0OvKKbG2E+uBXAF3LhTlzMm8liUT2MvHHj6Mk5cvx+DG1Vg7fz3WTz2JjUNkr/TG2HvjEbOnY3H8K7F8+KKYhwHbP7M49+NXK/BGhk/KnkgvOLNyKrm0xMwsvWF7lXkpgkGhPyyQ8cNf/GKn1c3pcKKvU4cPyyknRQOAbj+pEV6IpgCD0B8+elSbKKyDemSvBGxsbBoBLTc6DE4AOiKspBdhgCiClobZLo0Fly0vgCEvXAkOp5HIdTiAWr38HEaGJRpP2dykbvo7BgY5bHmVkYpSG8A6bXYG7SC4//ldZ9ntZ0NxsQcmAe3TAV1o18lQtfOcB7Hp5Da2SmagDLE0hjGqYS6VlWJVfYRI/MZGtZmwmPzsZsI5+qOodaELY0OR7zstSX3jQ5a0tIEBOREAZ7SVg0RGRcEYoZ+5F9H0qYMHNbnv3LgRDfShCk1CDk36lj7AiKRvzJwhwq+DiYgbwM74+FPj6zEwQq6qj6lVdfToURnKPBPC1qpWt7gYo4CTzD3mZqLl9bEsGUhyTHt7KxaRjDfYVLXiDE3boJmmAZDiDbQV0LKfudNu3jOe1lqjDY52kUbpdFrGq2TsmTFF2wzsuHLWrohnh4a5oAQHLLpGFOIApBNTNAEN1j6OJoLnTrW3wC7jSUVQVb8tmCKdmG0y3DM1tFVqZ8fqp/vUqOsIkGVqswy1Ami0ActzMO60x1HlitljLYZk+ME8A6ArgwEuVsCYtqo22olpWDkgycRjPipVtgCIq0hbOonl/FRxBldnzcJE1qExHdwgHM+P4WtmI4CxgElE+Em9Gh6uDAfWA+PHC8BQLOycM2KF5HoSmximVYJ8dlC1/2aBDn2eNQbbIKuBwbq29pUi9RgYs7MC5NGbBKijOA0ggtdGqb3DuikZl3awlFK+thbDMzNx+JNPYmDx09icoorrTKycXY6t0c3oWeqJwVsjMfzuVGyuPRdLl74e289djM2pqdjO8uxfdL37fGPcebHPwliWYZSBni967f18r0qxLXQGBbpm0M1yFWawsq4xZHkBvGkeZ4qA+jIdPM4UDEtedtgVOEiHsWwbYyFGS0bZxdgmEOcUjYIpw9jyWbG/LSeRoIXF0JlLBDgPHj4sB5MI/lxjJR6vbgvEXVt6En1dEYcPTMX4cFN8Wdq8LVLengIwOScGBrTvISotgKqo+k0QcXp6WgAPDgr7ZsmglwOeoBznvPbIAqBxcLVyAjukO1k6YGhsTIUUWCOww3gmWIQ87+effy5bDYYPba8kRTLNVAFb7gOjw1UFh4ebxaeSDaIgTVH8gTXDtWGgSVPOQvm2RTKrQDZVAr8lQFcWm7B+XRlIdJVUfvOiemurKq5i/eRegNbgr371Tvyf//OXKoDx7//9v4/XXnutmmr0LYDfm2++GVeuXBE4xzPwYrwA6QD0+A7sOz7PHkP/8Z3/9b/+l677n//zfw5sjzpA9y/++I+bAB0MuhpjxAC0Ae92qd4G7JnfYsUlA8vnD23ipYB6BhArLbvMHClt2soRd7GGojjafvYHf6aTppTBVWVMJEBcalH6OiUAKTZqAibMAV5iRpFBkKxn+glQmeuz38hhHR1tBnZrxRN8DwcXBBTB6MeuTE3MKmXeVQ3NTMtAYOV3tGCqlP21C3Ddo4quAX6YquwNCnTjeFpGKNNhtb6sSWeR9tSqBJzjR3ZEwbLzvlEyRDoBi+3GvAJGU3+Ke8lez4IZZrG1Cop4n2CsSsJCHehqx157lnnoz/o5GS+KA2JrqLCbNbVrdr/JC7IN0nZ2f3JNBTwBWjOzh7XXKT1113xILTszYNWOBFzt51miyYEwMa4B6CYndSkCSfWiK1+kb36X35FE1vCw/D1eyrbDX6ilwv+u2kiG0HBKNJQZhQTMsGtEAGrx6pqbiz6YeA+vxtDCe7EzdSsaX83qrXN9MUSRgw9PRYx+LZa+S/XWc02mIqy7x4+j79pHMfDO38Zm78cx/83UniMYeWcoxn8xFVuN52L5uVdj89TFWJ6aihUkwLL4CQFR2T0ZVHAw1ZkWnC2SpEGztGAEfyFmXQHcldIA0vpPQLxkmHLvpzIn0350qiz2zvj9e3Hsl7+Mvu3Lsfi1O7F2Zj62xjej/1F/TPx8MrYb5+LxyVdj6diF2Jiejh2YyM4casXYrRUfEqEGCQGkWrLegmsgPLVv5z6hs7jQ4JedRtZaBhi7Pnj7bTHoypcPCA5EUlwBeIhYCRAj9SoBsb0meBl5kMF16FAF9NUjez4QyzQWgTGZ7qj7dHUJ6UeEmL+j8cV1bHjyESG1Cc5gsNcNcRYsYCHPgxMvwyp1Olo9i6IROfEQ86OfOPDrVHRFsBoNGZiiZCfjhw25jGz4emV0Q4+WVEcjrqpo9Azpiq0AuoqVVFSF8t8k4grwBtpsYMjUdZdJL7RaqkM4DwCeV6mxpHIVEViDdDaUBHhkqlxJ9WwOZ1MAVRqBMISKVCImJ/3M+2wIlSBjoVfHNfgcRjbMlkOHD+sas/fuxUoaTWYiMYZ9Pb2UH9aBxb1VDS61zwQmsIn19DQZkkWZ9HJe+Hm6sioeDjvGMmOFgY5zPvPwoQ4D6YXhtGGEtQHoZJC4ctPGRrMKVFaVFVCU0YB6FVMxkHKjtPYQ37ND+fdx8FSRaICHBEXoHwAfDFpetKvUbjEAZp0tPiegJKs31RkrbdtZsENV4TV/KChBBB3Dkn0IPQaMTrMlOexcSj1wQM0SSZ0V5jwpsLxaAZr16qZut1NDn6p+mkVR/L6ZhNa22Q+TryWDrUhBLauiei9xPyvCZO207DMDq1DTmV9l9VtHW83oYv63qrrbiWlYGag1hpwLi5T90ErLz8w7OYAJorEPsc+wHvi+mJoZgeI5SLnl88wpAze71kumBIthlCCymLtZ6AQmasXQys8ofTirNjK2vMoy72I6cAag1YOTNj4eh48cEbuH/cOgCg42ae1UtGb9w+y0xpyLKhlIrVJfzCTONFsO6sGVlTgwNxcjD6/HwL1fx/bYzWi8Oq8I6U73TvTPDMTwR0Q6j8Z236XYPvpCLD3/vCqAPZPIZW3h1aseViyt1O+jn/YTQfyi+44BKAmL5zgaVDE7VEEnKlMmMKbzm5StFIJHI4qzhDmkwAKOdKZm0K6S6VKXMFDAAyNvdVWBJ+55aGpKZ3llVxRMGfrHKbNm+XuvlvYbTj9GeO5XZiY8aazEzOpOrK0ux/byXKC0OTE6ovtwhnAuVwBAUeRil0OfbHeegTGhz2iLqskmIxzB4cnpaTkodkxss1XM+nTKxa4vmPUG78SyM8OuBnyV40wbxLhdWQkBdOfP67kxVHkB0AGg3bp1S3s21dUYlydo0CVL2IE2pbYDNGbFeM5hZR3QlwQqMk1V6zptVgdn1O6afWBn1HaP55TBuHKOtZrfAHN/93d/JyYdr3YAnaUtLl++HD/72c/i/fffF6D2wgsvxH/6T/8p3njjDX3fNjHv/8//+T/FuP/9P/iDOHXqlObt7du34s03fy6b4s/+7M/i5Zdf1ndgH37ve98TQPfBBx/E+fPn47/8l/8iMK8C6BYX4/ixY/Hd73wnTp08KS2puqNdMRBgqmYwtFUqlVKPUjMIx4z5rLYXz6B1YaYDWp8J+ojplHZz5WhYZL/UxmohmdBp/yg1pSgOx9wuX7KniuqhOh8KoN2fLVMwraFcBhoFaGVF64oJnRqjPLOuS1AWSZUWAJ33k1YOK22Q5mb6LntpblZMFZjwLZ6jAlzTvmFMW0kTmAHM+AEkiRHvglQFWKo1YNsr1xhVwncF3F2kLu9ZaVyn1jXz+IsCdGY2mt3uohvSGyyZY83F9BvfysAUpAJLhJA67xTZ9CV9rilTpQYkd5p7rd4vn5NAkHVIvc4NZLdit/GMTnPztZ1ZQPvwfzgXygB3pzaW69OAqXyy7KvchCSNwlkj34+sJaqNk1kUIeLLPzrTrNODPeP7MG3RD+b52CNUkTa1Rp/xUv8gHxdRCDshCQisodlHj9TOerXjsgG9jx7F8McfR9/8lYjBy7F55F4sn19W9dbBW4Mx8PBoDDx5IXYOfCWWX389NrN6K+DcwNWr0XPng4i5X8T6+PWm9tzURvQs9sbgzdEYeedQrG2dj8arvx8bZ87HChlsSXJxIIe2VEBYcX7Ixk5CSckIVsX4tMfYJ9lfSumOfTPrsHVaBEpNCLDUAnO+rEjOelKqLDIFyFvdvRNHfvqT6O76KOa+/SBWzi/GTn+z76Z+MB07a5fi8Ve/FQsnzsYqQcQMTGkdF9kFYuxmhiDPKHmEDNrOgT8lYO+aC3XbotwfZLeUmnTFv3mv61c/+5kAupLi7si+NDGmpzWRcHYBs0jrMeNsl+HTJiomMAQRyqTQAqzVI3sWiVaqUxq4JfIoZgNgABvJ1JQ6gAMaHZOy85SKukeqIsj1yNiYDhwVhgAE2WPhWrOB9nEYAuy1KiOviZZplYrYuYprri4d2I78uqJYisB7AdpIVTpGssmsJcdnzICpR4CMUKvYQzIJ6gy/+i5jEVdVpCIyRt8WAB2fbzW2jA+Hvan/Ngg4QBVtTHFs6WnlQYkRLkqqoxlZ8YtxVvQGrSMATVJ8VlfjcZYXni7KDhvA1Tg4mp/FIwB/0dzAqCX+uUjqbebNO9WQdpEqxzg0YNgQ2cfgAYjLlF7mAc+jAh9lCnORyqwUOoQ/BwbiyLFjErbGcdB1Gw2tDao74qADYXWzwFL7r1rgBRLvdVYy4QBk6HtrgMESsuBrCRRhQFosXznsBVuoHO8q9biYi+VBXgG5ZYTATDCqCsLQSLCQ+xvwoe3cV2kt6cBrHa+sNNMvy+qjCTbL2K1F0fdzAooNOjAQQ+PjMXHoUOV44nQqNSOZFRwGgKFihxTix0rNTt04MWQAlgG2LN6Zc0raPFQ33d4WwFLX9CtTOgHG6qlylYNg5iMVo7+IRl0Hjbh6anPFXEv6NOP1hCrGm5tNzZjSwHWp8EwrrQOEpotX2hPJpGppoLZJYRWwlelrrkJbAVZFii9zqAIgAcEScLG+hAIc6bQzp9gjFFHPKsrcR4y7BPfZGz0u/JvvmnlnTTqtp9Tl4/oeM9Yg1/V85nmtkbMCcMKaHhoSE/wAgvYEgLJapiJ7VG5+/Dge3b8vNt0wB3c6M/XUIK8/zhfaJXAHcBDAdXMzRu7fjdEP342unU9j+eUHsXZ6ITamN6JrvUvGRP/tA9H/4GRsD1+MxstfibWjJ5TKsJPA+X7WVAkYKLUyNVDMUuZ9B4wsUWBndd9Ae4eGOJAjJk6Cc2XqKGPIGlOhKVi0ec5wBpVAXT0lt2740YxW2m5ungNn7A1PqJoYEQdhS2awROsNAzMBP9pFgIq5Y/CCZ5DmGozVLMqA3YTNgHMAu3JucTUerW7Fxvpa9G4sRfdOU0RdZ2FW8IL5w/woiy/RPq7PeubfYvRkf9BfAHSsV2yHo4cOBQAd7D0+S2qPRb+tUyu2OntyCwaNxiSlLLxvVjpVyRK0o+f+035DkZOREaW4ciYCPvHC8WN9wCzDbpS4PtIi2JEJdggsyoi3ijak9pkcmQKgE4uecy7bbZvIc7n8XdlVlhnpoEFVOdNFBUdAth/84AfSomOvaAfQ8ax8BoDu3Xd/FR999LEqwALQwXT75je/mV22oz2Jz/35n/95bG/vxL/+k38d58+dU4Dv3Xffjf/+3/+7nvHf/bt/F6+88opSWz/++OP4q7/6q/jlL3+p+7z44ou6bgXQXb2q7BaKRPzRt78dJ48fb2oz1zJDZL/AQCBw46raLYCydo6T+9QOhjWE5BjlXmgGq1IqYR+nA8Oe4SyJMqNCtmbT4NTvyr6tV+uEMT00VGllzc/MPOVHCODIYKLWSW9vE/yu7Yvtqg36+cp+wi6m7ax1257sQ5y5Chyl5m3J1CtTWK1bzXo2M8bAJv1jrcwSINwv07FM+VKwuoXmNs/UTuupFShtX4ugKLYVAJ3WYILl9kmcFm9AXwVcMk3exQ54Pp+nFRu35uyWR0S93y15USeQ7LJv07cqmdOcDy7UU2mZ1+af51l9/un522hnV/Pf9nGmFvP3EnioH3sVQOdgXNpGnk8Gvz3ujCXzRUBqwWBvuU6ekY3KvVgnzkJQGujgYLM4D2BKi6Ir+7Un/kl8DrwBTXKClviDLnqxx7z7R293jhkBB4pwMj+kkVfTDC1tNOZG/927MfGrd6Jv9XJsPHcj1k8+jrUja9FD9daPR6N/7nR0Df5ebB/7cqy9+KI01PB1+u7ciaG3346ux+/F+sSVWDtyP1bOrMRON5VbB2Lg9oHouX4yVgeej6XXvhHrx483AxRpa9hG0X7n8wP/KX1O/l4Vx7IEEvsmAFcW0CyZdfWUWDGSi4DkfqvEVkUoitRw/HoHL7GZYKSSZTVOAc+7t+Lgmz+I6P04nnx3JlbP4gtGDH0+ElN/dyi6dl6JmT/8TiycOhNrSDgkZsPzlQCd9whnRDrghz0DDsM6dfVWS4c9yxzz+SoQ/c0f/GBHTlACLN4suCCLFhACLRWil7CM7t+7J6Ohousmi6SV9oQ3eyHaUMIBMrKKWNlgM9B4XxGvWnlhFT9IpH9kfFwHwdzMjAA6dxzfrYCyTEWtR8pVTCCpvEptzQpONs7qnejqnwYOtdkn2FB+tmKwcd903LSZFi+DMbuqVP3G4pFR6vQNRYWznK/Td8X2SCq+KyOJdcLYQa2E4Qe1tAXDr/5cOthJDQFsy5znSieuqFJnXTgL1dMmGHG0SWOSunGuJicBZwCTPATYeGyYcQ2PkZhqmWpUgTY9PVrkM0+e6Pto6AwODqkmrR25EmnmmcSIzAMG4wRQZmV2VlU/da8EmPj3eKZEzWXUlVQnfcfRJTkFzLOmNoeYWRj1CQAA/NBfMBwAip87d06OOmMCQwAhafQVuXfg7HM9FnZSVj3HBIgVhUPKduqgx4EhpTypvDDWABXsjPB5i/jLAEoGVZniWDckmvZvV1U9xtVa+X4ZIbbjvYuphQbJ1pYqhCpSks/DZ1nzAkQyFY6+xMiinwAe+L/E+RPssGHLteqizHttYKQTD6JByCY+NqZxbgDEpo4OKcdUA8SoVLGEFJi39qKMSgNApMSTNgwol8AdDjQ/RIcA2lmHFOUoUzYrQzcdaFIr/b7XuiOgKpbB/ATQpD01jbBn0ajbF8OuqFbLmDrVmP5n3otZmUUlaKMNNNZ3ybz0uDu12fPRqTn1/UxMvnRQynZ2SgWuM/SY34wPbS9T7wH5yirF1qljLhvcUoQswUbayXrgubxOyvfNrDPQbZ1Fo4M3vQAAIABJREFUVVglykZKZAFIqj0YHxz0ADKk04+NxcSBA3H40CFpT3JWsTbZ+6RJNzMj53gbQJF5xhrLfdAOUanZCLOPsWEchgCiKezxeCZGPv0keuc/jej7TGK2Sy8uxsbERqa6jsbYrw9G1/r5WD77lVg9cTY2Dh6Mrdzj9msMOEWK86sUe2dtVrpvOZe93v8+i0fYIXFlLvrHcw3QyQ4+f8NRFpMiwV/azL/LqqYe12cG6ApmOPuuHGf23axIbEPPjhhz1eLwOFK0m72D/QZwDPCWQKD2jKUl2RkEgBqra/F4scmMHundie6dJvBGu2Gii2lHKk6KHIuJh72R1bLpr0qaIYt40Fb6isAW9g3pjei1VhIVzhAo0j51BqVURBWgsf6wHdSMCou9nPunPyvHwdIBKQ9BVXfu//zzzweaw6Rlqr+mpprSE3fuqNiDtWlLsM0GrkGa8nfJeiuZb25LO9vNa6AVCFHfx0pHqLI1UoPuhz/8oWQraMfZs2dbprjOzTVTUHlmQLerV6/EX/zF/6tn/4//8T/GN77xjeqWXB8wH0Yh++3JEyfk6MzPz8V77/06/vf//t+yaf7tv/23AgS5Lgy6q1evKiWWHxh0XPfIkSNNBt3VqwKrThw7Fr//zW/G8SNHWqZ0lUANjozBp3ofdQLoHLhwSjjnn1OzxODO/UR2VzLwBHAl8Mu/BdgUA2F/woCe7QPNUzu0GeiXH9FC9N2pnAoIW4oj2VNP2esO5I+P64ze5Y/gaLGHZ/vZ+3QOJSBv6RYDgnWmXskEo28UQM1MEe0JhUNJqmw902e/TEczAWUHZnE6t23X82TKGP0tIKmDVrHmAzZVMlD8fNqbDXQnaaLSaLLOdNrLBvCcyWCmnVO4Wuldyu4o+t0A1X7WsNi3acPRf7TZDHwTUAyyei6We0flz1pmJ7M+yj3PfVqf/2VKX7uzt8peSMZMNf+LgKnXE9e3vIR9nnI/ExibwHdF5iiknDqd/05j7smqyPg7zjYB1N9Phlyne/xO3s8+kJ8PIQjgy4SgL6iv+g/2HPhPqanJ/Kw0NQvCkDEDpeiursbAjRtx9O23YqDrSiy+TvXWRmyNNqu3Trw9EX3LF2Pj/B/G5umXY+PEidhGNxNb4rNrMfK3fxM7y+/F4iu3Y+X0bGxObEbvQm+MfjgW3Q+PxXr3pVibvhjrFy/F6vi4JHQceDHLGhvZdk95fiizKIE7PitgPX2OkllnJh57RivgrixC0YqZXA+slAAdAVT6y0A569af71lfjwOQAR7ejPEPfhI7g1di9lup3bfaHUOfj8fEm8dip/eVmP2j78bSmTPKmhEWVgTsvIbLs8xMWD5HhoDsQIgZo6PNQl1JQHrWeeT7dv3wr/96h0OkulFeSRF9dLbGx5s/RELX1uLO7dsS4S9z2dkwqiIDpknjlGRkFAYdaQ9syqLQptaNG+3UVP4vrYaaRoyAGA4gnOLhYRm7MOicKmujStoT1hIrygJ7kxVQWBSH6JRrXzLjMHpbGTQGnXDsFWFvoVHXaXA8GNYOUEpnQdXn+3YWKrp5oenGZ2mrIi8JcDJJygiz28C9dJAlQFfmPMsY4oOu5Jriq9aAAYhjArJwldqYxrtTZpm4FXMl2XkGE12RjPtpoZJqjDZOppbJKYSpkAw6UcYHBhVeBdLq6v5N0Q09CzpwGD6ZsgxKzuGyDnOoAOgQ2xeinfNvNtl11vbyQdm8R7d+trtCNHDmDVRkMbQYD9gKGxuaQwhGT/oQaDTi7t27mtsw52DNbQN8Wt+nKIUuoyC1rgyaCXBbXZUjhiYYr1lrEbXQ9jJwwXUE0NUixAZaDPKKKutIW4JlTiWkbwCSSoDdQAkAJ4w4rsd9uAaOcaXpl1HbUotOG1Wmi1UAXQr0y1hNYNc6HAJwi4jlrrXiAxfh8AMHtP4ZH4C5xqNHsZZgmUT9YVMhHp8aKziW1l4M5lkCsRJttc5K6jBZjwmgVWLymTpKW0sNOxzhmaQwt0oNlWGdbEPNe6pRF4B+HQBT5KhFMY1OWnl7adjtxYBj3JQynuzdehEMA1KMe6vU1HIPYW4p4p1izgIskyWr1PIEGkpHyZVUeb8VQ69klvGMAs4y9RsGnlKOc99jbuE0PW40NB/HiAKncUA7yyInMqAdkS6KNvAZfnT2ZWU7AHGnipsJSHsFODNXnRJy4IAqTrriInsZ+zbON0A9OpQUftihGh17XqHdQ3tdrVcMC1JaYFqmUdPVaChaOvDg8xh+9HHExO1Y/AoGxXJsD2xH/0x/jL03Fn2PT8Tm4AuxfuhirJw7FxsHpsV4qKe7elz57eAA+7QdTOuKMFal1gh/l9ZaVlClX1pVG+x0vrV73w5VvXosn1f1wNRVs4NrJoyY7WlDOHhUOlLPCtDZflDxFUs/FJFg7gfD0IADfVgGxOhLzkX2n4PT0wpGElDUeZni1ALS1tbj8WLz/BwfBHhrOuu8ZxY5bfB+XdlVRcXYEtBzOrZT5rCzTp46pcAqMg+ANs+U2lOkt5lhVxXrybQ4nl32SgHQLXD+3b+vZ0aDjvs/fvxYw44WHs/ziGIqKTgtu5KASxqvZsgYjGvlkFeGcpnaVrShMmhbGNb1+VedhYVTW78n17tx/Xr8YB8AHWzAe/fuxsbGpkC5jz/+KP7bf/u/ZZ/8h//wH+L111/f1QSvR+wdgszo0AHE+efQoUPxJ3/yJ9Lye+utt1S5FVsIG+MnP/lJHDt2VNc9fPiwALpPP/lEIDAA3etf/3ocO3y4ZXVTr4u6I1M2zvasqmDWmA3+XMkQK1OazCZ1lVjZ89hxpG/nPmvgn/+XAAmflc5tZpDIJsi9vvIj2OMz0E81YvyIMti5VxXM6uyyFM5eAJ0BrXT46AfbBQBh2utT+9Zs75Kp54wgBY4Kh7VdAOEpTet9Mh2dYolNbXF5kSJKFlhWNS2LW9QByfr68Foy0++peZAAP/YVa157RVaLVUpl3l/SI8msK6vFloLp5V5C8J9AA3tL6Wjv93wp+50+NQPPwVkHJlVsppZi6j3BhAHbp/q7aAK/kSKizeV85rN7aYd1ar9Z/NZONRDMvR2wLK/hoLr1sSpfz+30Pl77Xd/jnArKOsNeYQ+RxnwbSZ5Oz/G7fh/fgHno1FGeg/O3k5//u2o3viWsc85YBUuxefPMpk38TbqLkAoWF2Pk1udx9N2fR9/gpzH/raze2h0xeHsoJn86Hb1bL8fK61m9lcKFgOZLS9H/6eUY/tFfxdb2+zH/zUexeqZZ9bX/3mBMvDUV2wtnYvH012Lj5KXYOnIkVvr6mkBcUZ2bucP8bAmEpdQB/V0xgrOQlvzFtOPkr1saxhJNGaAsixUJx6kxk3UuQQhoISnQLqXef+9bWYnDVHGduR5Dt34eW6PXYv61+diYXo/eeVJ8p2L0/dOxPfhKzH3rW7F65kzbKWHfWOOS8lvyH1KqioxB+oqzG4BOEmCFpqBtTROvjKH4786SsPZk1/f/8i93zM6qoi8F3ZyLcyhOHjigCfMYUVsqpRZ5/9KdcLnufDQ5/nx3eLjZ2NFR5bhDxa+LNdYBOuj35YtDAOYCBigPxMFcpsp6Iiv1pQCqrCXGBkRbSE2sikO0SAGoGyqiWmaqhtJGasChOtURw8yxNsD4rIveh6KZdDaUqKLEv9FGU4pPUa3E+gIeC6e+uOS3c6O9MdfbW4/UYwjZAHfajw8ip9ngwLBwXVnFqQSOEHosGAe+68OjrnlCm1i4fA6UH1aV89VN8a7EMpmPhe7MToLAnpt8fpPqKTh1WUXFAAJOPPfC8aafDNCJ8ZNpNcL7ErgSiJFVMoWEIzaaIrXbMKFwLqam4sTx42KW0qdEzq9//rmYMwAJMOeY5xjgOmDT+DT7g+9UBmhqUYnB09cX02NjTS29BBJbAUHazPMQLTWtPOeUYpzpgtKPS81InqPU2BIgnNFGmGeueMn1pXFXADmAHwJUiYKb7VnozfA3AEZHQcp+Zx5qPiUwYePIKWyMfQlk+TlcLGKQaARamGgqLS3FGnqYuX51TQBBKo2VDCgb94wdzE/mWYrL4yAq8mt9u6wey7xW2gFAM46gGXapZYcjeu/hQ4HKB9EIqReLqVVf5bnKiHYVeU0gj/lVAkI8t9Z9GwDL/dIOoCsBQAAw5v0uZlu9CEb2O/OCV+V4JRjNHC1TU0sHzdqJLmJSfg4wi5Q3F3pw6g39YRFnGGn19nkPFGOt0NAzc07tLFKx3U+0W8xJi3wDpOe8p4/5Pv3M+9oXWN8AI+xjWSFWgY+MuhswqDQsCUhkWl0TwO+KTdYSRQAOHlS1TM44g3Qc0rDpYIsjury1thaDyY7z/Wkfzyt2WDKjFSjDKFtZibX5+Rh5cCeOfHY5Bruux+qFh7F2aiHWD6/JWxi4PxCDt6Zi8Nrx2Bq4GI2vvRqrJ081U11rjE0zO8V8zlQf9hqMAVIAHCmtgkCZ0mUgDMeHc4c1U6YiPOsZV/+8mSSsC6X0wJIrGNhmFJgZbnadAQ479XWWw7MCdF53ZhRyX1I8dG6MjKh/SH2tUsZ7eprs4N5enQ+0eZX9e3BQ84G+JXgo5lxq6uGULq9vxOxiMzI9NjQQ/T2Zhp3zkXYAALBG3Bax5thnk+VZAdbJ8HNgRUVTKJY0Pa15LA2y1HirAyF7jluRCgrYyw96egRpuRftckBD52ayBx8+fqzPnT13TgywEqBj3kjqgvlX6JGZEWf7pBVbpRwbO/m7IthFkSDaZsdG524bR7PeBgcgBQ55z+7uVjopGnSdUlwVoMy+xiZ555134r/+1/+qvmkF0PmZnjx5InYcqa0//vGPxcR/5ZUvxZe+9CWlt87OzsVf/MX/E2trG/HPvvPPYrGxGP/jf/yPGB4e2gXQXfv0U80zNOhe/fKX4zBs2lp1U+7ZjoHg+eB1pcwRZ2SMjj6lubxLK8waxsmiZ2ykvcb5k9VdXWXb9mfFCnLgMp1RM4vlTxQSMNjxMFKx3ZXdwJmPVEXKaHi/7pTKWZ2PHVIT6/0keywdQwIUAjSSuW2WaykNUKawlqmKnuedGIqdnsPjpYAhKXwUaysYX5XWWmYqmAGs87YgLrTbB6p90EVAWmngFTrBZjmKbQ6YkNITIlZwLpdp6cm0q9ZpSpEwXyFXPHz0SPvEgRbMxk7njRl48pcKhqjZ+XaCPQ+r7Kvmgqy02Sp/tmBd8R2fnQLOCHpbBxs/t2BIdmpn/X1lA2CvZHo/+7eyUqzBXqyTysHPDCsVxqm3M/dYBcNdybpWMZY2dCq68qzP8bv+PHuDMAIYoqRXks3zTzhlV9I9qVcL+aBebdb7bCwtxVCjEWMPPo+pz38ZMXIt5ijycGwtuteyeuubZfXWi7IDKQ7R++BB9F7/MPov/zA2B67E/GuzsX5kLbpU9XUkxn42HRvrF2L+638QW+cuqrLs6vb27urUybjtxGBj/NkfSxCOc4T9pJIuSz9f8z39Ummsg62kn43fXGl9ZqabATpXZ66nxLYKQBigG1hcjKMLCzE291n0LfwqNidvROOVRmyNbMbAg4Hov3so/n/u3rS5rvs691wACGIeSHAmRYqURFm2ZcnyHDuJncR1u/vF7crLfK5UPkLeJvdWp7uq+8ZxHNtpydY8W5Y4z8Q8DwTR9Xuwnq2FrQOAlOTEt08VCiTOOXv/939c61nPelb/jadjc/jrMf+d78TaqVN7TmWvQTNR7dsiUwHxSRJKpNqmJIds2qLfyvO5ijqfq9mF+JiqHJ7yHl2/+tnPtjAqTJntZCTBWiOthw6kYp0qKBbxfmuSmY1l6joH63CmfEoHCdAg0z2qo+UqqBx8qkLaAsKcmooBSOdwDSHjqbFhoEfoY6bVKTqbzCJVdUlwT9EUgKE9qroYnLKhQbukMdFyyHWQlapxfA4GT7uIxKNsXG0jupmQKdbLhGRs0L5hIghISJaXQTE2dmmLJLutMYBzctgw4sBmsXE9In86RCvTp2jmMZnoVztrMAVUJTOrK3Et5g7jRn8LQCxGs9IZkrnB+9bOUdQoqbswmnDeAUWUwpOpdxaE11zpANBJiHt0VAfnGpo2GX0Qsp3gkx0aGGAG6MR0rKls2T9yZBPZt4YaqWf0Ew51N47KkSPSZSS9FaCH8Z+anIzLly6JQTfc1x89sbU9Rsk8sSPJ9QGSGDcDUgZkcczZqFwkApCD8VTVwV2q+uxqYO0C0PEcrENrwWgtoRWTzDbpPR08qH6CQdUwWNA8SqYe1zDQZH0vVa5Kg8Vpw8vr69LgOgxTIstw15RCaWCYUWfdxYyam1WnwwtHFDBsfFzA2QLMWQqypIC5tEdSX07AbodiGdaOYw4BoBPVYE/opl/pD+6TkWAb+42Dl44ekWA230nSmDY3lQLr1FEBSyUFmrk9hJZmpgU7BdYApfbLrM5bNc9sOJqBxrx/HIadHSwx4DKSU+dPLXLBmEjbsGgQMT6KeHFwZpGGWmTC883ppTsOWPovDyIz2+w4mE1opiTzp5nfpUqt+tHi41VEu7AqzBDgWmZqCmQuWiwGwbge871JdSnAk9c389prsZ3iLUcpWZp1HAQIoznW1ydNVP2Mj0t7yyA26XwUjZlBzHxxcTulOsfdEXxF3tFISkNc4FyCo+y7Q9PTceLy5RheuhIxdDU2TtyL5WeW4sHYxrZhdn0wRl4fj671C7H09Ldi7czTsX7kSDxspbqaKWfWivow9UEAouhLi1zLUSnyCg4G0C6lRO9RZexRzrkKBjQMDQy7okFiY8aaRPy/0Qx9hJt8HoCutssaKMxTUsSZkzBoGDfZSun0MG8Ao9hLALKkcYuGKJH7lDuo5/rqxoOA0c3eoqDEgW0HirnYBOLo3yxSxOesPad5AZMzz22APLPYOX/JMCAa76DRUociAft2nYta2ZgEOGGPxo7LimacrZq/WREPp4h5i13A/Sl4wLkIk1TjBrDHmZJgmRn2AvrKj21Hfa7ITmguZMMbwzhtHwM5KmZRClkYRJQIelb/FrAO2Ml5l0z/WiBDQdzU5jNIR7XVX/3610rP5W+w5jtVcW33K6y3v/3bv9WfdwPoeA+A7uOPPxZABzMOkO+5576i+5w5cybm5xfilVdeUd//1//6v8f8wryAP/apyqADoMPeIO3+xa9/PU4cOdLoaImFloHkHRrNHexZ22QC5AuzoQmU5oPu0LJLiQ05GTCX87vYFbLjHmG/8LlnYERpUUVvGGAOtrLnEWCk2T7sXQa+zKDjvOWcVxXMZOd7T+EeuxVv8Fxz4ID/A2jxXNUBpP8V2MhUeIMpPj/20rjjWc0w/AwzLfv3UYssGKCjr6yH6/OxyVAgeE3V9LQHvI/6vHT/VHaVpQfMdnRqmv2p3fYRM9jYD7QnEfRln8JRBcAqQS6Ph0F3fuO0Qohg/To1WntBZey2WLO1Le1+2y+Vt36Xe5hhxxx2cNo2iYs9OV3W9iv93kgRlABi7dfdAg++P/0mKQ5LG7SqCjdnU0oLmHHXtNPVxLc7VevBAUdntzTroLCGKbp4+Nix7eKNHYqu7Hte/JF9QNVR0ZjnTAUAyp8/2pTdkro/ZOmtEljzed8zNxdj9+7F0PSl6J97MzbHr31avXWmNwauU731bMTwizuqt/K93suX48CNd6L73suxPvxJLLywIPvxwExv9F8ejcHXj8Vq1zMx96d/FltPPy1/yJq73v+MezyKNlwNANRiPK66ynxknXm+Ox3W7GtriDLHve/YplbglBTSDBg033G162Rsq1hY2Wf75+bi9N27MbjwcXR1vxsbR27G0jNLsdUTMXB1IHrvnoiuha/E+uhzMf/Vr8Zargmdnbtld5W5X3EgznBltuHXJMjuvbX9Oa5PJgH7qrMQCVLYzlTxzDdffnmrpkO2abC0QwDZ2FhTPZHDURVdSeOrOfUlla9+jwNubnY2lqDRtqvAFm0ojCm0xwCN6qbGJj9GVbKDB3UwQwOFoeRUWR8MLEQO8bZWHIcDaYl0COAewJ6KQ+xSjZbNV6KHACw4eZmS2T6g2sCgGWz7HWTtfU2HQM11zn9bA4++wIGh/UQmMehx6pTCl3R7BpZrAJyJUZZpW65wKaAsdT+Y8HIuOEAz8uMDuzoqDZsvx9hagTJMUnuHfhKQhOYOqQDJyMCBoN0qKpEGtACirJ6kqE+K+pMW6igrm4OuVxx3tSlZc03fZQ7/yMTEdhSf8uCg9ck4cCof91FEqrdXjiepdzLgCkDXZpwxX50uRz8DAJFy2osDcv58TBw9qvQcXjjiAHQ3rlxRgQilaXQh2PtpNUmlNtAXmfon6nCKfMsYTnaEnJNM+RRY1tu7zQx6XPF3A7LJtLNzhNEBQEh/kRLIdQ0asfkaEOS5YDDRXtqKQwrw5aIJNSJpANZRV4N2AHR8rzLNHCGXA5UGkcC91Fyk7yzgr+eHIgwQCnu0t1cA7OzduwI8+KyZQRYEZi10ApR2MNIADDNaI8fSQHUCe6wNiyMrhcORaUCUZDjx/LSTNjiFQ9E6UmTZYAGtGcc0LB2pbQNbbq+ZXw3DjhR0AGEYPK11IOB+F4adgPoEphk79osdxRmSmaYIczr4dd0bwFPEq0NxksagJNpdtN/amoJm0MGq5D48n1NJbdjy7AaE2xp9YmGko8dv2mOtFYFtyfyjPU73lmYG+59TirJwiY3Z5jqF8SGgpaRSGUj1PNX+2yGFl/clIAuAQSVqitRMTEiTzkw6jG1S+jj3YNIBmIhVm+NaqxvzfE7pNesY52JwbS0Gpqdj6O6VGLz2dmwNXon5b8/G2pnV2DrwMHpnDsbg74aj9/6J6Hr4dKwfvhiLzz0XG0eP7khzNXArMJs0ityTBczTfhgqydxyIMYGlCUKDEzxf4PYn9c+b1KZkznGfiStxtY+57HjPmKDt6rN73b/LwLQcU056IuL20BaRo8563kxD5u+SGaIU2qk2wSDexf7YjsAtA20PXiwrT2H1h3fwzk1aK8xseZespWZc9JANaOeIAOGXVbkZK/Ufsm5DJOFFOuWlMhe48UYwEyHHcrvxjBNdjkcW+vG0D+AA4B32Fb8EABFGJm0S85GA3gCyFIr1/fXdSgKkj/YhPzb4F8tSsF3nOLoeaczNoMBYnQXFo4kM1LSQUUF0LIdHJTThu04Pz2ttFIzwb02HPBUMDBTpUg9ff2NNwSkATSir/dlAnQ8N3rOpP/C0vv9738f77zzdiwvr8Tp06eVHsx+cvbs2Xjxm9+M69euxd/93d+pGytAx/dIsyXL4xvf+EacPnFCdqAqhNL/7FewoZaXVaW47Xh5XGT3dkhJcl/7c7tphTVMIFKaSrXhR7Ffqg3c2J0J1DK/hvE/GEPm3vKyiALMGQedmb+sK+Yl7SXg4IJuBvEMeLuAEWe9ijhlAFT7Uoeqg22AjntZiwnGiCV5fH7sxjQxCMTZTLBPDEMXKyuL81EAOjugSjmDkVs0lastZhCHueZ9VsFIa605+FWYbZLqSMConfmy1x7SMAdJdUv7Wva+K0UbTC2FW8QiygwG6z2rOEwyvgy2Nxp2WS1WRSlaDNlH6be92t8wYnLPteZUO0BgzVZlIGWwpvrQzLeqEecsik6+Ne2pQIa0T1uOfW2zz86Ofnd+sNnTiuZjJXTYt8ZeOXnmjJ7h/w8AHcH8UYhE+INZHEkpu39s+nN1QIsWHe1ezVRj5rf8IubY1FSMfPRRHMzqrRvHbu2s3nr3ZPTNfCW2Jl6I5e9859PqrZOT0ffhh9Fz9514uPpqrI9fjaVnl2Kr9+F21derh+LA5eOx0v90LPzgT2LrwgXZIp0YviYM7acNt6NKa6akMvcaTd/EK1S8IXEEa5iLwIJmbjKjbQexr9qfN4HH9qoDLmKk5X7K2lOQPpngw9PTcfrKlehf+Sg2Dn8U68fvxOoTq9G10R1DvxuK7vunY/Xhc7E49nTMnT0b64cPN1q59v/kF+5SaKrBgdJX4bPWnqvf0ecSV6pEMo07uFQGpeQHp93Z9f5rr3n/aaaND0g70gJ0SEHJaAipXyqy0KoStWMjgSXEgjl0SB1+9/ZtGRGdNlZH7nRgZgRZm0gCM2i6HD1xQo1eXloSbRWgzfplBo404KX4gDtHVN7x8W0GGguXNE1XA+2wY2tgMdBxVJNhIQp7K3VIkY809nZQ3Vufa/eLHXEBZm19sgRXxGLISqg4pWjgCThBcykdB+vvMGltuPP8OJ0CPjJNQBHvBBsxcqXpQ1SrVENTV+9SvVXgmBFpRPQzJYm/K5UBwGdoaJtpUBaeUnLNtMy2WM+B62H0A87BtHJaTwUWlI6ZUYbGECttVFXfY8e2q55S1Sur4IganCxDGfPJGqNPnbpkAJD+N7PLTDAxRbI6Kf1Cyt308rKYXE9dvBgTR47IOcJAxHifun8/pu7cEWuCsdF4DQ4KXLNulq6TjBwZyKTEoV2Ek5KFOuQcJ7OK7wI2dAKc9jIydnvPwI6BDAMEtIHnVvVS1g/p5Ygw50aitL8ERBDRb9KDWpGF2o+AczwX/dApFZQ22lg1EKPCCgmGS8yfAhRjY3GIdY/DxzXn52OOcuSk3wBCZ+oq7aZtrnbbBl0qoAUwS5/yqkVEGo2yTOt6AMDW29uIL1vTjt8YkoBPvEReTiCO+aD94MGD6MPwxNn1Gk92lBlqsBp4X4ZoDpocCKey5TyoAJuZBtYGtLaiGZZOa3Zfsl/V6r41NZbn5b16gJhpqPWdmm+VodA4aAn06XMFuJWTnwCiNRTpb+aBNNfy2Wi3UkuTwWeNGAH4aZgbpAMIpF0+0Ji3GLBy+rLCK3PNRVXoL6J1rB+z7Fh3XMcsMJ6b9bkbM9VMWjOHFaAp+0EDMAGEkLYHwIUe3dhYRyYdmq0w6ZTyurCgFHg053RNKqSzN6ytyTAygKfiK8wv0mNv3YiRt9+M7s2PY/kGU+bvAAAgAElEQVTZO7F2dm471fVhV/TdpgrXePRfOxUP+56Jha99M1ZOnokNWKsJUnoPVZ+ureleKsJAIIJ9Jn9YUzh0vO/UBDOs3ee7GSmPsye5/+xISptyF+DP5+Pj3NeOGt/FUde5WTS1qgaTGRJVy8raeIw/fef2ch0zrWQ8Ms9w0AGh+/q07qvmXLtP2g4674vNm1FlOdOpSSjgwEZaXkjPlQ45DBNrYWGYchZiq6hCGuAw9svGxq79KvuKPdwM2tQJ9VqT3AWfyb1NIuIpaSCmCZWHcUTpg8FBMfeIBgNk0Y76ckaCmO0JDvNvAWuZzmhwzjZLYxu1UstwuBgDVw63A1/lCLQvU9AlGSIAl7SVPrlPkbNMVxZLulSB5Frqk9RUvj85GW+9/bYqs8GSffbZZ78QQGcQanFxKe7du6suotADTgCVYKnSSgorrDoY+oB0zzzzdJw7dy5OnjwlEI/3ef3N3/xNnDhxQhVe0agD6EP/7pvf/KbkN5RSlOALfQM4iRODfaZzIwNVYglkimlzfrVSktrA+G5adtZCNLC9g1n0OBtE67PWymJsAJ4JivK8ziQxUOOUMDHps5qf2JCWcEjZD9rH3FZGRwYq+X8TIAM4LYwzxo39Q3Zb7ie7VYUWAzyLQPjzZqAoGFq1l1oAoe2i3bSW3C0GYOyAKoBP5g4p6Ck9pCwZUqnS8fPeZUCJPtEPdkoJUvE5A3T8m/5xJdT9AiR7MQc7Db9syawWS1BU+mHJtLP/J5sn9wjrozVr3sBLEhrMEMXmahjXXyI4o30s2cKWPGhskXxA2t30q/vWeuDuhKINp+wfAq4pkdQJ8H3cpeNzlX26k+ajAhD4OKOjcfzECa2DTkVXHve+X+rnW/qgPv8rkcXsSmumO2VX/ksWkfmjBueyw1QAc2Rku+I7fru16Ag2gaPcvh2jr78WPcvvx+rZK7F+ejLWTqxFz4qrt56LroGXYvPk86reunnkiK584P796Hvvvei++3Zsbr0e64eux/LTMMe2ov/6QPRdHY/ey8diue/pmPvBD2Lz/PkGoKuau9ZGFsEjGWzWFvV+1yn11Exr+cSlaA//x14XUaYEOBo8JRm4Pj8cjKhBUpMsduynKWFke4r7s/+N3L8fT3z4YRxc+yBWLlyOtTNTsX50XUUyRt4aja2ZszE/8o1YPHwhFo8fjw3GIgMHPj+sz2+wzIxU+aEZjBeRIH1XFTpt40Up/SDQNYNnrmjbSIBkaqvTXj8D0NmI1INjTKURxSIAcT995owOgrkOVZTaC1RRVbTrtrZi+v59MQjqgrHDKX2VFC9X9NSC7gnGIMZ/7vx5RWYB2KxjZwZcLeYwltR2L2h+1+qtC5n60Wnh+m87rufiEIVK7+dUxIgUVAODe0Q+fPjyWUX6Vlb026y2Co6JCZMRe1PFMeQZ2Ck0J0gfTK0Uns+RbaeaYhD4MHHfMpZmTDi9yZudJ50PF5VVd5UgHGGMF6cGpDYaQCCbRyOqn4w6+o5DTBGlZL3JoEidQjH7shw7AAXgHCAHbbBxYUcdYwInmv9bt6xpI07z6GgcPnFC789n0QA77Wb4SDutaGxVANCaVE0xhCwLby02O2cUIFh48CAGx8aUfkJlY4GCCwtBGswM4CAptoBaLD5E36ngkiCBrlOAC74LQKd2JxMJthz/B8Rg7ISiuyrpIzDo6nzezZk1EFnBMINVAJf0DcCTU9zoNwAR5ksVL5dhmw5ABXDs7ACIiKnY1RWdNPS8fhwIMAvPjBkpCcHaywgf83F2ejpYuw4MiMWUc5JnlxhzAj6N9gabHSAx1Ydy3u4A6BA9LX9XSkRWql1IZp1SRA1kuboZwAwRaRwBa2fBZsnUTZxb0pLMvtE+x8Fr0f0sICL2XTJ5MSp5n+sqFbFDFdjKkONzzJGa0ivDOtefIuStIhXt6qke+2Y/K1WPndLZaS7tBvRVANFMVTEErF2VqVZyoLMv/UyAD23GX8PGRNshGZ41NV0GQAJ4TX+h6ZbANnOTeWKWneZwh2IQ9dziGQRUZjEcg+xiLBcGV7NfMW7swalJ14lJR3QMYG52ZkZsGQDmAeZOAgikcAkUXF4OxM8x0A6wf2bBmd7pqRi89EkcnP4kurc+jvVjd2Lx6wuxcXg9uld7ov/moKq6dq88GStPfCOWjj8ZsxR1SlkHrwedFekkWiPUjioRSa3znKOSQEiGl/WVvihzbkc/bx+IjfyBHLJdIpSPa/irqunsrJ4Vh4frVsPS69nnEmNpJ5V7eU46sMW6kmxDMjZ0VjN+o6Nx6vRpAXVoY2r/b2cItBqvcwBDrV1E5eBBnZEAo7InsqhJ1bCswIiLdfBZpXLCCk6WL58jvRqNrk6pweprMwFhcmd6IvMUoAjgg880bI20x8RkY30lKId9h4GpKHOyjc2Yq48N+Aaownk5i/3F/GZvIiUpA4XWsZK+bL5kn+AUJ7D3IAFsxkfnTtoNOvtKGhxfp/0Ac4eOHdsO8MBen52NOzdvqsgZ+4D2oWT3ibma2k9mv9y9dy9efeMNyRog1XLxCwJ0dpw/+fiT+NnP/llt/OlPf6q0YPoHgO7v//7v45133lHbYM8B4I2Pj6miPRWi33rrLb33wgsvKA2WsWCOMFdPnjwZ3//+9/Vbjp7PHMB/9kmCgfR97j0GXwBh2XNgdbmKJueamQ3tdbmrFpHFwuv87WA3P+56VqD/8GHZoVRlVPaOU5qT9cZ4GrBiPtSqzw7uel3zPGJvZwaJggNZiMUFcwTOZxV2vl819ZhrnQC63Rh4BugMIHqumb1shqLtcTFl04Ftp/7TdyY0uIiPAUmnfPkcdn84ddIBfZ7f7BxnLzRp5VkwUPMEO3Z4eBvELBI4u43f4zLYvOe7eBXtllZ4OrkCj2vVWGc0JCvP78nXSR3IGfb9Bw+UfUL7vTc87pzr9HmND8G01VVpkvL/9v6qvi8SETxbm+ln/4b2MWaMAVUw5Re4SOIXaHDj17lCrLOzcs8TQ5F9nOKNFKWjeGMWM/oCt/3yvtqqMm6Wpea+i1g4cJRyLC4OwfPQ39JgXV398tr0B7ySzlWCa5kKzjNqPGg/+sfXrsahX/8quh68Fwvfvh2r5+e3q7fez+qtK63qrVkIUwDd++9H95234+GDN2J9/JoYdJuDm9E71RsDl4Zj6PUjsdL1dNz74Q9j9cnzIh/gL0nSY3NzO2uqAE30LXMWKS/8UzPVCGiwh9YiYvbnXPyELmTPZX5WaRUHTKt0Qi3ywnVcvMsEI8uIScuuZDqyVykwn+QmbJrRO3fi7JtvxoHN92PhpZux+uRsbI5sxsF7B2PslfHoWnom5i98P5ZPPRNrhw/HBsFWs08zu0uM1QTohSllpVrLLsDq5nxSsZ4E59r2sohkFS/Kz3FdSU0lQcXSZAoYvv2b32wpIuEUyHTQ3UBv5HQSAN2TiACjMTI9rYPSm8Fn5i+ixcmg471OgJ6/a6SfB8BIUNWPopVFgYonzp1TpwD0KTpcqs1Yw84bHOww/u2FzcTHWOMZq3ad22zqO8+I0VcjcZ205/w9GSpUHSqaF52cDDkCpcy8c6l5blX3w/ErkR47UQJIYGKlIDTO0xRlo9fXt3Xm0iCvAN2RQ4f0eR/kAgVw/DNVS9pxmQ5gp8Pgjh0P7utqWppk1mfIqJyM31KNxWmQfNYgm9KfMyVIxn6CdALaJGAMgygEZuGINqzNUnZcKcMJcjUpKMliUHrQ6GgcPX1aG8g8qY8JtlQmkDWe6GsOS/U5103Qhc+axcV1YLZgvNFmA0444BsIgo+Pq0oeLAGeZ2Z6WpXXWAsHmI+pYScDGE2gAg42KUoZmQUA4SWNq60tpfQ6FdAVHp0CBfC057zKlFGuJ7ZgGjbt72gzLamDfA4mkUEsNju05+gn/oYjq6IXqcFnzTE5Mhmd5z1HYx2N36/IwW5nnRlggB3o/cGgOwpDcmsrJmHgpu6kxHRT7F/FH7LKrNNOm+hwRoaZ57VKbsOgKwBdBX4MQDF/+bs/7/mgyExq7BBJYr1h8JAEp78jpo+WJmne6QCKrWGtkJwrYqXY0UjGLH0nZnCbYZf6jD6QGEsDqE4hMmBFO53qaUYafbRX9ddHed/jBjjYVBlGFDYZidzXYyjNRuZXB01AX8d7Bc8MAMczi7GVxjWfE3CFw5Ii7LDOWCcCaPMQ5t88p+d9A2w7Da7Me+vVSYMvnQ47+jKsE8BaSgCU9jtIsNsaJN0VJl1XRkIBlseRaoA9mOAkzjHAAE42DJ7N1VXNm+OnTomBtIl2JyA5zicgawF6eqjEdf9+9N++EgM3342Hg1dj4YWpWDuzFJsDm9E73Rsj745E7+Sp2Oh6NpbGL8Tk2bOxPD7eFL5wWpNAy+wPB8W0z6Cfl4xnR93ZD5Um9ggBgj+g/frYl7Y2E/OD+eTzzkUueB7G2UEj3vd5ys18Xrswg20gO/p8BtsC4XoYCDp/0PDJiuHaE/dIibB9wTnuuUs/81JqWeqRKjiXerJenztS6/IMs9g0VdsIbgD2MM/YXyTanCCO9ucSrIINLOF9UvywCQAOYYGnSDEgntjzeZ5IyxdQbXBQbDnp77WYjwKBM4WVNvN59muAP4opTU9Oyr4jKwLbhvVcNaqUDos94KJj6XxLT4g1UgHQdDwV5CySHp4wKm527Jj2ZmzVOQDye/fUP21NKeY8bae/PRfu3r0br7755jZANzb2pQF077/3fvzDP/xDLC0txp/8yZ/EqVOnYn19La5dux6vvvpq3L59W22RhjOOUO6vMOU6AXSMAXOWVNgf/ehHup7YmATYM33YKcSMjaUkzDin78gqwckAKOBaCkykjSm2QFmF+2kRyR4uYuGPvYBbXyB7B4kbXqwzwMZqLxsQcXEXBewc2E1gnb/pbMrAWnPOJMPOTAgFmJMdyn4ofdBMsbI9xprtxBipDDzWMWNYHdbdtPvsyDXPkfY6f4cJKK3b8pJekR3TtLFrFVl/tJ06qYwU650mm13MVZMi0gdxqjPPa9H3up85s0k+Vv7w7x3Mv8co8tBmXlqXyvd0QIH9xww7FfjKvcyEBtjnOOQCERxQc9XndsVnZzZY7zIziJoK6PbHMnvIPpIZQ51E6R3QYP7Qhz5fq+/C2NB/Yg+mj0v/E7DxfHExJPWvM1UyINHJBnnc9SUwC5s158N/ajEF6+WltIzPKD1nKUTCvOVlAo9stmRX8lnJPfFDoIsMqiwiV6uNP24//Ud93lgFgYihsTE9F4GIDQrTrK7GwNVPYuyVf4vo+SBmqd6aVVj7bwxuV299+LVY+c6n1Vu3sshmz8xMHPzkk+i58W50T74SG8OXY+Eb87ExsRHdK90xcGkoxn51ONY2L8at7/1JLDxxLh7CCEvbmvns+ef5T5+4GivzV2z6nOvY4Aas5fPnGHEGEXi07836ZK/gOrUYTLMPAEoWqRoBdKXopDK68kzcDaDTXk+2yPJyjN+6Eedefy26u9+P2R/djZXzi9tpvlS//eXh6N54Lua/9ZNYefJiPBgaigeZhivGfwa5hB9koFb2Ymqv8gwCVJ1JSDGjLFKizJVcv/Qj7UFjU+cj/mHiVN735fNlRoOCKOBgv/nlL7eqThgDwcUcRaypJ4BcR44fV8eyADBIpeXWrpZl8UO06xB3zwmHEdB+GaQTgIETk6ml1keT/gRMqSNH1OBb169L10ebXt7XB68NcA4rRXQZZP7tCpQcbEW7zsa4DA4ix+l0i6aYk4BO5P+dXooYWdODA6lVfdbfcfscwbQDRN+CROPE2VlwygeOJBMex0ltQAuN6ogWUcVwyyqkcv6WljRuE+PjTTs08CmgL80LWJBp8MmotfZdNrSixIq+ZsU2L0Ihuk4xzTQTnEwzL7gMbeJzrnIlgCANfDs+MqaJUG5F9PZ8CijZiOLZcdppL0CaRdwN9Pk6MOhOnj2rsZq/d68B6Kq4O8CX+i4NETNt2ABoJ6mdzCUcdhxxO+08iwAtwETQ8uFhRXGPpv6cikNMTcWljz+Olbm5GAVITIDGBqJSNbNQgNlAPJeZTwL5UoQeIMg6fDUV1owvp6ntMNQQ9ccAz42Efm7SajNVsNPn+Q4/gHBcX/ctAA7PTYqdQR4brwJRCwhjRomq8CSjThsRDhkRhVYxjv0OPI/rAdIUJyZUPZr1i67TzN27sbKwsA1yuXpyavpxXYAURXQqGJ4RDwHepJ1mldxHBei4bmXcGeAUoyZ10axho+fOVGE25UPpGIt9mtp1OMSANta8cYqZ2SMy8K2nxL7K3Mu1osI2aCiVKj9OPXYVVuYW1HFFdlO7rs6bPzRA5/6xwHIbQPzM3p8HuByCLC5DHzCf6FfTvA3SGVxmjJ0W6RRenpM1BsDMWNSiDp4vAlY7FMGoTDva4TZYB5L9Yy/DWGuCOca+B51/cDCOHD0qpq1F8hUEojoVLKXZ2Zi8d0/AM/sJVVzRVWSse0l5BZREyzALynSxV66uRt+dmzHywTvRs/FxrD5xO9bOzMTa6bXY6trarkZ1YyJ6P3kilg48HZMvvBBLx4/LKHLEj+fBeKB/HNQhkknfOWVSIr0l3byTNtx+6/g/+33O5am5uaaiu88NbAoAdZ6XiK9ZhKxHpRa5OEMakAoCZgXuxg7CPsK2YL8HBCB9m8goGqhra9vMsH2q+u1w5Ek1BlAvGnxOMVMAJdvFM9jh5vOK1GYAyAAdDhdtgu1z/eZNGadKXwYEAygnfYxAAusEjTrOokwtw8Gxcch1AeHYewGH5Ci7gI+Dd4XBbztKzmdXl4odwBTlxfzmb4BzMEhxPOh/mKZi+gMGIrkxMiLnW2eNi3ilbpYcdAed0imXrZJGM+wv6f65cmkKpUsb8vhxOW8EZpGgwG5lHbrN1rBhPtAvYsrm2UlFybfffVesMqW4fuUrX0qKK0G9f/mXf5HmHH3lgNPo6EicPn1GDDj6DRC0AqDvvvtuxxRXwFiewwAdKbHer7T3OfqfrAA5GvRZFlpi3tIOFwSTPZ8gsYqOETAxYzGdJafkVc2hx2VQPeo+UQG6TlpZtq8tSWDmm9mRsnOL1hfnlJkW6psEY2wr81lX7aaNBlPM7BJDpxNjJAHAHedfKVa3m3afx0rnXAJv3IOx7wS87ZYKVhnetLsyHb2/+V4OiPtsrAw6f485ZV/K/oLXOGvYepxeMzy3UqgfsVqsx/8z1VfzjGpAmu2b7tiD/B5vOZuCPYI9TlVjy/5kIEekk7SvrEFeNcqafSav6WfV/CkgplOYOz1nwzqu2uzbm82OYjcmbHjOMZ+4D4Ea2q4KsZZtSVbhboH3R11H/pzYcymRID8v98//8GIKOaZiZSNtxfmUZ4B9UwPxdT/TuLTYlVU6ib1NjPYs1OfgeAX1H7fP/tCf5/kA6IYPHdL6gQG4MTMTPVNT0Xfjoxj+6OV4OPD7rN66Gt2qwjocY1RvPUBxiP8S609vV28lUKd9a3k5eiYn4+DH70X/G/8aDw58ELM/nJH+Gq/+KwNx6BcT8XD92bjx4vdj8tipWAUwJTCU2py2ncyGE3O5VEtnz2Ks1H6kY0r1ZIN0xiFEhkkWN//m8xNjY9pjeDmFlvGS/E1m8nnv1r0zGO8CQDXFVQENiC4ZsAKfWpyejvHb1+Pcu69F18EPY+bP78fKOSqtRgxcGYxDPz8SsfV8zPz4p7Fy4Rn5+hT88rkgBn+CkCqABJGAQF6y36w/hz1F28BDsCcFGjtdNXEF2g/OpH2j4DTNXC/yXeoP7J9f/8u/bOlgS3SQRkgLjhS9NNDsoFisFUNQhzsROoRa0wnQPmQtM6JPufB0oEE53UOzzgdKQ7FPwWMWLk4tzjrODQAd6Rv1wDACKYAiO4jNzCLBGGguDkEb6HTRNtOZV/Wg1CUBLJNAN4YJG0apclgXKZ2qjTqrlVHFtGOVVyPMpRqq006ZSDD0+O2JT//5fdrYTHgAADTMyv2Y4AI2cfpA25Mibdq0ImM4jln9hGdRldxdgMSG/ZaIuKqjpY4BxhfP7MlHG/k3RT3odxWpiJDjIEA2q96J1WSjOiMe9H/X5sMgVk6bzH7he2aPKYUQgI40hDygnCqqzQLjYWREAB1jPX37tvRJ2KgBKkix42UNLDGTMnVUB1/q/ghIymqZTjP1YSBmDOuhvz/Gjh5VujYON8+DQYuTffXy5dhYXo4jAJ89PU2KIvfGcLHTx/2bDSaBNJx6MZEy5dXAESDCfVg2pGhlqpOAFk/A/Dffl7h8Vp2Sdl4y9ypzyl/TBkiBlxxX+o2NjnZ7gwTgEJCbGmV8RqnKpRKwUwZFLU4H1no3fI45Q79h1H+m2MceJ50NpL6hoRg5elRRPgwqwIvFqSkVibBBJscK5lVpr5gxqY8kEC3XntMMcDQEnGVV2d2Yfm2tQI8h1zPAQ58oRcWpFAlwOpVWjLxkmWqcED4FCGCfyArISjVgfWCQmTnilAizQsy2AyyG4Zjrir71j6OJ2o8SoJOGXBp6Hjs/r7QfSpEUv89z7wWs+iARENih2EpNsWXeuJiDHQcbrzZ8PZ8NoIrpm8y1RiMRVpDZkuxzroKZBVSc4ut17+f3/K0AZZ3/TmEyQ1cRsmTZ0l4B3a0qt3sZaToPcFAwtA8cUCQU5jd6laqAmSxYnYULC0H6HGeS0i0BJObntb7Z0xSVW1/f/nExI4DLyckY/v3v4+D076Or5xOJ3S5+bSE2Dm1Ez3KPqnKNvHwqVh9ejHs/+EEsPfGE9lPtt6nzKWc7zzSMG6VSJdODv7PPi0GSBX3E4NpDU/UPbbg+zvWb+ZnixKwHO988D3udNenQWBGbBmMrUzZ4Tqez8tt90MzjZJ/g4DBO7NsEvih+xQ82Ed+RxmtWvd6LSdfWusP24Hv0f1MlMvd/t43x4plcFc1aKapEncUaYO/cIJUTvUPaw3VTQxjQje9zfnGGC3zIfUgFtgD0SH3i8xWgSxa8wR5pxZnllkFdSWP09SmafP36dQ0d6Zvcn2AWICYp3NImPX5cn8WIFhtxdFR7oezQ1dVtGZNkO9FGgY843V5HaUtUpxsn2pF+OQyDgzEK8wopDopDAHoXBp7tRhiXAE7s714ftJ01+vY77+g91vKjAnTowv3jP/6jnv+v//qv47nnntsxjSk+8d577wmgA6yDXUh7Yb699NJLcfHiRaW2sm/UV/u6jNPPf/5zXYN+oK9//OMfx/nz53dE4puzO0FN5qkcJVKGC8tOAKczHQAxU9tV9lkyieSs1H06NdxcXEHMMgJzj8Gg2nONp+OqFNdk0DFn6suANm1jLpth0d63DNzzOYuM1ywSX4exYH2ZHaGK5mbapUwAZ5UA9CzywDrj/GAuqR0O8pcUsR0AZjItzK6y3c9nxABLp07B6db+a0CL+2FjOKhsAMesF/a3JhX3EceD8ecZIALIxs6UMdpZiRhyQPNMcQDezGAFoNO+8Hv+/WkC+6cj+EWqrzI2AjaxN9nHec5M21c/tBm5mbImeZFC8hAAuG2YNLauWbZePz5f6FcYb8x5AajpSypp/hE077zvWCeQ5+eH7zKezogwCKr9uRAd3HOyl81iLFkznfq4rhdVGx8b03eVLp5z1oSXxzlzP89nXYRHgZAMdjUAHeBs9qfOmg5FHhwsakC63JsUsElcohZq8nU0f0tBRhNSdGaUIo2f55m+jO94XOgXbMOH9+5Fz6VL0Xvnwzg4/Xo8GL/6afXW2d7ov34oRqjeOrSzeqvncBf2yPJy9P3ugxj+2f8dmw/fjumfTMbKheXY6t2K/mv9Aui6Vi7GrYsvxb0jp2IZzGNwMA4XPEPyO8YxrG2f68j7l/aCLDhmcFxa4IUoYnvHestm0LkoqPzGUqRI/lX6UGbpiURlrblkr2k9dgiYIDu1fOdOjN6+EmcuvxEx+HHM/Ol0rJ1eje5VGIQjMfbrE7F14Bsx85d/GSsXnvpsMcpSHIuz0jaTsB5IASlXBnFC+wEAe0olGaTzPsR3sRf5PzUFLIGk9VDXb+5Bkpn5t3/+5y0dwKljYSaWRGTtSOYX2ABh0ZEyalq9Ug6ybL03ssYByw1S+hYYQPtUFWunjKLRw/1YvExewLUZtOwytdaLgknSGIwlYkgaxYlTp9Qhk/fvy4imE2VAQy9Mp1odn06JN8i6IRqw8f0aBk8y/uTgdChb70iXDXf6mAOXe6nYw4MHMl75vlIPAEz6+2UkkZKqgXSKiplJBaDDoHY6iSnSfJ4X48j92eSdJy7EmhTYXQC6jtGfBCJdndXps4CaWmBjY5qoZhJS3p5+xailbfSnGRuALXJ8QMFV7XT7kHdlRrO4hIpn+q9E8kuxCEdD+U2E/PCpU+rPm1lFlb4UkJL9Zwad0jNxcqtocKZ6qZ+TgVXHGkbMEkj/8HCcfOIJGen0OfOF4hCky9y7dSu21tdVDAGAT4Bmiv3T9wANPJeqItrwSiPSxRkYL6dYykBaW4tJIv0PHuxI96sHs4EHI/2K/sPIzCpQOrxbp4YZVgBGTpulX+TkZIVfrovDSgTFaSL1Op77igDWaqw5ZlyLlwDygwcFGD5qipy1MejvAQwI5jyONHMZpuPGhq6tjRzHomoPYNikA22mn4EfR9YNYNIeAdsJ5FbASkDLLlVS2ymkShFKdom+l0VAFCExAEbqWAI3Aj5rhCn3R0eHYdptJENHzLBMQbAhI2PUcgRZrRCmgwXSBdTjwG9sRD8HZjE2zW4j1ZcxrsCpnLKsnIqmm96nna3Umv1SWM2cVCQ4C6RUDS1/nzGsALLnFP2kAzqrMAIcA5Rp/ZCClVp0bn+9B2MIg7FZZ9VBygCBAVYZCDmXWAdOYWIfYL8xK0+HZjJHHsUA03yDRYHDwFofHIyjx4/vYNLxrHJwV1aU8gqzCF3VdYCyjMChPYXoPmllK/PzYtJpTS0vR+/UVAzc/A3HhhoAACAASURBVCSGLr8Rm6OXYuZHsOioSNUlTZHxnx+Pza2vxdSPfxzL589v66ll9VZFO7MqM/s4a7VqKTEmzGE7utYi/Z8FoLPj41Q3ftuAFGCDA4e0QGp/MhYwtA1Ccu6QusQ8NMhmnS6DzHKes6o810QXE3sEx8BFHpjnvMf+AOC2GwPf7ZW0RwYaSA1kzXB+MW68pPkJsEYV8gTo1K4EWw1cqWDD8LDOv8mpKbFtXelS2QQEu/heAm8SKs4UWrPnGsAuU8h2sN8LC5R0SOawIsrMKfb6kREVKuBvFDTgBZuL9zgvDdAxn1gXONKeawRgeT5pjAHOIZFhzb/KoLNWYdGmUrVtmH5Fm0oMFIKtg4OyO2fu3dvBwK5Ot4tvcP+qKXXz9u347euvxyRVXMfH49nnnnskBt38/HzcvHlTz0+hB0CD+qJ/AOWIugNmuuIt/UH/Acw5fbh+r31d+hSA7tKlS+rHJ598Uu176qmndjB+zWBogtpO+ysFygy8NhkcTo1F8iKzZKxrpzlpTbJy/mAXYRcylyqz7lH2zo6fyXFXkQj6EC24DtpSO1JHy7pwYNjXZpytHcY6U4A77R6u3VQhTYYqz6FsFwOX6agaqGJdAvQJjM8sGGlIurhCCYbQhjYQpf3WjDlXtU/gz0Uu6vnZPAcam2T8ZBEYBVHTyXP2D+1h/3Aq7qOMR/VrXGWR9eBMHYPf+lzaIZzVPl8MdtIWZ6M4E0sgogvPtAb7izIv6QcFmggI1+InZY9gz1cf5b7WMIINfKUUiQtRVKC/AkI03T6XKsuWTIc262u3ee/PKasmi8RxNotgkudF079pm5tsUa+pwIWr8fos6JA5025HU0wBuwpN82TvPQq4+LnXsr+I32ccIaVhxBLOSr5OCVTAmrmV50Djz5TiRtVX4/MC6BJEwSbmJUkHA3jMWTMo+Z0M4ioz43H/ws/5OS7A3GRslPFH1t6tW9H92mvRPfluxMH3Y/3IrVh+Zjm2DmxF/43+6Lt7IvqmvxJbh1+I5e9+t6ne2txaRJjNOPi7D2Pk//yneLjxZkz/+F6sPEWK51b03eyPQ788FN0LF+Le6a/F5JEzsXbkSPSMjYmJ5kwfz1f7VU3acCFtqO/T7+XzZr9VwLmxd0h5zcwx/ExnD3B9bLbqrzmQwnetzSn7PwEu+V1ZlEd+V8Fh1pEDu3o1RiYvx9Gpd6Jr9ErMfWcuNibWo3e2N/qujcfQe2fjYf/zMfejP43Vs2cbgL4OnzR0sxioA0DYNMI1IPGsrEhbjpeAt9TZ87nLuQieY6Y83xPTN1m+srPT37MdxrXw57r+/ec/37LgHRcQQyuZWM6R9QYlDQAbeKYlupqqN8MULXak04uMTcDaSs2AF907NgdX4aFxML0wbNB54Z48FIaWizzUDjTzy8wzJgodJ4Du5El9lCqyMBc4PDnQmrQ+G5iOWGVKx17ry04Ph7eBNGlFZIqMv2uGHe3hPaftWkuO3xg6PDuHDJstVHRXR6WtWigWr08EFuMT8JIBFrKdwt5iCeS4OMWUAae9tJPPA6gpwrSLTlmn53YqL2PJfXkB2PGCMUf/4wxwL1JsGSsAO6cSaOycVpH6WgezQIQPGI0HgFgeWLSZ69Uqpk16bUaNSIs5dPKkHCoAOuaGI2pK3UotOO5BX/NSqlLOVc8b/laBJAOVgCXLoOJjY9JApFgJ18SwvnXrlhh0OBQwYKxVxhgo5SLZFLSffqhVUg1YmdEjgJdxTtFNM5kMujlVY8fhnDn+SjNNBgN9WKt+tsdS2mFsjIxjpibzNzY+fvPCsLLIfhOZ3UXA3etYjLqSaus15iIfZtd5zu22tkS9h4mIdtfgoByDeQpwYHxx2KRDIYMMpxitAtL28qed4mEgD+DGkQ8ccuaVgJJMrWRMa//L4O8AZNUUUlUvZZMu46BIjr9XtGNqyrWrh1Zml+Ybhh8MUnQIenu3i08Qvc4qZ1tpwBjQd1VFOQs5B3hGHHsOy94sMtCkguWc5H0BQRwI1mjL6Bj9xDN43XxG+yavgWFJ37KuAMkc8W20+6ieWYtrWNcrD3DWaK1u7PngdbOj2mvuqU7j5t4yZLMQRMMwKBVdmY+8mHd1PXi9cS2nyfIMrCH2C/49MTKiZ3J0+nHtLAO8c6Qusq+Mj4t5S1VGgDeL6DNu7COwaRCvR3sOg7Eb/aT+fum9CkjmfDXrh0IZS0sxcP1yjL/+/8bWwEcx9ZdTsfLkcnRtdsXAx0Mx8c/HYmvr6zH1V38VK089peZrnsOWcSp8UvTNluAzYkrQFyViba2R/1kAupoi5pQMntmp+NImTK23RaKTnF9ZnZfxtvi3AiPMr1rEwCkL6VwwpjoH0Z7LgKHun4wk+lwBgZLS3mku2cA0UArDj/UkJjl7M1qOBHoGB7era6ckA+1jf5buTrLLmDcw+7DXMO6cTsI5x5ph7n0ehhxz1WlCTo/EKPU9eC6uy5yF+cVn2gAdaZjMcwBn9p2Jo0cFJjZaw72926nCk5MC6Mxq2G39aX1iwyT7j2cHpHPKLn2iHwJqFM1Au6xoFxuskuG/uiqgum3gX791K1757W/j7tSUNOgelUH3uHvG5/38lStXBNBR9RUnADDwz/7sz8Sgc9TeIJXATmtaGdBpZYd4nJX2xvwrqa8G7nSOpj4e66fRBiRAx+fz/JNEQdq2ZlvJobZQ/SMUhdHcIHsCcHlgQHbL8vy82CUOqBtEI+DNGaoAmKsflwCVA2i1Gms748VAEZ/lOqytRkesZJKwnlxp3gAUa502sT5tF9MOg2c8u1PUPc/MWHYBLvkT7PFZZMzskUbzLdNtWdeuIurzz+eVWW0N4cLSNoXRz/jJ/mjpmtUAhwPcnYrMOKBn3wPb0UVvakaMmV/+m8F++qfq2DF3zeT+PMzLWjyH/dP62HVdmbXlvdL65GJrQWJIFpXaVVhwYqglE0gsxwz003/yAzONsvlOJ827ZOo1AF42zIxDgXPOyEjNbT5rwMNaWA427XiubB9nhvvZwJX7WONd/D2CFmNHjmgMlDLe0nT8vPvRft9zxogwBCQUsvq5dBGTLad9OfcqMbcKQNewHEvVYWXspV6d7l8KYmj+pR6YQOUiFyNwNfc5/T017T1GDQhlKagiCbXfc37e9w0gEwCEmNR99Wp0/evPo2vu7Vg7fSnWTt2PtZNr0bPWE0MfDsXB2XPR1fdSPDyxXb31wdGjHW/d97vfxch//++xtfx6zP5wUgDd5tB2oYjR18eiZ+pMzPc/EzNjZ2MRkAr5CWs0PwLgWyU7qlYc81FFpIpeuQg0GUjntzJtMnPAOIGkYOyHFOmnmrJf9wnv28wda3bKp5qaiu4rV2J49lKMbXwQMXE9Fp5fUJGMvjt90XfraPTdfDoeDH89Fr7znVg7dapj/6nYDvJKSGFBXMmgJs8i+wGilqswj43p/Wb9ZtAKW9+ELGU9WD8zU3atacda8PpVsa63Xn55S4s3RewsfgkTSgLLTn/I3H4mvHL8k71F2gDVUsScSXCOTZBNgAPOhpAnvCIDSUXVxkOUO9NwDNCJIg9AB5I7Pq578T3uIyZeK1W2zfyil2m3IgWjo9taY6RXZLRSh246K2Y1OfKyV0pK40ia6ZGOYOPItLTqGkbg1paALR+4PCdV5mgX9+V5myo+MNJgoMGcwFFwMYZCLRUbIMEBRVbyQNFhkqlJFlo1OMW4cj9r2lUB4BqJ6DRDG609ihnAkIOBQHQ+QR3G3k7N0cOHdRjQfoGkg4PbIt04LtnvAAQACGbOWatNzMLlZYFbTpXW3MxG2dDTws8qnxOnTmkxTN66JePNbBgAHP6tKqQ4X8mm8IFbq0jSV5VR1AC+Lg5x6JAqpjEfNTazs3H1yhVVb0XsvbsARbRLrMXUyWIh8jxKvYvYLgZhwy+BZD7jaqlOVxUQYSCjUuhL1ILPAgix7kjJqIUB2uNIH7W17SyWLg1GWGqkLedm6hRFjB1YRruBa466mlEnFlEWUbARzffNyJOWzS7VGmEcjRw5EqS4IkzOWr9386YAOqU556bGc0xhkCcQpGIcHQ4SAXk4kmXs29U46SfGA0edZ6QP/CMqdTrwfK5dBdXFA/zM+h7pLY/4PY+RmWWKqGaajgBjC10D5gCsJeCsA8DAYDJFBLCg/+iqjsl+A/SRIZL6CQhs8zdUNQV4ZpRSGnBFe4xIrgE8t1MAV6ZAeg1aH7Jj/2RgQespdQDpQ8a/E5Bsw9/3MZAmhxCWTBpmZvs5hVoR/gxy0E9e67StVhE2UMra9P25tpl//Nsp0PvtiXsZYQIamQuAwAAjAwMqGgHAD0MG4FUHeDrBAjqWlwXYoU+Ho6tgS1+f2sNeyRp4uLgogK7/+qUYe+dlAXTTP5mKlbMrYtANfjwUR352NLbi+Zj86U9j+cIFNbPZz9LJtNPJe46SKq01A1f83SlcNZL6eQ3P/6jvmUlj5jbnHcCrgzPMWeaEUjwz/bWmNGrccq9gDesnjSmBwqR+HDkimwL5DNYRqZMAdNu+QTJRSUXHMU6RdafI79YPigynhokjxkrhT8eX9rr6Gddl/svozUpiBqME0OGIJ0NOLKcE9itgI8flMRhyyjAAPAaIy5RnGacWk07WL6xPADr6vaa4cj8D0RtLS9pXADj5PM6IgloY5VQxhsGY6V77zRs7Zk2KSJ4tYlxhKGODZuCPa7vKrlgWyZ4wm9VVM3HwDdzcuH07fvPqq3FvaioGH6OK637t/rLeN0D30UcfyUFgb/n2t7+tVFezI2X4Z3TeKcxOt/ceVxlRFaD3nG6c1mRONWCdWaME59h3V1YE0HHeKAialRYVaIUZlKwY7DnmQAVsOvWJmJFk66RMinRYl5bE0uOH9rNeKhNY4+eq63nR6kB2SoXyvSuTi+uYYcf3db60qtTyDNK8zSwEaZymPdZo9yXLnj5nf6nVpNl71JcJgPNdAEQ+VzUpK/jGuuc7PAd/N4DmMXQ2kWwJnMPU/Vaxn2RZ6ewuumYGcR1gMNODcbMmWid7Uv2SFe1rho0zXuykct02A8y+ioJCWcWQZ3sUpl+7LY/EwCsFB5p9IwOjAspcbCxTtn2PBuzKTAhnKqlITmYHyUcu7F2DQQaAGqZWAkEG81TckHM9U2WrT7aDtdRBL5z2OfAmqZn0NzxXeN++jvysDOZIvoPiOQB0XV3bAF2eX1/WvtTpOtyLtax9mey1Ar6zH4iBjo8I06hoxwmsw05Nn6FJQ87x5LrYwmSfYP8CoDhgzNziLOBe1hzcAbxVza+UcFA2Cj/Fbm50oVvj92X3l8eONo8cOhQ9v/99dP/T/xGx+nYsvngzVs/NxYOxBwLWxl4bi97li7Hx5I/iwdmvxcaZM/GwxdR2+/o+/FAAXdfsm7Hw4kysPL0Ua8fXomujOwauDETvnWOxef/JmOt9MiYvXoy1o0ebdNVOGpif2Qvsk5bCW7YxWfeMQ2X8a+6W/UkEiQxkyrZPhh394f2c7+y2zg3cifCUEhish76ZmRi7ejVGly9F/8DvY/PY7Vh+Zim2utGfG4iD905Gz9JXY+PQ12Lp61+P9WPHOg6piFbUGiBwk8WxNO8yG8aBVNYWOA/nrG1B6SEmg465y/xURgWEAvz3pSXNNzPyND+zFfgHXe+/9pr/31QvlSOYgJJRXYsIK2JJ+hACv2zOS0tC4F1dS0Z+f78KO/CdTimwAHRaBEawcxG62ocABwQTR0YUuZSGHOkUONuZTrLX4pD+QwoimxUAkCgdumSbYUiYTokhK0Q2izH4wNrtHk3HkiqYSHO7DLkj41UzzjR4Dk0ONEXqiCKjZUNqQFK0+bs0ICgXTj/D5CrV3ZQeVtgv1gHTpIDZAniVETPaRb8CCNJuIeMF1W7y+K0dWCsH5SaoBVBSazG+AOikV2QRRVJB+/qCKrL0ORFN2gJjgecSgy6NYiYh6Xc43C4uwCGCYw7DSylGCbh8RreqaF9QLfEYVVwBBLOIgNNkAZzoNwMvLHoMIR1cuTEbGMH5t2PO+zIY0KhgrqOHdvhwnDhxQg4acx6x62tXrsQ8Ip44tszlRMIBNlQYoqSYGtjhfgB0tNcOYgU65FBmnzoapvTzBGNot+emNzIATcbdAJ0N3ypKW1MTYYFxf1JhbewBaABkibFXourcizRD/81OaxONay0QGxUGAl0QQ+liRMFN6U3nt1lnLiozPBxjx4/rIOeQhhF57/ZtrXmDhNzSwBv/FpMtgawK5NL/Si1FYyPBTjmpVWMk5wHP53RevqNUwCxWUMeT52F+KoBQNNy4viNH0qtpMT/3K85g5pjSjbP4RAXIzHzkeQU4oX8AvZq+YN4BMPvg4BkxFjNYwCZv8V9Yd9qPk8Uq5l2pHstnxcYkBTXB/hpNNnOR+dSpGMlu2n0G55S6nlEzGf4YTrkmmef0q2juMBjZ6zHacuxcxIWxZq3xPp9XFWK0w0o1KaeYM+9Yb66mzHWn0eqkH4m0Jztvv/F5XEOsOZwZH+YYzKXBQZ1niMMCorBHm87eyBQsLm6nvBL0WltT/zCugKkwj7YWFuLgwkIM3roUo7/7TTxMTY3VJxKg+2Qojvwzordfj8m/+MtYfuopCd7auDWrzI4b+00FN2VgDA1tB4zQykhtujbT5HH74z/q85VJIamHra2w1pxZBGYDmlVXgX0zSMxKVkCozEuAuVMEaqjijZFJwJBzulX8SgGPnGe7OZxVr8iOGveV+HEyGaXJCCM2tV8ZR4GNyWAicKkU1WSLGYABoLOGHGeyg44ViKkacpUhJwcfjTLso9QpY8/g85xD2A+OiKsP2F9wjhCWHhmJY8eO6YyEYc4LXTVeVCYVw31jowmukR0B4492Lc3PSyMOnVFlWnyBF2sNBxQ2Nns++x/rycBcdbikcZpABvO+ptTcuHEjXnn11bh286YKwBw7fjxefPFF2QJ/DC+qur755psCP5nrx48ejW++9FI8ceaMbHAF0s2yBChyFcwCzrZBMjuJBnTr3PH57sCCgZx2xVj/XeBTyqyIbY5tldIMdV0psJ8dartJIB4MVlK+E5TCJiDABBBooI39Cnuypuq39yvtrwYTmcdZhKidwuUU17Zj6LGuDiKZLk4jtTPK+9j29JMdUvcj1zToLoZ6FnnhOW3jat8gMJ/SMKwzriWbtWiNibWxvq51iN/C8xoU4hxURgRBn1y3fNfVoOXPZWqk/IgSMDUDmf3GIJ7X+17z3SlmlcGo4lgZrLV+1A4GmAFczvz0IeS3lNS6Zi4WrbUKQLnfuP9ezMjd2u5zWgwZa7EmwNvpOz5f8JmQCoLs4MI8rohKf9IuV6E2O8skFGU85JhaAom/iVCRZ82j7C0NYJxSRjW7yN+vwK78iax0SmYZ+yPtQDIK+9pgnueZgclHact+n7F0jfTkR0e1ruvLdinr2wCdAbU9r51+kYuwQR5SEcS8PuucezEmCjykdIr6JVmRBv+ZrxVYNUDXBucahl+tIF4BVFcH3q9T9ngfGxe/pufjD6Pn//mn2Np6N+Z+cD9Wzy3Fw4MPo//mQIz/+6E4sPm1WPn2X8XGha/G5qFD4eqt7Uv3ffBBjALQTb8Zi8/Px/JTi1lcLKLvdl8cvHUkuq+ei8UDT8X9r341lo8da+SYAM7amYH7PZr3WwFX6+vbvlQWfVAGWxIttO7Szmwz4hr7qWhnKsCexAzWHn62CDmpQScbpexnQ9PTcezjj2Nw7eOIY5/Eg5P3VCCDAhswEA/MnI2t3hdj/chzsfL007GRWRHt5xPDHtsF7e5S3MEFInzeqaiPmeO5ryk4UYo4WjaO77JHg6M4oKx5WuYP32sAOk3aFG1kglsDw5NWEccUBhZjLI0fo96q6AriR5R1YCBGXY2E4gtZ+cKL3pRh5Z3nQlHaWRZI0CZGlBgx5uFhDTA6Pa7Aul+1GX9PFdZghnBQJSrvTdmdy8asCDUMpKx4ZhR2t4moAyEnioDMWnUo0WQDdHxOBz4bE0AjTmqyyXjOSj2W1szAgPrRjDcMAfrFgB7FOwwm0D4xEjOSxUFohgrPYgFZaVGgadZCmGVwlYc0+06LyZoGLk7BcySzkeehPaZsMsGsXchC45kU6QcZLtoTRCfEmATUSgHiyvqSBlCOByL3TgV1G3dECYk64TAhQg0geO+eUlgqQGfGGuCOJn4+q6jpabQBiHF4oSEH6MBLWlUwfUjbmZiIsYkJRafpE5wWUnUmKUqxsBAHQNET4OLAw8BwWq7BIAMsPDfv0X8Ww3eqpEFMicwnAOL0O7NQnZpdUzQbQA+mTm6Cpt97fBUhTK1Ip4NaX8xabvRPc32cmlKt1Uw42lOBNj9fXSfcU8/L/GCMcm04ysfcUJXDrPraHJawbqmUm1X/FlObi7R0Vbpj70kwx4aZDZC2cW8jVEYMm1wyFKVRlwCsAGODcVnoQg5n6nQBUDF3XSxATFTWpauUFYCOvwMY2dBSdLrQmPcDgJx6aWaMGaVObd6hiVeqTQJEMV94PjR1BDgl3d9RRcAsHBz2N6Uc5QFmKrUcBFe+ZY/Hkc0fVZHN1A/GuKbqqniJgdE0bnYrMlGLayiSmoCoHHPAjWTUMW4WTiYF0akfmmfJoqO6sJiO7CHJfqTf3P9eX7zP9WFteL7RDhVlYR9zf7WYkRV43c8Q2et97k01LKo/A9BpXgH4ZJRXEfgcEztvkmjgbMhUMQWlMFr5TUWuxcUYmp2NkbuXY/Taa7E5fCnmfjATq2jQbXbF4CeDMfGzIxEPvhrTP/rzWL7wlKp6kR7NS/tnBnEcqFLRkwREMMRcREEBmdT06JQy9EX65g/1XWuJsQ/zHDyvtJpwZlMzS3MiGT3SAEkAk7/r/MwqtqxlnccpGUEADZvn3PnzAr8U8LPAdgtQ2o/R0TD+8/zlnpynzGPmhIML3u8aZyJZc4BupEsTjZWdZqZcSV0U869dQX0XDTkz5OgLMX9gz+batqNpJoP2iwywqtgA65diSMPDQcDsyJEjOt/v3r2rYQbM4v/Xrl0TmNmX2qQAcwLoyHBgXaIRB4swHakvMkeoUDh+7JjsUBwsnD6ujdPlvpTdlYFOnQl5X0AkA3qk6b78m9+okutHly4pSIqBTp//Mbzoe9j82IRPnT8fX3322fjed7+7rfuXQZyqEaYsF1eHTHDXDDsz7gzoNSmQpTgI35e9WaRpqiNfAWD+LSCPdFRruOX/GwAvi5HR3wLQ8xzm3wKDScU7dEjAgoLz/sl0fWUeDAyoPXsBdE0qYRZFYV1jGxusNzBvBhxzQ8y0lgbrjnVtraG0vxUwLUCRgILMIHK6OteXj5QZMDXwaYYddjPPz/ctw8N+1rDQ09njmSrjzIA/n3NROM4c7iXmcGbcCAxLLT1+y9fKlzMBxLJKf6gyZvfyh+h/xrwGJARUpcPp39WW97iYtSzboGhEy47LALFtW4OK8n3yLNtNJH6/NVq/z/4uxvMegITHn3ZKKiill2zDei00/7fmXYvFzPteQ3Lg8U9LQahqc+31DAJG89wgQO+MC39nh7+UDHnWOT4164q9Eekn/Grmn/rYRfv2qVy/X98272O3cV6Nj2s/NuHHBYEIzEj+KrX86nljcHq3e9lHcYCbZ3B1c74jsNHBiBwDnYt5jgLo8SNQNdnBqtab51u9fx1b2cupYSdsAbadKwRnSu5+bd+r//rIdENy5erv4sBbP4/Nvt/F3PemY/X0iuy8fqqP/vJodPe8EEt/9b/F+jNf2a7e2srgS6MvBND9t/8WMfdWLLw4t82gO7G2fa3rA9F762h03bsQq4MXY+H552NpYkL+O/tQZZQ/6pi3553Xp8lDTu+szFmquda6AA0hqAB0zpCwvA7tMTuXa3PdWjRn6N69OPzGG9G79kGsPnUl1s5MxcbR9TgwfyBG3hyNAwsXYu3Yd2P9xFdi7fTpeLALA3E3gI59tjLgVNinSKTJ/y5ALnPIhDHWLtcFpGsz77xHKsX143ff3TKLquZss21jjMlJJBKC4ZqTUZR1Um8SbODvlK93EQhVT000co4UEFddykiI7pO6KWISuDpXpjM6osLfYRvwkAsY2jjBJVe8Ggq1CosoomNjcogQ4paIc1alMoIr5z1TSDgoDE5VTQlXIGlHE5qUz6xW5TRUT2C3H4cWo04HLqLfMKfSYFGEKVOO6H+LUdM+2mPmHcAer5qiqsifI1CeAGkQMfAMsICYBOloDxMJQ8Fghh02TyBvaE7pcQoMz45BVYtQ8DxVa0MGUlbWxVg0mKGxyjmktIoEsyzKyWGgapPpPLEAAeh4dXKUbaRImwGwa3hYDDqYJvP37ysNrAJ0AkZLDrue0WXZE7SCYcW4TAwPbwN0ybxawKkbHIzjp0/HoYmJhj1HKglMgKXp6XiArh/lkLOqpZBwl3gvbC0zueSAldRkaRSVYgxOhaWdTXGLrEYqUNOpfhwwCaI5JdaARZNiWwS2zQhk3Cysz/cx4AB43G6AzJqe4FRDsSQAerIyp1h9TgErehCeUwJqcixg6vFZgAAZjOkgcC8bW+wj6Anygxg0wNDc/fvb6U6pbcdacqEPxsuMKxmZBWi2hoj3L6cJY8C4iAROi9NY9WwJ3vJ3mJPsJVo/xWjhnnwWIIgXzC0B5Qnq+e9m9PkQEmDJ/MgIbad57RRLPqvqjIDjGWXS2GUqM+NfU7EbzbdcL2aEAcrRV/QLgBz9S6o5rAqJJGfVWDmoNVXAhgd9bcZJMu6k/wOTtgPAZYDP2n30SS0yYUYc/SwGb469NHuYfwRI6MvsYz7PD2uRv9P3Buu8VzSBhQSSVW2Z6nFpBEoLLB1K5grznv5gviuVtQCs+wGoj2qY+HMOdpG+N3TokAAMxOAtCK5IL8yHjMA7sm1WnRl1CPGz3yDNwNnXNT8fB6enY+jmxzF26dXoGroUc9+bVaFFeQAAIABJREFUidUzK9rYEA4+9OvD0b30dCw++51YeeKZ2JiYiIepu1YNd7M52Mc5B+kbpfpnQMgRTAG/mf79ZUbVH7dP9/p8m0nB/MOw5Jkm0fdbX2/2GuYqTifPWVPhBNBl2oVYp2ZEJ2DG3Af4OU3V8J6emLp3TzaPUhJaji7ngc7HZCBak0TPkMxqiVenEyENT5g3mUIqBl2m9cheSWcJm8mFHjox5LieQRQ5DPnjqL8BYKUjkvKZ6bxiOmX0WYHK/v5tACNTMXxuNo6JU+Zh6rAfsr6QJMkUbj6H5hzzBcAOu/DylSvaz4cIelAllnmVDDren75zRwGvL+OFXXAIJnZfn9ghBO4E0PGMtRps6k9ZB48R8TNi89y9cyfe/+CDeP/DD+ODDz+M+1NTO/Sp7IQZ+NY8yAIhsptLwNnBJO+3lc3dfmbG3qC59oS2JET+387u0aNH45nz5+PihQvxta9+VbrLYp1lwSlXbBUIyTkOoJpa0gZ43QcKqO7CsPMzNM6vta1c7GjbANg+j0sKv9ZTMrVdCY+2mHnngK2YRWYYsU77+pSJo4Dm4qIAukaaJplwyjBBwsaBsw7F2uzY6fzJ4kWVyWHGhwpCWFu1pMrZrmkYVC0xco+/gPZSFdtV5S1uzvXlpLWqn5rdSzusQacMGNv5OUFEKkgRde7JWFlzqc4h7T+kTmWGj+yJzOqQQ5syHiJcVMZGsu9oD0CHNPSqjZA3aeZy2rjsr5+nWqwBTcanAsI14FoZf/ZNfA4ZWPXzcM530szbbU9RoD77FICOl5g5pShdQ6BwIM+ZRHtVxWVdZICkYdilj+u9vNkz0uZydWmnYKoxBo2SgCFfrYzXftp72stYZ8XPhF2Mf875wb5LoTvOgirnwL937E8+s4qWnfexvfZr6/5h55CySWaMGYQKQq2uypci0FUDMwZ42EcM7Db3KWxK/mYdREtyePyqLWZdUuxezWcXpTD2UOa493Sn0jYEItvMBCwAufMMdLVYnbv1x+PUqhrbpNjuUe23b3k5hu/cUfXW7snfxvro5Vh4YT42Dm1Ez3xPDFwejdHXTkTX4Iux+L/8r7H+zEXZ+c6UaPoKf39lJfo++iCG/8f/FVur78b8t2ZVxXVj/EEcWOqJwd8NRc+9k/Hg4XOxcfjZWL14MZZGRgT88vo8KeeNnZnnKbZNzeAzK9uMXf6PnWkcxVICXMd2Gv9WplIWz2rGqfgvCrxYmxdM5eaNGP/3f4+uB+/F4jdvxOq52dgc2YyD9w7G2Mvj0bNyMZYu/ihWzzy7bSej89t6cR8FwkhxZd+num0G6LR/pXQY/pVtJjMEd1sbjbRNarxy3o4nQFm/g23VdfvatS0fyBJlzEIE0zMzmnCu4tOAYcn6wvgBEUfMkMkqLZasRMbfh8fHt0WNqaRRU0AqXbmWli3URBelEPIOIwv2SurcCWBxrjNOWIKGNpR5QAA6jEUW+PT9+zE/N9doVriYg6MYPrDMqMEAoIMVSXZljTSm3XltgM6FGfy+D3wZEziOGLA5+JVZxucE4BG5wWFLwNMHLM8KQ49JAmDHxPXk1iGVxpAPfU3ijNAxWWk/EUbeZzJJMDtF1jF+HEHUxs9iKpWZzJZUtC3TU2mnRbbpA77PhKUdNSVXaTcUp8gKKzYmHJ0mWiJWA8wfmAD53Ps5yg3zINMC0CqD4cZ1F4pYtwEP+oPru/iC0vcSBBaQl8UGaJ+rn4rFgxYeDtnISDz51FNxeGJCBg4OM+kkzOlNDDGimDk3cLJE5WfjdoQ5AUGDLFy7AmT0kQ1FxrqtcSa9pGT7GaCirXzPqbvSNWGjAISmGEkaF9yTQ1SoftLbm+hYrkGAtOnciD0OPnhtQHAdg2DMHaeA2oFt695p00WLJcXNXXyDv2supVHEdewskBp19ORJgepKi19ZaQBXR3y1/+RhV1N9HTlu2JHWIitAmqtyOlLmyK4MAJdYL6mztEvVtBIEdaRZ6SMY2QmAK9Urack8r9YDQG/OZzv9fEcpOd3dHYHnOu5OyWTNKqKdc8qCqoqUZqTMTEUdpIURZsYaDhpt5PNV2LQBBwqbTlFF9jtSAtIYwWgktRIGF6w6jNhOAJ3nKOAmz6KIUKneawag15nmaIJu9JtBZp7XKT9K68uqxMxbpbDmD/ejf+QElqIRkhvIdCinyGodZFU5+qlJDfoDAnT0n85HggMjIzoWAB8A2thD9GykujNPrJUKWAGImimJBk0MqgA0rMzOxvL9+3Hgd+/FxKu/joMHL8XC96Zi9cklCd/2zvTG8Hsj0Xv/VGx1fyXWjz4bSxcvyvjoZHh4PXM2MD95Mb94WeNIVbYyOm/QeS+j/D/jvd2YEPydwJZ0sTKNTmdYf3+jbWJnT2dgMkl9HorJkyyILoy/oSFppxHZROKAoCGf0TpPUE92Rc5LMVEIUKTOEp9j7UkiJFNTHQRUIIvzIEXxm9TEDF7ZJjKrpM2Qo98N7Do1FcOSOYeNpGcCoEnQWhkKgGVZuMTnv+2ohh3tFLs8cx0I1TNnCi6Re5hw7N8wzOgDKo4qQDY+LmDlyuXLAjSHsUmGhmTXwbojaEDwd+buXemLfdEX9wT4O3zihPqTKoWNTjK2kW3ODAaw//DsDpAaJHewgOptC4uLSkWhPy1mbodMDL0MxApoQh4g91sFIKwx5f2wpCruxkBvAF7svw5MLs2FzHJgn1FQuatLzyDgv7AwLd4vUMhC8pnqip2MjU07bV9aR5p55qIiVc/OrN/GgXfBrQJUy2Yo4DBjYoCocd5KJVCzT6xJLRZxMv6tH7W8uKj55vVGEM/BN+ZiU1yhMMx9L6WuZhEJFV9qZbywdjnbxMJIm8zMMa7RCYCr2kg+/1StD7snU1gtH+DUWa7PGAkAski4szlSq0i6ziWV3La9dbWYG8xXp6BK2y8Z0jueNyV06vPWZ3HWje0nn40AnYyfNG1bKVe+Pn83o81pvo9TLbb6UQSC6D9r5NUgkPfjJthg9mbuSd73uR59gIPMedVmku3qKBcdLM472lG1u63dZiYyY0N7aeN+wIVBTO031c/NbADZd5wTtk98xpYUQAGQpdKoWVsCs3LOd2Ia1ef13OVa0oaHWJPFW9h3l1L6qWFVpp1er2F7m36oBJaaTtipj7EnwQewgxyMVNACYALAPXVBlf5bMjVEwCDTLH/MJOce2kuyHQ0TK7Oh+H8boPN36hgwbywno7WUmWtmP4kwlIEKg4xilKdcQsMKTdacQTcHOWSXpq+t88L68R7LfbTs+qemYuSDD6J37sPYGP4w1o7ejJXzK7HVvRV9N/qj//rhGLh2JrYOfyOWfvIXsXH+fJM5U8ehe2kpeu7ejYOX3o++t/8tHhz4MOa+O6s0z60DD6PvVn+MvzIeD+fPxdK5b8f6E8+qiutKb+8OiZPHTXHdMf+wfUkRBcjK4jvMIfrQqfGsAWluZsBMGuZFO9N7XwPI5xyVf1ACrQbzwQMoKjh49Uoc+rdfRMS7Mfvnd2P1wnb12v7r/XH4FxPRtfHVmPvOT2Ll/LOxCRGsxZg2UKzAS2YQAqQZoFNRMXAyqr/TjtSX289ONnCOPQHAZzvJRVmb/RE87c6NG1ssPBl4OFgrK0IL792/L4COXHs267pxOk2ARQcQJq2XrAYjlg/aEZliQmoq4Nqjvvi+EW8e2ABdo3FngyCFR/33qpXkFFcOdAA6StpbG0Ki96VCiTbK3BAk5ofBlto8TvOU0VaihDpwiyZbW/NC4p1ZaYrnNqWe+1hMVdR8AMylpW1GRyKoNvaVOpJVWfkbhpaNFjYVA3Ta2NKR4F5mAwlEOHhQBh7tV6XXUnVWFPxMY2kO7qS+yylMKr3EXZONwz15Fu5Bf9I/RwBiu7rEoJNmHtF39MayiAjPxzUUmWVsc/MSwNfdvUPE3YCRHHlSRdOQaQ67nESef6p2A1MS7bYU6+7EOGLsAAkMAGiDz7RXM8gMZEj4t6tL1Vthv1y4cEHi7ryYR9evXZPRf4B04SJ2bDAGgx9QxaBWk0KY6Xb0jUrQl/QqA63W8PLzK8e+COwb5BKVt4Ac0pAjpRgmUlYOkzhnlm33PaVx4ZSVjK4D0HEPA0PNJleqrNl5deqvni8ZfWLC5bO4Dwymcb9a5dOOq+Yh7A0ApN7eGB0fFxNygKgegA2Mh9lZ/bsyPj1Pfei29xQbI8wtAY9dXQ0zsu5fu34PAyxTrKXRl8CQRZz9m+97P7ARa2DKzDq3VdHLFnDF2Dkyzef2A9rMHtM+kt/lWbUPpcBvZYQ1jLWcDxbC7+QQam0R7cXJY29M4Kg7Cy9sZrqr9LaWlqThxnoToJ2GniJbJbLP+qoaeg3TjxQYDrI8CA0kqpIwjkfq/nmO8rx1/tAPfJbfBlmZh3xO/Z6aFGIk5Tr0XOHZmZeAiIyZU3R5n7+xD7A/VaDzUc+sHZ9jj0QqAUkDwBk08xj/1NgiKqbxpA9yr7EhC0AngzaF3T/DqFtcDFK/H7z3Xgz9+pdxcPXD2Hj6dqyfm91OWXjYFX03+6Lv5kT03TwTm4PPxsLz34y1k6dlfDjV1e11wMPar2JRucJx7h87zstWoOpz9c8f4EtmQjDvG4C4BMQ4q5hffM5pqzUy633D+5zmTKmyhT2CrUPgkfXBGN66eVPgl4CHjOTTnwoApUNmoIa/iamS70sj18G/ZFooqyAj/NIKK++bxSEbLQE2/3bg1AwlBwUlTsxeasZ+YSY5M0IO7eio5psDlmLV0Veu5tsp0p9MCqWooYHKOTM6qmsBELG+sH+4ptKBl5fjxrVrAugIXhCshFFBXyr4urLypYiV2y6AnQeDjv1fTGx0XnL86/SrmjbMB8kAZIU2O2i7aUsZ6KwAndhXRd9Lkh1oR7JfdgDaOp5DqS8GE4s9S9qiqZXpz2v+kNqcVWtxAElTU5ZIeYmJkFXbsTcdcG4q3HKW9PbK5oUd6GwPz8VG6iYDTsxLA3QGLerctJ1mx0a2ac75pmBJAab8fhNwd4q/A+9pZ4hF7+ITmdHDePJ9BX2zyADzGl+F88d6U7RTGQ6wM3dJ2a8MO/Y7rb2ixbtjfzEAV8ZTKXZ5/rHOdf6VYgPteVaZu2YyY9/zOTMwaxENZfdkwFvM8gwQ1kIP7nvGowJJnYpm7LYFi+kyN6fzSf2YQTQFMfOlPi86dvQv+0DNsHGWiFlxu7GtalXGjsU97I+kf+Z0Nu/TTm1k3NnL5HcUSR2zoAwwtVl6BmYV/E7g00wyBWcy3dNBfewKP6f2i9w3axbCoxxvOndTagUyAOuRDCsJyLfAW2cbaZ93tdEEs2rVYaXmZkGceo7V9mCXwHTWHFlZ+bRoTvp6JhnobGnt+waKlT3jwkkGG32TEnzgMybqENjiuexrw5hD7sDMOfsLzT6Qvr38nQ5tof3KvkksgDXnlO9OAY06d7kHzyn9dPswzjAhOOqq6BWgy4w/zhdJPdj/rs9tqa702Vz8kkCYnou9LFl3DdMuz2SNV5EN6Lt5M0Z/+9s4sPJBrJy/Eiun7se6izpcHoiBG4ei786piKFnYvWFb8bGydMRFCZg/Ane5+/u2dk4+MnH0XPr/eiafzPWx67EwgsLsXFoPXqWeqL/6kiMvHY01jeeisUXvx/rTz4Vq729AVrDnskYGvB+lHnd6TPyUzIVW5kN2BtZqIvzhv2GsauSA50AOp8VAj+T6ct1wB8Igmr/s7wYaxlJkqufxMQrv4yugx/GzF9MxsqTK9G1FTFweSgO/+KYtJpn/uyvYuXC0x3tY+/7ANlNVessHsSzqv3T05pHEKmwo3ach9sTRfPU52WdOwb4+Jvwn3wO/i8AHhvqykcfbdkYc0SUiCERNS589NAhGVQ+AD6dk9saEa4GA1UVIM6IMwYE162pr486yIrOEYVMoE+dgaZVRpcM4tkY1oI1bdW580lNRMhf6RzJ2sJoVYQrKZVGO83UESU4ASpT86W5V3L8zXBrDKiW6CXvE3ll4xDwk9XWZLBlNRBVQwX0MTU/xV55VreFfws8zUlp5D53iCbdwlTgusF5w8LAM2LNpiRDJReKDxiDF97YK7XYrCVHzvm/RVUxrskdpx+YLwKWSnERMdlIfaZqJJFJIm84ykQsM/e6OsQ41ffRLNzcFEMMgM66CBXQEIDLe4AEQ0OaZ0swNbMgAA43bdQ4DwyoXQAZTXVHKKXDwzJAuKfE6FOfRGwrDl7StCcm4vSpUxK/pm+np6fjyqVLsTQ7G4NoW/kAN2iclHL3mR3gumacGqrDpbAgDVaICUcqRtHi8NoDQKAfZJCm4L5BO+5JX5EyTF+LcZUAmcDRknLriC+6dAB7XEPRQtYcaVQJINbIbGMUJZPN0Qwz6lTNLCPnbofSfYuh6/7w/AYYAmTFuaOveX92cjJWAYFY6xZ1fdSNwxsbKRcu5lCYZbtdxkw15kKnFMiGuekS7jZWixCoAeBqjDo6rUivGY0JsgnA2ocJp6IMGdmtRRm4fQWitQ9lyi3vVcZaWyuuUx9ofiWwgIGCww1IzfqicrH0cdbXFW1lDfBvrU2cLVe3y2pEAp8rAL1L9Vu3E6Ybc4hnYK40LOJ0zuhDFd1IRqMjvXyHeVQjqjIGUudHjKRMyeYz7L2sf6q8Mh4u/kE7ZOg/eCCAb6JoUT7GtNv+aPYjEWOqEeNAA2yyLwE6828bnIrG5r0RoKd6LywtADqYSGheDuehLwZWis1KcPbatXj46m9j69qb0bXybmweuaXy8RuH0/C6PhwjbxyLrgdPxeKz34rVM+fjwfh4POygnWWg00EZOYnoUSaTpBEXL4D9Y/fLH/gLDrDZwWDcLfavYBlixAmMwiZmLtnwdADEzp9SCzMtnL5RUQYCIgnecPYoAp+sNLOSHD03yGaQA2DCBZ0ah9GFmFrMiiYQVd4300ZrnnmahRukTZggnBlHPItlAwzCSfIgbQgNQ6n2Z5aU7uEqdnYUqti1JQTMYE57i76BKcc8JpAqTTnStpPFyu1oD4Dm/WTIEdTCEGW/x0ZUugcOG+f+YwRyO00pnlOFBUZGdH3sgmkXj+og3l1TxCxSLZDP+2H53dhcOTYummaNI+RU1L3JJOO3gt1UsydwmbIFdjQ6tX8/IMjfMaDPvXlG9mNlmLS0ED8DDGVFe7Mxve8roDU7qzMFiRIDlQB0jBG2CQFpOW1tADoBLUAt1khTpa48oOz1AszJxk7AlP7w+03QuXzXYF/DyMvvquBb6kuzFhQQZ63CzEtmC/Ydz0K/WiMZe7VNOKj9BJCq6pxlv5Ogd0p00LTmPMrzW1IgycAzs8xAkc45GKK2u1tVZh1oq4FsMfMTgLAtbqfUVZy9L9ue9H7Nepd0SfErVFRqnxftMEDHPJBERQJQDpJW+62mytq3YvxqCrH6omhZt4Ok+2p1Vg2nkjrtAmhOhWNucF/6ovFXSoVO2wFiJ2cQRDZBVuU1g8fF3QwCGCDybxeiElML3yNtuGa8HjGAZfvbWVsCQlL7znvxtjmRxQyKlp2z3XhPQGzuLwQ+8A/M3JJOewtkAzCj4B3fhWQgyajCfHVGifaoFihrtqL9jZoa7allIFk6d0mu4X7gBPSZUrRhzqVkB/uWz1/PIdsfzi7yePkeHpuqIc3483cCEHsxG20nMO+kfUxKMyQPB0TBDgrDWvO1yHI1mvkG8fJsdfZJs8elrVa18h3wa8BTM4gN3JXK4gcuX46xX/4yujfej6Xnr8fKEzOxMb6h4gYw6AauDsfgpfE4sHI0Ng+diM2xCVVw5WeT3yMjsUlxnZmZ6HvzzYilD2L11OVYOzUZa6e3n5tA7sGbE3HgxplY63smll/8VqyePBVLtCNlEJyF12bo7reX1LGSn1KKQbi4jgCo3BeFG5SAhxnHXKdWqfaaUMBlcXFbmgpgK/cpzSX6nqDU9HQM3Pwkjn78avSMfBKzP5yJtVOr0b1C5drRGHvlVGwd+EbM/Pgnsfrk+R3F1Nx+zddMqWWdmGkpBmoB6DjLOPvsm/uMd2DAgS0zpz1PxCzM4hNOnTU5wbZe14dvvbWFsakKm5mmZ6aVUpV8YKeTXwfHxSCYoK6uWieiqP9JTVfnlmpEjSHUwfBXhCZTPbgH0UqcQxWbKFFoa9dpgXAYJLjCcyAuv5RpRSCgvHhGDiE6wTorKj+doJ47xww4JpbZKy52YLCMSSTNg3SijOByH03IpIq7Mix/FzKcqW6qMmeALgGzz1stz8Cc0xHV7wmAgVi7ypMO4ErJzInd6OKUUuSdokK+DwuLCC8v5odSmYn4ksLn+6VhwgHCc2Ms4Rz14+AwPgboSqoZqZr3QdQ3N3ekgpqt5ANeVO1kMzA/BATPzm5TpjukBNIvUwsLuicTH+MJYNCVY/0dnkfRzyxWcOjIkTh8+LAiqqqEOzkZVy9fVvRnkGdx6uAe1ZcagzzBODPrKvBpAIdoGs6kHGQDavk9zfsSSXVqIPOTF5sp4CLApgA6M+hSE6+uWzORdqQWphFNnzgVljHrxKjjWjyXIlGpEWfnmPvyfQw8GQ0l2tY20A7gTBFRgc05OCjnk+IbaBWx5tEsVPShXfV1nxOinSrsYga7fc1gF/PPWnI11XQHi69U51U/lKITFSz1vfzdGpHEEFQKaLLUdmPCyXGwll8WZRATLPve81YGYyv1lfnOGFVm5G6R7Ha/cECvsk4GB+PIsWNaa3KkYRiTovnggdayghtZLhzNLe7n4h+6V5kn7lcYcRTgkMNBf2cxGcAxg8MG1ADbXAnYWo1+fuYu/bAjippsRZ7HhTYs9M3nMcoAwBlvM/M0fgnQ8Z1aLOZRDRF/TtXKMrUVBh1nHMCcnGfWda5VR0ztqPKMGEYAo/Q5QMcYkUHAjlYlRs65h7BLL12Kjfdfj3j732Kz96OY/+ZUrJ1Zioe9W9LYGH1jVFWq1g89H2vHn4nVc+cE0u31smi3mGYlOFJBosftk/+Iz7cZLGIO5z7otb2Qhha5Atork+HCs3kN20FhHEm9JIBAn7hqqjMNtCcW5ltlv/nvFahzVLW9/9WosJlwjQFvPbSSKmiQAnsNw1EARQJ12DjMN1jI0o5jDBOg0P8f81WdtEZGoDCiBD6nnQVABygGuFxTIBXEyUISBGqVSUEV1yy+BMDEfoJ2LCCdijh8ASBYdgH2amrbcb0ptO1gU3dgAu4HEHTqMgegzULDTmW+ANAJaLI2MEyNkvpa98smnbhoSslpp68AgloaiA7kuD2dmDAdGYItYGg3oKaK3+MoEJDn+bCneT7adH96WnNONnc6sbzPeDOetr+Vuu0q9kWzqs59O1L8VjDe68l6trto2u3GtDNQ7WrDTgu0FAXfI2DOq2GEGPzJYKftV2lutpgQTjnmOs6+EXBQqhFiD7N/SEO2aLdxz/2qOhto4vuu7toQB1zUB7YqgC9s0ExBVdpd+lS2kZl/7IdifKDJ6hQws3tzjtZ1ZpCE7zjl1O3Q+GS1TM8/SSFlhVa+w3zVWBJkMwiWYyrGlUHvvI7brACkM4j20nTbZe8SsFwYf7RVGT8FjPeaNPOrCWBk0K4Zd/avBDIVBEw/wmmW8gVTgoM93lq6zTlQJZqyvQae28w92z5e5wJ8C+NSXy/AEGuwatmJyZVyRtjMyvgCLCIbjLFwkCD3PJ8p7Bswl3l/LjPeOu2L7e5uglhFu9C2bv2sAQkFYFLygOIQrqqKf0YAHrbvltuZ9pc0g1MDkn7DNpY9mHJJ9s1pi7RiUxqlAnV83sUGOk0Zg9zsZzWF0gQG5mnVptzxbCWzr2HZpZ4z/3cKrPu6Ydq5WmzRklUwzOnaNf01C090f/JJDP7iF9G1/E4sPXs1VihuMEHwIaJ3qjf67vSpuMOB2YHoejgYWweGY2tw7NOfgdF4ODAaPXPz0fvRB7F5AObcvVg9uxCbQw/iwFxvDL0/LO25ja6LsXbk2Vh/9tlYGRvTelQA21rYhWDxmCaE9imTnRrCzOCg+pj3GHO08RnbyhSv57KZtcoazL3Ompesc1dzbarwwkqkeOO9ezF0/1IcuvdmdI9fjbnvzCmAfWD2QPRfOxxD752LrYHnY/ZHP4rVs2c7PlpTBCIzKl0EQuc9PhKSP9jimTnI/iPgOrMlHJCVvZnVXb2X4gs4dZa/HT50SJ/hpX7LYqJdb73yypbKg2cBBqN8lTWiVKNSPrYxFEDKR0Z0kOuV6ZaqIrS0FIuLiwLW+D8vU/0cWdkt8iAKP4d+Gj9KEYLpk/TuGmmuueVE+2gPD04KyszMjPRN6ExHmGzsNJpOFvdrUdrNBmqYQqknp001aa4YIxJzTd0gO4uu8uqDlPaCltrx0UCT+kSkKw8oA2mPuwi2u71UC4HRklXh6BsDZnyOMZ6Eaba+3rTZ96ON3qCUYlPS8Gxc+T4GGgVeZglrng/DjOpGMB95VlenU+SVylXMo4z64rAL0CsAHaATwIIiuYlI+yCojgvO0xiGZGrYsNmjlaWqh6U6p5gUfX3a0Cfn56XVxuYD8ASDxumJ9AGHJI4GRgNsgCfOn4+JY8e0aHgWmAJT9+/H3Zs3YxF2KbR6RNVT06QCtJ854HJt2KhxG62twHdtyNiYsRHMV0WtT0OomftZ7IL+4W8GOJoU12RsWVS/tskpkNzf6Y8VnKa/PLa+roX963XMhNOBmellVN+kj/ke/eO0gyalt1wAUI6qrfyWIQtD6+5daUYyd2ifqPIJPjrCud8aqQAdqY9KB97D8fNBwvxrGIwJ3LfvZYPPIKYNo2a/9D5YvujUXkWdicRkBJYx35MJl0xA5r5TQ7l/rYpamWeOdBno5n44JAClNc21DRS0n5H5CaDBQXQ4DawNDHDGAaae9bNKGqDnsoMdpva7KhfPrbQjjN90XGHWEE3l74xRrXwrpm4Wx+Dfrh4sAypBSoEameoL01BM0BZDsYkxY086AAAgAElEQVT+Z3XhWRy1TKGv4J33o8OPwLjcbf4hgjw4Pi5QDYfZmjF8HiO7CV6Vym0cxIoAJ2scgI9+xuF3sQ8XlYBRh34XlaM3iZx/+F7Ev/6PWJ97IxafvBGrZ2ZUpaproysGrg3EwVtHovfuk7Ex/JVYeOmlWD958rNCwq156mi0HbMvApjst06/rPfbAJ31iJgn1gV1MEKFrHAAkLlwtfpMK2pAhvy72W8GEbxudtgfyZyq79XPG9zsBM6xrg06OEDqipf0jQKKpL4lGMfzKFKLI5ppqKwniVYTBCNVJxntrlpamdOP09+fJrXltwrAJSCalJo8L2EYWnxcxQcSsKH9nJv0OcAowD7prGJ2w+iE2Y5GHE4BVdMLA/Bx2urPYv/x/ACFrEUAwdmsDvuZMzkj+I+qKdV8vwQxNQ9Sy67RbEx7RmLwyUxUf5m5kxUDvT+I8ZKpT+yHOCzMZ9uIdh5r+zsxYayDVD/XZm51AujMZICRwEtMwpS0cYaKUyaZqy421KwVWLkJdojJmVIiXMuZLX52ay8axDO7ysL5sp/30LQzoKe1VApDeR0Z5FbgA0Al2SkCSi0R42qLdoyTqe2MEwA66a8lsMS9zOjgPhVA85reLYXVNtVuxSU8VvX7VSx925TYtu1ZK2JcOPCG7Zt+l+0w+t5a09I2wy7M7J3Gts/CVwaquIcyCPK7YgJm5k8F5gzANQGIzOTAd5Rf44JaCc6KyWItwgKYcR37GmbX8F1VRX0Epl+d3zXF01VvFQgtjN/KQDT73v6bgTjm4+ECELq/bV/Y3+HzNcVTfZd6WAIFS+PEYM6slApaar/IIkJ8x0CUq4zv2KeKAL7XIn1ncMPnWOOvOYssQSHaoGdwESCAxdSMn5ucVFDkUV+1T6q/qTla5iltI6B7+MgR+VHsyWKdo8c5Nxe3kYZYXJQN7PnFfsca5dkMVDaAc8n8qevB/rnIBgR60Vvr6VHGnyuvt5/N87xq29VnYSz2KjLi/X7H78Ky9hi5QIi17BTMAbQv+oJKXa4prtZ65XpXr0bPr34VD++9ESujH8TKsVuxcnYlNoc3o3utO7pXu6NnpSe6Vw5E90pv9Kz2Rfdaf/SsDUT3Kr/7ome1P7rWHkSszcX60ZmYf2km1k5sFxPruzEQoy+Px+bCuVh86tvx4NyzsXnsWKwcOCCAnj6pRbT28xd2m0O7MY+9BlQMzprVaMUnYUGZftZGb0k80BZLEkivs665XC8DS0tx6P79GJr9JAZW3onNQ9di8fkF6TT33e6Lg7ePRt/NZ+Lh6PMx/61vxdqpUx0fARxFRSDY91N6hjnWBPVXV3Ve84IByzpsgpnWLs0sH/Y42s6Ya69FdoXsvbU17dFHshAl11K/pTRJ12u//rUAOkeYJNZpHaukbjPxQDjbYoFMOMAS0tRUIbAgi7MzM9sVVKm8lJUR5dzWyEo5BGmYDV8MZ/RMeGAbLwBtbQp/ezOjDSOIEq+tSSuMEvRsoLysJ8Ak4EUncT9FQlIzrUZX6sbj1F/rTNDJMj6yfLkM+bKR8Dko5gboeM8bUC3OYKSUtjEB3LZH3TTbnzMNmcHl/ryETHPwJYWdVAYhvmlE+1AROs0zeXxcyasYTWyodo6dEqXIUmqu0Q9+DhY57zGvrG1ESuhgAnSkVtL/FaCzFhf9gsYV/QtYUEE6nokDAIYJzipjh+FPWqSE1FNYFBCDZ4F5Q78A/HF9zQWnvjEPkmkGkMeBR/XW4bGxeOrixZggTY0oPyk69+9Lz3BhelpAko1oHHoXBejkhJkdZ+PAIE3VVmiMpzzQnd4gAy8jsIjz0xdmtdWxB/x0WqEAI6j+Jf3PwLG/UzXBDDAq+gaomv3HvZxeuB+jzoCRomAZ/ed6oqlnGrDBFzPy2DtgOowdO6bDC3AV5hwFOAD1rTXm6xgg1PcTTBY432GxVAAS4EdGaol41694s+W5tQ+mwfmZaqHlS1oHuVYMrDYArSvuFQdC7AhHds3SzDQaseDo85yHbSacijLkOnGVVqe+mg3qlGTmEc9joJt7Mjfpg0ZHszAAbSgbdGwcjo0NMfd4KRUchjTrqb9fkR7WnxgjuQcq2p/3tvFrdp3lE+xUmSlCX5tZJrYP18uKZo4+SiOmVP8V8JJjWZlzBlbpS+YJ/cS65/MuRsL4c71Omn3WftTzZtGax9mDNfaZro1uJf8nYCDGN3OVgAeMrqzKJwYCAEuCc+zNrAdV4sq0V9YS+yfzkvdGSCGEDZGpMDzbgdu3o+fll2Pj6m9jJd6OlYmbsfzMcmwOP1Ap+f6rozHy1ol40PNczHzvh7F29px06BzUepxn/GP5bHVYfUbvqG6Yos+cb0oNdkp+YbryPYKK2BmyX5LxYu032QOkL+W6MQOu3QfVuLcmnJhnaZz5d9NmV3u1yLkLMBFU8jmaqUm2pZizLtLEOhS7iQg0NlWC/Vo3BaBjfqloF4U/9qgW93nHVIATcxmgMIF7A3T0m7TODh6UEUpRJWw3mEViziI9AYg+PKznmp6cbORLeA6nNNUAlQEYRdFz/+oEHCujY2JCKVViry4vB44odsGOPT8lB5x6w7WqJuHj9Isi6clU4zoADSoMkhUCxXxJpgV7QROU4yZmUSRo5MwHO+52Yl3N8f/j7s2+K0uP687AnEgg50ROVVnFGkiRtKjBlrqtNtWW1X7rh17tl/5f21ptSS2RMmlbpoYixSJrJKsq5wnzcG+v38beh4FTFzmQlG011sJCJnDvued8Q3wRO3bsCPCA/eU5+Xr64IEy+eN51n1Z1J7XzSr9ir/IOKiJUes63MdA/izngZkOPF9nECpJQmdgvtEsdTMOJcUbA5h/D43XYof4oF65MWYiRTPX/szAyHepbfbmsEYa6J0GOykBP41pFykb1pwkTpwEkk/sihi0/BhjNV1wcjdJvz7OMD4CNAXU6N1de3OJwR9rTMfTSvQyn2gaym+2X8/v41sy/gS22AyV3qcbZ6uEGBLBkQIyyNQ1p+UjuypElR7HhmwoRWacklxkvvkb85pusby8AyhhlUi9q9nH3De+YZr3aTlkTRjkjb/V/euXWd8Zf5U2utGdGFcGrHQ2mBUZ5mSv7Mr8RNJI4JPF7AOUyT47oR3bn/fFd03smbUaRiavH0plIYikkusFBoj3JyGAdp3E6S37Iz+vsbWGfUHM6nid8UCmR5VlvcvoKd1iX8YeZh3KJz17VuQGqmMkmQIoAdjx6FHdoUIG7VYnLwTk+lulvmAJTmYm3oytnxVfMSew4bIvpEk2Q8rj2NxOjmPJNKyLnJW1L4mhfhmgOOMTP1DzbX1PzUf8iAbQaa24aVQkB6K9X3fv1tzf/E1NPvovtffwe7W38mHtfGWr9q/s13R5UpOliZodwCgBsFvYXqjFzcVa0Df/XtC/0SSeLE9q/9pebX1tSwAffuHKR+fq7H+5VntH79Sj3/392n/zrZqeOVN7VMJtbx9r4v8SjNbxOsk6Zbx7won1IMkAx5iqWkvFg/XlZp1HWctK3FuzU5IkjjUTE6w9e1YbP/tZrW3+tBZXfliHG5/X9le3ajqP/txqLd69UXOb36j9C9+op9/8Zu1fvTpoxfXkKgCdJMlS4ejEleyJk1H8TIk6fuOX/AyXX6tSI3ryVCIB0CF/s78v2ymAzgy6ztyb+8/f+c6UG+EQ4SKiDCIK64NJGUaL2I1LMKO7QtBAswgcXhxHyhaeAGRYlyhBW9/EQzlYxIhD6eUezp2ra9evy0lW2SLg3AyR32Ew/F6cbcAVBjCOnw4YMjlp+26QhkHhuVgkbCwdMP5OKYvOE+uKZFP3Z8ghpAOo1e1zTcaT33FNCZiaNt8NkjLi0fCYUUL8MoaxvybUaWViQ+lvyDSOBN1ImGcZombIcpile+tAFW8fwEYauvgk4H32TA6ZSoWjnWGHQKVjlG4587SMlo+1CGCyaF3N6KYoBJ9AFDCvHyC+l+jMsN4UhIFIU868vS2mGZsfgIlgHQCN5wUQ5JBmrjkcAGaZN5gzctARrKZTK1niixfVHOKS9RpgAfzs00+1pifuaImRYDxOlEIGnPF9KmNDaaD1r3iuaOrpQG0aBzmM4vQFnOM9yhS6GxwHGOPWgaSAVwHExNowm3UAjto8cj2VQFbVZcqBMCyjElytbVOUX8Soi+aZAGk7uEO2oAGsyejCsiDQhO2AVhdfmw8eqNPl0Lbcn697sEiw2I8GMeNIz3o+MrdizMB6NVCr0pZRqVcyfwK8KLWyULCaW7SS0bEGS8YmYGt3zOJE9OA9a5h7575THsHvAZdSRh/2F6+TA9qAsjGQTbMG3sd9hqUo8NwgK+ua6/M31lkHCOMEK8HQSxltRzsDEeYez/QURh1dl8+dO+6OSEnd3JyYrmGipYnIcI44GTIkAcy8EUW8aaxQzkwzCrr3olHCfpZD1QRhw37V+Bl0FSA5o9Sacbxo3VSYdbwmWpQz7U4b567Z97L2VyUOlKjAMrf2KgAdZa3oyqlcDFsVAeiwOVMSZ7sBaBfx5pRpMceAofOcV9hDkgt0azx3rs4BwN69W/X+D+rwv/5J7Sz+sJ7+z49r79aenLfVT9bqwnc2anL4G/Xwd/+X2rn9thyxOcTlf4VSwpcdl1/367KnGJO+nlWam33E+NA9jkDaoGj0aQVqej7C4omuTA8C4qQlmTgODPJc8gXs8ONUDZ3PEwAmGPDPlC0AWishYkdv0A2yH8H6xWGlwyqsSeY7gI+ytG60pHPVARB2U/b17Fndh4Ab2KkjPaFfx5ykzJN1CUAn5h7SFq6ykI+wvKwqik8//VT3wf6TcL5LItkPgJI0F4NZwWu5b51hTTqC+412kEram0B92Il5JnXZ3dgQ6JqqCxI+sPb615hJkcDwVROkpwEw0sQZaRmxhiIyz1mrygvWZ5h1AUyiY2XmSxLUaobmUsIAkZzxKlWbAUDGbwBYkzh3ErVtIOSf+ZxMEjXdNPt4pdse9y0AChvStPqkY9mYRElKhDnC+ghwoKoFl/eoy7A1cJnLcdfYdI/NGAXg6Ey7BN7Zh50BnKRQzp8EeGOmnRqoYT/MZhSIYxF5xlhMVoOgaprTzkwlkTk/3N2zA3RJzJ3o7jqjWciLSq1j98Lk47k60Jd1mFJaPjdi+ZKZmAGYifHVEgWJg3ppYY+DFAvF3hno4H5UeUWc46qbMMxmAYFZU2HWMG6MrZhg3gd5TZKHSTyHYSa/2IzCFwGfuee8Ps8saRYCZAfZ8lesRTZLMy8lyIyjACTHjvEf498N4GOYa63JRcBA7j9SEqxj4u109k1yYpxQH9vsrtEFAWMoye6apkleuzRT3Z5te7mHE11G3Wk0tkbnGL7wDN3O550fWafY4UtUH9lXxHYBCFJ5hPQU+77LaXGeB6zSGd2+I0HVGZ9jEKSXkGf/zTqzu08+zJ010vD/WQcA36/K5Oz3M/gRvXtvs5VqGtAaSiSB0zvHzmPPv/ii6h/+tqb/8U/q8MmPau/WZu1v7EiL7pDv84c1OTPR5gaImzvke14/5/Vva6LOV01Wjuro3FHNb8/X6sertfjzq1V336jtlbfr/td+o7aubhzrTpu9xfruduyX9Rl66T7rXLFIY5yPgbvI5YS0MD6Xc16JSIF2teME1gj7ktfzmct379bGj39cZ/d+UnX9gzq8da/2bu/W3P58rf1wvebvv1Y79c3avPBOPbl9u/YuXjyWj7LfkcQsdpuGqXzRjT54Sc4D1nDOLTW5mCElkjXX40LFj9a3S4m9SlyNx6gC05r+c//1u9+dRnOOm1Q3CiOBygz6hTngv5S5hJZ69mxdwjFaXT0G6La2iuYMyuC2ryDYOgAtzN+ZRGFxnTt3rm6+9poeWEAfukfpQubrKcDwwk9NuDLiLkmEjRPtOWUK3UkRRleyJrxf2TPrJ2iCTAk/rRY9DoGCBHdGTQYuB14cwACTjCcLNAtIToS1cNJda1ZG+FU3hjKhIMvOYvIZneETAC+UcnU/cZAbgyldG5eJdmA1rEEd4AYdeU4AP36yuFR64+AjaDL3wsYTKIHzbYpnGDqzADqeu/9+PA44fAix85MvBbaUU29tCXAjmAfcAGiBEQMgJ2236XTQpoqYLgwlxolSSA6wIzb7pUv1+uuvF+uQOaVU+qMPP1QHxRWLEBMQKuM8KnEdgM7eEdeZGuY44EJKPk8L/rTO7BDxLJQcsj8ARPhS91mXBoZxl3ImObIeNK4RZyd/Zywo+eX9jE+6bvH3zlzQenkOoy6vlVi4M/CdgST6eQPKBFACfnGAX7kiMP0MgqaIfiIizly0fR6AJgBn1lZAuhzaaZ4Rx0YBbMRJA8DynK1rsQI/A5Biz0Vv0sw42QE7ChmXwUkNaGhNDgH0TSOhv64D3VxT3YnbQTUAaWH6OVDjminxDIAcIIy1x/wFoBvKlNkLLivpJS7cT5p5JCM+CJjyjNH4M2DMa1Xy6a6mvBaAWAcVmpP8vzH70mUwQCdsMjk6BHIOEFR6QpbY7Bo5XsyH50Slr+xbJBFY29ZsYy5VcmsmduY+8xOQLmXW7H2+wjZEd04McJdRzwLo1MwGDT00NQ04vgyAlcwnzEIYQYM9gv0WTa04Y8mQN+aHwCG3lg+rjjNTUg52mgP6TAyG7MO2W1qSTt0aPyn//eintfyn/7729v66nvz+ndp581kdrR5Jq+Tidy7V/O7Xa/Mb367t196tvfX1OgpAd7xQB22P59miVz2LXvX1cWSGYCdMqZZ55DU5r0i45f/8W0xJs+fEgHOpZZhw0YnL/8N6Hzv7YcL1AHa4t9ZpLX6AypgFwB3rrezto+V7AKpU06nLTw22BKBLeUsYPilrZc1xX+wbSibQ8SHxCVCnEpk0c/Ae5x7CUEgHT17HvwGmSG4C6uhZXjHYet78sU6iuwaUTvB3wczajDNzQAXFhx99JMb5hdVVgY3YfHVvJcEH4+f+/WOAjgZPaRYzAuhUYkZQR7KldRHMek2SBnmTjdde09zz7NgSNSmzTcgz8TlhehEwjUX/X3btxp/F7xq6vJnhOusaEcXmfkmQcg6qa2zrGHhCyy4lgmZRksjgSwnK8+c1p4i9Yy+H4NOJrZR9D5rHM+5LDGVLA4TF37vp5RmU0HvyROsoJWCxj6kcOQFwm83DOcDzqNLGHRLjr5FE5t745qxLZ2Ptz8ZolZ4bgY8Tjh0878zWgG6MA/cWrTy9Jtp2jY0XsE4J81H32DDtxM4wyxUADxCyn5VJqoZhxTWVsLJ9jf8S1g5rV1JBDuQCEiggS4nxDCB1WGfeB3zurFK804C+vF+lhIm7wuZNIswNRri3+Pjcbz8ThjELQLe3p3iD50zX2qFCoul0DklnL6g01VBllaWPZrGUEzQHsAkgL6DQOk08Mzanl+S9aP/2Ejmuw+eEeDAwNJ3AYo4yv/LD8GuY38b0HH9eTyRlvHnWsGdjz7heGJmJ0/p1o7kle9t0/E6URBtQmnl2+xnYT6tobrvKTSCnmeW618bkTYdRxaiWcjrBsvM5kvMkMe8wBuABa2t1EYDOyV18Guy8EvAGZYfKEbqGmx2ba/R4JSXVPS5JbJNxGRIfaEAaQOV9pwGdg6006KwS/jRVeQmALvtJsVV09dv8PM+Pkp20xn7YdYOWPvcMyw57iN7np5/Uwve+V9Mv3q/D1Yd1uPqkDs9u1cHZrTpc3aqjFRh1U7Hppot8T/zT/1+Y1nThOD0xdzRXy3dWav1vz9XCo9dr78w369nlt+vRrVu1vbZ2IpGH/WJdvmrCarwPTgB0bV5YA+Pu4iLaEC8i5WTZJmm3dWKTyS5KKgGu2/fCZ4LQw3iyz8589lld+8EPavXo/dr/2ie1T5ONjX2xB8/99fmqx2/Wkwu/XU+vvF1b167VwdracYzcpCj4t0rR3f1bTFXfi85Na/Xhq4UVPk4YnmaHBruP/wMASJxFLByAzs0jFFP+3fe+Nx0yM6NmBSnVZEEC5kSwcTCUZpfhcF28ckWOERucDYnTJVHg9nXCCe8Gwq/JAQDgB0WWjUvNOsh7aNYy6Gll78OEzK2cWEpiXT6E89e7qChoN0iXGnQ2MAOssjAcFSOiBJwdqDzNAEffIM+V1+keLKoeB0TaftZO0kEdLSdr3/2qwRH3wOImk8dnpzEEv+N+UgPNPbKQJQJpAc7QhMUCMKNxOBRcLsnfYki5f3V4MgORa3It7oG1hDFl/PiiWYZKI3he6rCNHA9dNmcw6HjfCwE6AuKwCQiIt7ZUigo1liAdwIX7CfgEYAFA2Es6dw8PZZhhAaBJx4GChtT5y5fVHAJnkbF8RPfWDz9UCeY5GAtoBxr4yX0KiHBmTw6IDY2cjFa6GrDnZQAAOdnu1qrD3cGEQAtrvfQSZcZNB6ZLQLXmrRMYHTKAQd4LwKPOle64qQ6uySAAGiRj6n06i1HHaxQ0GhhifAGgAiSlvFfOc5wqyqvX1+v666+rjJ11Bpjx9N49zeGJ7lGtjl97KsGHgbEw6qRR10oPcu+sAQEvbpaQtZC9llJRlStHZNfOJ3/jdawL3ge4p4yySz5iq2QDwvIMSKcT8VismXtIx1E+Q/uADKy1FNQEAk00uoI1x35Ws5MwALkmDEheE7Av45v5DtMsz5X7zP0Pryf487jG2RI42Lqacq8C5NiX3tf9/wHD5DiazSHNPNuIwaF2t1JlxsxuOnJpKAE+QX1Auq2HDwfmi+bejRw4k7h3sWycUOkgXZqWSCvUjBvmLqXusxIDASRZp2E39u7DMw9aB4E4vSQLyBYLdCA5gq2E8c09UNrs78HhtVOX0q5cX3vZ5bJiSjFeMEz8zHIM2UesOYOpPPvFhw/q2g/+q0SFN9/+oHZu3ZeosBySH5yvMztfq+lr3669679R9y9erC3WWZhVTqi88HlP8zZ+Db+P3VSgHG2WlGVFUBhGOueMS1IFbJh1EXaOtH5STuJzVaVaTScuAX7/feyFxtfJQzFq7ADmZ5g2kdqIryFHavFM7R1Vbe3uISJSawuTWl38hbaoPiOsZBIClDdYFFtl4D5D0aIFyMKfoVRTpdGj0hiB6wF8Y6sdTPGsSka6Ux5+kHQOfwlGxGlTmyBDDDoasqyuKuGCHxZHl72MlijnJgAd+w8nl+QXz8X94yeiEYcmUYDRAD0JyOJTqHSPpJsB/SQPtWXsE168fLluv/22dGMBKAkI+YyxNEpKzPjMSJycJoHwvOWdhGd0ieNXjZs6ZH0NpZAuUcT3DIDEcxOYAJhhA8Q4iLZx5EZcFpqATr42wKbZXtG81DpNAJNu7g0YyjP1ACrNDWYxVfBl7sFEtHZxxipgzlA50TSzTmjzudlcEv/Z77F36YKYsln5o9bE5n7Yf2JYApC5GZxKqdN90XZAJbWtLP1XZdoFhAjTVTqR0aI2+4qxlxSBu+iyFtUQzWxp3svcaqxGwHMSsC8qMQ7YmnLKMdA3+DunAH0DIGFfRYB9K8Pn/2GnADTz/0hiHB9Jx5CIgM/GbuJ+htJnV+rIzzDDOeSLDuLIPrmMjT0eZk0AqMEWt9LdIWnS9Phybe6MdfUqmlmKd0MsgPkSXSnbfyVcWylu9jljQuJRJd5pknWKgeixbpI9+l1KpklGG1DSGjcDtceSAaqk3di0A7Ff6Qr8wlJE1h5a8efPa07Djhs00CxtJECrfwfYNqgt22KtzPxbIF4q4OK7QEIwg46ffHEWSQvUesOJB/LzBMjX1mj8vvE6SkJG+z2dlBubKizQMQM0UxWALddNySTrUVqEp5TI5v0p3UxCic8Jq/Y0pl9fJjk/T/xsVRV6LmwIbLDHj2vh4Z2aPvhZzT25W3PP7td0835Nt+7XpDZrcvZIpavH34d1uH6of/NzsjqpyYoKy6Vbd+aTs3X++5dq4ejrtfVb/6p2Xn+ndtfWat8agZkHscJ+heYQfZySABqA/6UlnXMntO7crDLajCKeQOgxU5n5UknsSN9U9mdzc0gQ8B4+58Lnn9eN732vliY/rGe/9/PafeupxoTmaRe/e6nmtr9aT979g9p+7au1f+lSHbrTd6obtS5MqhHBCFmtnDdLS7KPSXxJQizn+KiC7nm+Q/CaWQBd7+46995/+k/SoIMppwCMUgUzH0TFdYYt2YwcPD1jBWuNjpcAaxhMmGubMwC6F/nyCuQIlldXBfgxITR7AKAbL/CUn7AhcGZxEDEw6FehyZGS2DhvARIUfJqaLQCHzTid/iKTaCFmiY6OaopfdP/5e54jjLZs5Bx0aS7xqyLU/fOyiNV2212eePauCYLjMIiRtq6dyRKlPEA03GRtDNDJOfEhwnj18Q9gq0N+f1+bBESYr6FEGg1DDAHlqGRUXOIaBhevJbimdI9DPr+Po961xmAJwLyCSSIBVPSsKI9zees289vEa7k2c6AuPxywFqPV5+H4s+bocHThQl29ebNw9Mlu81wEanRv/eSjj1RGe441MZ2qlFYMI5csDACUNzZGfxaA9KI1pHIRB3Ipj2U9BWAV08bMr2TkAqZybf3OrDmVNowcRA565lGMJDMSkhVWB1eXKXc2XjJRY0ad2GEO9BkrxleOftcvbA+sJhkERefO1fXbtzXm6rSMVuWTJ2JN5XNnAdYzGXVmvMmY26kICMpBCiDDESUAzGXkuXbmXwAZ2k7MtzuH4sTxpa6kBjG7pgusvVxncHbj1DkrLftp0Jv1y3XQOhwDbTxXvz/mEFZfsrvj0ldpNVo+INncgGrqLg1jjC66Bi1j+07YC4O3KjMZlQwqIGn7pQN0YdDN0nIbd88NcKdst7P3AH+MhZq0AGg543r1+nWxwrDhgAqUPMOKFThl5gj3xL4O+Cbb7/FM8kPlK5w/MG7c3QxwGgo8+ypMwJ4AUEYMQIZEhnUTe3OVwZHqZQsEKzC1AFEIfq0fQZmuzh4cTZeK8CBr81sAACAASURBVAwC7czIOOGQZlLCCCfYNMtQlH83R1Kw6MDhwADqHmMKC/bJk7r9k5/U6vY/1N61n9bOjTvHlP6D+Vr78VqdffqVWjnz+3V0/bfq4Vtv1eb6+tBYgCQaTvag6+hALEDJi+zVi/7eA5UEKP3aA2MuTA4nIpQ5N+DGayQITAnnr4EZl4ApPkwPoALSBaATqGbReUp1ACl4Dc8wmVYdHE1qurBYcyvrdVQLdbi/VwuTwzo7f1RnF447xrI24xN0racTbEH2AX4PGmZ0OgOIMvimMba2FgEW4EcAykFPsOn7KjHjNSdtOzeUGJh0IxZEf/6X1axToE2wiYbT2bO1ce2aNBJzFjF/NID48IMPxGYj8JGOIk3FcGhJUJhZcZpYeYCcMIw4b8JO6kG0AhDK/i5frjfeeUdjd/+LL9RtnWcXMG5GJudUADre10tvXjVJqkDNzD/NiROXqb5IIJkERTTvxLwf+Zdy2A2w8D78cHVxNtN40HwjuQOr1OsyOpbsYa3n+B8+d2CADQGX16HsT9POUwLL3Uv73sy5BmjzAKbewcExW8BrOmCNzuzWdT6+mhJgm5vHpWPWNNIYR87G5ebRa4qIOnZYjHafFaxhxLjZh7y2a0RGkD3MypSsd6Zdn9cOVvH7QZvVTOfO0hoSVqMS9Rdp2jG23A8/WbM6+yP/Ek3nppWX5Cf3QuKK8e1ATWc6zioB70AfATHrQxIxLxm/xDZJywuWk89+ARwzNGvDaONMZ/0zjjD6eMaeKBSzeAZzV4lLmG/cZ7rmzvCn4gfz+qESIX6L/bOw/ZSgTffgfqYmlmngMfswABefzzVk460HnM+KZl4Yt8P9uloo60rrPTqKI7ZbPx8zp73pCIwvrqsKB7Pssu56sqIzh1Wx4ooGAZPWM5btTdOCBqymeQ57g2QJ/lUAuvg20UnrmpnZQ1kfSiSl9N7/lk9yMjhXFRsamXyuulUC0DkBP9P3ae+Pzdect/nolXbHw338rAFXM2cBwwFr2E+d4Zb3sK4CdgcPIAnBtdQF1oDR2LeJPVQTxq0tzdm4JPdEQtDrYhbb+Hl+k9jE2AFsHWcb7D70hh88qEUAuyePau7xo6rDzZos7dZkebeOVvx9ZucX/17Zq8nyoewQAN3yg4u19sntmr/wrdr9gz+s/dtvFAlyzvGcH50ZqfU68hVe5O/1vytepCLP2AFjw9gy5pwLOucaY/i0ZjxKoG9tHWtrBhgnoWUtxjDrRayi4cvnn9W17/5Fzc29V4//8E7tvLUpluGZn63WpT+/XHOH36wnv/9vavfNr9XR2lpNvP/DpNbaiDRT0wRWIsrxMwkjVeaAl1m/Pvs12En+P8uvYGzBK1RC2xh0+T3ad1q7Auhca8sCVCmrxfCYnOOyjX2VTfIVo6/mAD58AMhw0CjJwHHEOVSJ64hB9zKTmyw5zR64WbTkIvIbBz+Z6CCefP71mzeV3eH1lFZwfxihHMIS93SmjQ3K8yjLaHaCnBg2hsVORa3vDvLL3PzI0IRJ1w2unEkzAF+WEvmij05GIE0ZOrIfJobmD0ZQYwwyfslC8NzJjAokMvjS730IXqzZwf1TisNPdZpz62wym5RwKLAHXJ1OpXUGwwowDQOHQeTvYhSZCUfwfc+le+k+KUM7Ek+l06EAOtgVbH6CdjMFAiJxfe59MAjb2zoIN3B8DdCpVJAs++GhykZw8F9/4w2BvelEy0ake+vPP/5Yh9sqmVE3l8Ah5/65P3Vm8TfzFTH7NN0I8PS8ucwBECAiLDk+RzX2Di74HIAfxlXdLQ0gMQ854JjbrDVRh90mvgOeyvzYqcmBFXqxsr0uu+QZmKsEGnHCxFCDqWHDmW6r0UTL+4Zn5jqtOQTPybhiKzggEBHvgMvYsGV8Bsct5ZwGlFTi5uw146KDwKWL0Urr85CmJLwPwAbDqm65LmXJ/tSBTqBjkK2PywB6OYjmx6CB51JxriOgrznpjGXWu2jZZunJOSfr6K5WYvC5oywGO+Ad96kA01p5CvAM3LEuANIC0M2yM3EWUyoYNjA/WcsAVnJIKQ1Fg85MRIBE5kVdXtv+5V5OA+jCJOSnvprTDxMM0AVgApsPg5V9DTAFIL7VNKQSiLD+B006OgVb/yYgXUqDpTnJmWUGHc88E6BzwMC88foOiGoPRYCZMwH2mbOLJAoA5tSlzGw5zhw5Ozg3Fn+XnpybHAksOK3cMEGEA14+O11wu7i2gHe3qcdxWb1/v1778MNa3/6wppc+qf1b945FcRemdebT1Vq9e6PWH3+jFm/+fu3/4R/W/muvyQFBrJlmTtKKZaxIBPhs+nVkULstio5lWI1iP7t8iJ+DmHwLwAHw08BhcMpPYcaJAdBK2YZ92YCtMOASYHMO8c3v2eNy+BtDS74DPgD7H0aP/Qmd34DLCyu1M79Sc0tn6szqSq0uzteZuaOanx7WVGXKvwhoVNa0tSXRYdYAvpJkIVhbZgVFooP7wIcCmBA7yk22wuQI224Aggwcp5SJewvo1ksDGZOB/dDYENE7TEOXlwXp0u0ZpsTrt2+rcVO3NQ8fPKgPfvpTPcvNGzf0zF3AHHAY2QjO7llObAIpJU3sv6jZhBkvJzSfYKOQ+Hn9de2NTz/6SKLkYa1yfewZwTjXxT/oAMGrgnOydxb3x++K/xixfD5HZy0JTicnTtPWSQCM/RTgASuWwHvUTVWJSZLgJDGcuEgAGgaMSp6b5pgYLgbv5CsZrNV5YXF1nkWJeTO7s3cGe0vJdLrVwR4KEGPgpAMxfRzD/Ir4OufRAAC2xhABCQI2q6mOG30ISODcSFMiM9mxubJhTmBErkYVI64aiKadktIuX5Kfm6ZJ/l2Ydrn3+Ln8HMail/v5l7JvKQ9sQL72k8tmx0B//tZLDNnHVNQEZMLP0DnicyJNOpiPMB17CV9n2LH2+Ruvm8XkPM3/DED8kGqlaNg1gC/PGlYTn4ndTCIzDSKUHHUQnXvsNkEBqJuXiMFqBlu/LzH1fJ0vgd0+MwBIeL/iNPaY2XX9OrHfqmCxD8W/oxnIa6Pll7NqSFY0hmE0GEN84Bp6XfuwgEXp2JpYqu+HDqQChvI3EgS8tidJct3xmCfe5SwB4FSiM5VtPpO4Vj474z5oVlLRZOkpxXW9c+gMzcyA6fHZ2HOShkjVVz9vrWHNjsE+cCbw+apa29qSnScRM5wxzwmE4pvGJ83/h/EesexEZDAQpKS27XzGIaB2mL7y0Q0AShqFhO7OjsYtTSZOA1UC6KW0OwmjAdR1tdDgr6RZXpL8blb3vPMGH4SqDPYPCZgJZx/2F1mlg4Oap9Jvf6/m93dqfn+7FvY2a2F3s+Z3n9bczvF3bT+p6cFmTed2MSZV6NKt3ar5W79Tk7d+syZf/0ZNNq4dJwEtiSS7Zx1OJZdHjMmXmbs+rcP5QZddxw9iJ7phJc93AqBrzXJ6wij2gvtDW5N1r8SYCSbSCcUWEI+gO//5p3X5+/9vTZd+WI/+9f3aeXP7WJP5o7W69KcbVfWtevRH/7Z23v5qTd3sqtvy2IJh3YV44UoeNeGkuytEKCdTE2trrTWZtPil4+UuO7i3p0amAejAHPJ7NOh0LgLQSYMH5pLbqKvUyhkggkcupAVprTGMUWj9HIxkfhG5I0N6dn1dmxDtOJhSqW9nAQfsGRDGVredBc31cFRxtni9mHhNQyQgQTIe3AfMvWs3bmhjPrh79xcAnQ9VDHjEPwNiDCWoDnTJZIjGmAzhczQGnmNb/rv8aXBkDaRiwBkfnpnMFoYtXV1Z4Lwepp0yZa05xsDScpaq08gDVooN44OZeUzHHDJ3AQbZhJTq8MXn8AVAR/AH000aHxgad1lNxpBDC8CMtRJgoh90zKMO2zNnavX8ea1RMQUIshIAs1lZs2TOXeLK/2HKsbGvjgG6p0/VoZLAm9bgX3n77bpy5cpxAOYadNbUFz/7mUpmxDDzuuVe1HHI5YrR+VIJgsWEA4h9yXA1pps2op1qgh5l8lyix/sAdrieADqXvQLGhIkUMDBMqTDNeK9YYZTpwiylbNPXwxlMOZ+YOq2+P8w/GRuXNGTP6nl8r4CEZCK5J1HwW/nDrPepixuBh79xrj/98EMBdHGmAPlCEw8TLhmo8ebSujc4FwAyjhJgMM8RIBiGXBh0XEeG0NpjPI+YYXNzAhx5n0owEU71Z6SBROZcTSpGAH5sE2PJtVnH3A9rJmAZn5375p4pleZ1ffz4TP7G84fpFfBJCRNnFvl7b34RbTreT0lZL+kdMolNuzPrLuPamW5oB/KesOC4NnaE//N77kGf3wDCNLXIeEabThoh1pDKGuWzeJ1AYkowaBwCwwZwnBI4xGQJ4Cl19dmjYNuH+/0nT2RDmFO+Wc/MOc+U8Qs7kM9k/JmfaCV2Bp2crtDnPV8ExwlwKF1VZtl6SOnKGOBOATiacy6r7wd7Ms7SGTNA2dnAJ9Z065h3wjngfThl2Ewcc35S+r6zLdHl5ccP6sr9L+rM4RdV5+7V/muPauubz+pw/aiWHizV6s8u1fl/eKOWr/xPNf9//J9Vv/F1rTnY8TgIJCFkP7GZBjWfx6jTvXkP5UwfgttW7h3HXvsiAZRLgznjcQyxsZRKRhA+ZWtdK24Q0m8lBAPAnO7IKX9qAXOC5zDgEhyHKZ6zTM61mcZqkAU7zpnTAHQ0MQGo0/pdWNL35vxqPZxfr/mllTp/Zr4uLVddWprU8hwlUmY8trJZdNYiOgzDXN0+o6mWEnp/ts5JymDNdoiN5pzl2WV/DAKxV8Tg8h7Czg5f1u1Lh8ABUGil1wJYDFJqPiM/MtYbGgHLKWknGPvKW2+pqVL8K854ADqY5+wBNF0B6BRkea7EoHO32ayf2CnNgZssyXd02V20rvq+0VokKba2VpevXVOC4RPOFZxff3E9AasEja1EJVpe+nuzjRrTxkKZ5dgRJD+0HRKD23PZ2S5cVwCKGbp8Bq/Nc8ReRc84YF9E/vvnkkTERjLX6DITQAnMMMgrFoyBb84J5lLdEjlzopVo4Ic5iBYXrxsAncy5fcDIwfBT9t6AQlhNnREaW5AyR+0vkp+Li0VFSgDAwf51dlNK2tMN+8IFPRd7gHWQMvY0GBJAhB/p8t4AdEPFT2s6Eb1JMVmdcAmQEtae5ttrREs0JeNNeD8+UACKzE23RbI10UgyAaCXyEtGxv65/GuztgHoWBckSVQlESDVgJSA2874BCSxDe7dEgNGiQH+igSD0zTshsRo63opLbHWvXRgUbYmLmNm5eB3EZi6rH0WQJe9GHZSWEmxEWGQKUBu2tdj0KxXTw12tjFo5V89p1tlnjtANmsu3cF7PJt1kPgkzNKA0WHYhUgRoI01raYsM8TltWddUcZnZR+KVOKxZz2GeML6HT5/lKhCE+7K9ev6+6ymMi8MWgOO4+MDqAaks70LkKd5cxfZnEFinVPdZB8je0WfaYA7GEFAw5wRp91XAJRgAEngaIzsv2RdaVxiIw36ct0kFQJuE3sGoGNOhkRCu4lxwojXRCONz45NzDNm3jMvORf6tb/E8Av+YTsPOWloENSTBPjPAHbb27W8t1ere3u1vLNTi1tbtcA38e7uVs0d7dZ0wlkwV9Or1+vo679Zk6+8VXM3b9Y8MbSrnbgnEbJMbBqXNPdE8ZBcaGdFks4n5rdp/IVxGP8/cS3nXCoJT7M/+b0IZJbYQfJCeBUJcghCEAoODurc/n5d+OKjuvSjv6o6+349+sNHtXdrt+Z35mv1g/N1/rs3q5Z+qx7+8R/X7ltvHzdHfEFparfvIi/QBJWKL3AKn4fcG2M4JCi6Vq7P4Jx7mX/OAjHMYf9fuCAfOFWIfIb8kfe+//0pATaOH5MyMKrINDrLlvbpDGpE8dJ1R4G1mWcw2dDv4itdXAWEuetGNN50iBgIC8VcN22auQJ5mF58PpRc05nHB6IGxV3tKE9kkZA1BRjsGYkO5gVYzGGhAxIgy1ThZH2eh3C/0KD9N37BaQAdCx8KJoYwQBn/Z1zJ5PM+aqh5fh0aEb13cJIDiscZnJPWup3rxglToIWAucs82Hj8H+CXLwA6GFI4ljI4LgMgcA4Qoi6zaX5gPS4FT0awcToABFhnq3bgxJzD+bWIr+7ZXXtTitu7YdLVNaBDShzRooPZdXljo9559926TLk0BzmZ42fP6uG9e3X35z/XWsTYs/YFVFg3JoaZMQJsEFNq1HChLwkcG4xOxiCsLmX2GkCUMrtkwuRw2MkMezVgVgex+rzxnmiWRR8QR7lr8Q3OgIPbADUqfWziwWHI8dwB9AL6yXFxhx45z856A5qwDgFRAO/XDcBwDQ6fR3fuaFwDKnZgUuLdHs9ZQGfmeiiraJ1nc3/cP5+f0mYdRHZ8GG+YWIwvzDDtC2vCAdiF2ZlMXkpReH1YbX1ewxQLUMs9p0Q2c8zro1GI3dW+MijEXLEnxRCD4bGwUFddkp21Ji2GlC17fAQioKPp7rxcX8zTZJat08Q9RMukNynJwaEurO6GecJBccaSzxhAPeshBvTszD6uR4kNf+NLQKhLAjKPjGm65abJBcxYmBOwY9FMEZMOAJM9bl03QC5symdoV21vH5eV0UWSRg0OkhP0qtw1zT8A7swOVAl+074MgKTnA5Q2U4WfYnX4XEqn44j8ytHDWYY9bK24E6Y/AZ+1RwUQ2LmNU3vi9V2wOYw89hG6VFtbtfjkSS3fv19Ljx7VIomPzWc12d2qhcl2Lc1vV61s19Hadu2+vlWb33pWB1f21blq9cO1uvida7V05vdq7t/9X7X8O/+iprCP3aEwpZswvHA82Jdh1GGzU/reGaXZC2JF2gEWI85lOmHKhRmXn2KJsadd4hwnNuy3zoLrv+vrsTtMYcD1wHhgxrlMLgyxlJ6RUITtRWIPVlLAoATl6goe7T/PwxCw84y1WE8ny3V/cqY+P8JBnKsbSwe1sXxYV5ePam1lQf5Ln+sEW7KnPvu0BtJl3mxLPjvOcZzifHYHVNRN0iz/2H4xrKzFK5uOHbbUQ/wrrV2LUSdoFXiX7qF+XzLp0TUbMust0ap9vbMj/cW33npLuq2yU9gvszPvUZozN1c3W9MlgYSUxz17Vne++EI/8xUnVx3RDCLxuzDTZgEP6SoLsH/u0iX5Mvc//1zadvqy/UpFAzaUjD73Ed2aBNUqK7K2cWzVab5gAgeuK+DKWlLxB8LAShDIrQAoMHfp3BhbJbtuUE3n3gwGFIlJNPx4zxYJ1lahEvaZ/BZ3Jed1JEqldTfWl7JN4rUCow3YirFm9kSaX8RvF7M4ml2NxTKwl+ynielpIIHriyE7Q2s5rEPZF7OgwyKF9SP/H6aU9WCHwIaSJ2udUsGRBhRpuBO2nYJz1rYDRc6LBzSdM/s7zeVSutS7yA4siBmadlkPAgpaQiD/z5rrDKv+WsaYuRbAmBL0VjqovxvE0z42c4N9JKa9m7SFaYf2sgJWEosvIZI/KzzRWDepIypgejfLgCZ63gAr3S8YdYsNAJIS1z5m2Q/4LSnR7H/XedyqI3KNAMB6/8GBErlqsnBK04ZZ19FYOhmNTaGkMSSD8bjk/QT/WW98nqqSGgNt7B/OKu2N38nnd7YtYxz/7Uuf35JgSVawdtW8xMnNPDtjlHXCz2HMkHc5f75u3b4tf/aZEyKvHKImgZHmC61kOACHtO6olIJl60QBcdlw/rp6LHOt+8V/Mls81QcDyGN7ctp6DVB3AsAkeTk3J+CGcc06Gq/HfAbrOusBu3/l4kX5kgGFx/49a4G9y3W5fuZPayBJyJFOdXyl3EPOhfjT8sutt6bkDTjKlSuy8zQBIpHV15vu3WAafsrCdKrSzjPMCTEFiURi2qPDmjvcr3kwqMXlmkOC4vKVmjt3vubxE5BmiWRC/JBRU6nsOfkHSYKmHNvnxOCv+P/9+eQjm0QBCBomNniLSAtOMvK60wC6MNVFPCB5PzenpkyMD+duALop/vG9e3XuwYd1+cHf1PzFT+rJ7z2pg8v7tfRoqVY+vVxr771Rk9Vv1ZN/9e3avX37heBc5r/7nGHQsXbQ1VVDzM7qbOWxwi6yjk3ECZubceJanD8AdJyv+K4Ce43Fzb33ve9N2e4p9+wBOTfX63EFQNgxTFvZIWCjlAjH11pw0pXa3lYGmPJHiQViWIwyhm4qJ8jZSiYLCr8WjcWOlUFzQDreqAITg+jDeKJEwN1bc5hzz0ysaMHcB8EHuimthFVteslgpbvdK4j9vbKh+0d4Q1DX6BhEJJjx5KDlC0COLzL3LKxHjx/LoADQpUQzZY4nDMixFRkyCh2oi8ZG6MK8VGXCUHRhrJCpTikclF1ABDIpBvP4XGlRGehKQM1mULbVTJ2BmWbGECLaa5cuaWPiwKkhiLVmsh4TTHKtdIHswAG/DwMALacCoLt6td756lcF0AlAokb88eN6dP++NG1oYiDAyQL10Lm5hsAyA3cp0ewbOwBSNmtKIFmHAW4S3EK15loAaIA7ObzzGQHtBsPZ2s7HUUiQw1zxBdONphAB6Lguho5y3WQ5+7IMo4hxk5ae71PAuvVRorEX0Ee6DQ7Q+dvw92h6oQN24UJdvnlTwTklY2iMqbOTG5lk/gGKBPa67BzmZajCYS/OCpoEVLuZAMY+DQMYM0qbOXh1YJgxNQBpZjzye5VATqdqhhAGWAysArx00jNV/Tj+Oz6cVcbWusEyVrOYc8M6j8adr8V1xGxC44Js2Pz8CcantJMAsKfT4/JjlzOEtSKpAmsqDg0nGuU+DJJkphPYJ4snkXJ3Xc58hjmYLC/3gD1QWalZk6zdMPvSXAPGp0pBrB/WmYIJmsQMNQNPE8NaBnA7d64u3bihs0BgO5nR7W2xKaJH9IBEjMtwGQsBFmFfGmTQfHD+uHMdz8f9RItyLNKucwgWKM8GuwmQoIEoCcYIBPk796ausyQdxmL0KeEK+GGQb+jY2DR3pPnZmhmotIlxxhZgt589qfmnj2v+yb2af3Kn5jfv1fz2w6r9ZzU32anp4oHEgidnJ3V05qj2N/Zr553tOrhEj82q1Q/O1uU/uVLz9du1+7//u5r77X9eS5yz1jlhL6VcDHsnG90AUTrsnmAT+d7jlEYTTSyWlPeaqXIaMy6lq90RHpxmA+g9yTYOhsM+AbBNOVlKVwUmsZewQwQ0PhtYjzAj6c4N2wudUXXexUdwQMz1FDibwTZomA3diOfq6WSxPjs4U3cPl+vh4VKtzh3VO8tbdWNpv9YWp7WyvDDoCPJ5rKMAkT1Q0/Oxvq1VKL241r147CpEo4X3BaA7wTDHJjg4yjOpyYgFtAM0D3pmKfUji55GFGbwicHjeR/uMU1PzGSNRACgIADdJYNHnJt0PofBtvP0qXyCjRs3FHgkOaJOs0+f1r27dwXm9fMs55dAfxijBFxuDqKEVHTMnDAQsLK6qu6BNCBibTxFw9IgzhDIuUmYAgVrx4XdMHRxNEs/ZXoCiVuTEe4lbCt1/zO4SKkczxlGmaoYohlJKWYCCu6zBSZcW4kdGMrYpkhWzGBAYXOSAKdULd1b+zoJ0AJgw3xfvXxZvi3sugBSCrYM0GUNhrml/zfNNe47fgrn0SB38ZyuwGIZcL7bz+OeZp3XmeeAo+wVKmfwHbk//ESSd6yVzIP8Mo87v7t65Yr2sebL61llxS1Izufg/99/8EDNxDSPtvVh0TF/Ye7qjHS5vVh7DrLGTLsTwddYh6yBkmPb9jymnfSPEiiHkWz2DOuFpIn8Quyk5WbwG7k31qGaUB07JidL3U+JPQJEqcmcmxf0LrEDq9V7YfAbRnFSAKIAJp1RxEcPQJaZd4w3ifwTpdUJdBt7LJU8GkMH/NLaHQF0sQvDY3Zg3ms6YAF7V4Exkk4er+xtPZ91HvHVwm5lfGd1txxsmhPaSWx/Cahw9RGf0+13Z+ueuIfuI4RJiZ9BxUUDdJifJMWjnSWGn+0jzdhu4HcvLqrEFT/qVBb/rxCfppSW84C9yLlGzMT4sRa1Dy2pI1/PAJ0Ypillb805dCtZ/y15GbAqe1LxLz5i0zqLFELWYBifWUv9MbvGIOtBrLiRf5YxZt0lHhLx4HkAa1vDAuS9PuLX5B7kl7eycM5JmOD8PoDqON4bMA18YLoBz9CcVGLPUjnz3CcJcBKH4BxhOsLatTRSHxPF0WFi8tM+DFhMGPc9kahxNUs7pbCZJ+05M88GTXpXsgWnSTyOJBa/S+nrEKe7si4MVq6pSjUz6JQIevCglj/+uNYe/aTWD35Y06s/q83ffFZHZye18vlKLX+2Ucs/f6cO1r5Zj373d2v35s3jc2BcVXQK/pN9jk8ShhsAXUpTB/uXtejxyNxlfLPHFTNSKYWEVdO859lEPGNu3vuP/3E6cSkXHwzlDhSPzS2EGMfI9fsJkkOnDbCWIFVilNahY/IwBAAolKiyUYLya4L9/75hoAuiZQdAF6YVzgLOwyxEO5orbHaCis3NTTGe2IwJ7tWp1EZBNb9oLIA4Iw7qDnEMmEoXTUsMuPMr2Kr/pm9l8/cutPyfBcSYXQHIQguuAXTcHP9PiSuvY0x47jQB0ebO4rWx4jUqv7QmDEaL9cE6YKEpUxpHP+Vazp4q4MfhNoMOkApnT9kKi6TqMHQnXYTdua8wiuRQWzNPTUGuXj3WxrKmAtlEfRsA1n14o4mxhpOHITOlPCANWlroi80tLemab73zjoI31gQZ1/v370uD7tG9ezXd29P7ue+AOwSC/D+ARRiYHbjR/JAlctmqDirfG+MwMM48VoOxbiXgOhQMaI5LK2WszX7kpzJIEc0dA3QGzFQaSPt1M9S6A52ARvu1ZTNTTsr8S7cPDQFnQrhnMcD8emXx8l7WAuDqhQt1k+YQi4tqAoDGmEqrDMgNnzViwnEf2aOsi87+OhGcNPYk75HotrUHa9eV0AAAIABJREFUe3MQ7Q+XHKlxikuVmYdolIVBFydB89k+rB/gA6DpceFvAHMDA9Igako9GUdew3OIwdHAGWVV3H2WZ+6MzzDRGKfe9VVOqzXJYN7xFeArTm0Ajqy3zK2cOHfjzTpiLnl+fs/+wEmCucprCQTYd+dgrIXlmi5LrYQTW8J9plybe2fNi+nmZ+5AIfcs4Br23/p6bbz2mtYLtkVBCGDu1tZxNz+yS2lEYuBrOJtYgyr/3NE5xjeBByW2XJt7whZtoHnHGYD9aSUbcUySMZRDAsAXLTDORVi8MJMnk1+U4PZuZr84iX8RmDZ9uSQRBmFpzh4nmhRIMx+M1927tfAP/1Dzn31Sc8/u1tH0QR2sPa2DdcpXN+vwLALB+zVZOqrp4rRqcSrdOTp3Ha0d1WT5WEMJgO7Kv79ak4Nv1uf/6o9q56tfr9WLF6X5d8Ht3bmnBI0pBSWQBUSB4ZSSuoBxKgE2c0GJNf8/HUcVdDS29ZgZ18uWYnviAMmhs6bMmCGnDKNZJ3LQyKCSfSUB6BJjwD8Cfa5LAoD1omAb9hIBoYFJgVgEw6wTgAgDeQJiUwLaMqBH07k6mM7VvcPlen9vrR4dLdXi3KSuLu7X28vbdXWB7D3sj2OQnXMt3eB7WV/Ohh5oDGU+zwE+kkkepCkAppp2bJ4xzD3GkdIixkVfPdE2aniis957iVWDLWSP4ZOp7Lcz7Bgfyta3tuoOjM6VFQF0Fy9ePM76b27WF198IQbbovcba43xF2OB/by9rf2sBJt9h+HMtP0PcwW7NBb9DugiH/XsWa1j/AJAZ+YxgWi2YkCIyHOoy3oShU4UsCYVSDkDznvCUOc68SnVSZTXAgQiFg1TzcBIgq8BXHbym8CE36UDZAcdEmCK2UvgMhKhzzN0gO4pTBgL9I+fMVp2uq80Z2gaU0kmcf98NvuXpKfE5sO0I2hz4mXoQm09uwRop2kSRTON1/USvOyBMPyTkArLhS7AVzY2ZFfwvbA5+It8TjTOkkwWMMr5aAbUYLcNPGYeVWJLhUz0scP4tR71UDJrECH6jYDM8rmst6curS61DdMupfeyfwZdNX6tEUYH5IekgoGzAYBofkWAvCSD5Ee5bFZMIwNyVAkpedCkAwgUsw4Fspqd9CJtyQTQ2CxKadn70VDk1uRTR8OvdRMdx0kdhBwzirgO6409HSBF+8t+evc/BUK2cvGAomGpdE2+VG4EDJeZs60T+O64LsA+a08Ar7WuFR/a/wqTqXePHBLw1laLTuA4wIvPnPK/zpzJek+zGzWl830FoIg9k4ack5/jaq4uot+734YhGgZXfgr4QcqGpABawvgrMG+d9Ph1g3QAcxc2NnTGkugk/n/mREkHmHIODedREvDRhBz5w2oEmIZb0UhLkwr7mCQShgo9Kpxc0TPspxHDLf68AKBWck08y3rooEpAnNhN1gk2mj3f98msoP+0dZFYQvvcQJ6S3HRuXV2tq9jBxUUxpVPmnzWSvZQEGmt81rocxs16idK2w89MM5VW1p/kXTqEK5mDjYxvbEa7Egete2/ft2FS6pkaWIdvBS4DRsGzKD5yYj72kXEiXuM8ZV0O56nnh99HLoH5GYhA7pbNGC7ev19n33+/lh//qOZXfliHG5/V9rvbNZ2vWv1wtRa/uFFHT79aW2tfrQfvvlu7V68OFaORPIj/Omsu45cqCYd/jv/ZSnRP2O7WYKOfzwOIF41S+6yS+QKEt6/GPEmD9r2/+ivQr+P2z+66JBotDhoLkc1tWr7KDkaHiQI9g20sADKYGAMuLicOjQ4HjT3TMGhXJFOEvsL6upo98DmPoaIjLOjgvGcycwswLABTWBiIXRNMCKgyJZ4B1AbyockEcwAl08TnsCFyUERD5J8iQJcSZRwEFhJzyOLHkPOV58YBZK7RwglNPNliOZ7evN2gBvFVxiPdGK2RRYAkMCvaOGYpnWhP7NIzyijYoNGg430ARfwcAC+ztaLxFWaZHGoDG5RKXtrY0Ptgt+GoEqQl8I1DwXN3Or40H1xSG6YVh56k68mmXblSX3nnnbqYMpKtLQUaaNBRsj13eFgX/byI5gdMTMlrgKNkxAColNmx089ekcPjUkMMkZyW/f0BQEzTCYEJWft2WPI5Y0q8SkqM2kuDwaUQqvcHpYcZ1TLhYe2FERfnJQyrDrxrDM1MQ5eM6wAgyVgaoAvTT8B9yzzxvGItAVCZ/g4AD1D74LPPavvZMxnjgKoBVBNM8Szq2mngRwGSAcYkCcIAHECPZp/SFZhfUWKd0maVilEG35psxPE/AdB1wW0Hzjkkv1Syauq7gESXXQ4lpnYOAhQzJ2k00buFDo5cA+jUzdilor0JhBh+3judEci8KCPTmGm5bgC4gGZxagOMZs8TDEuTrzVV4P/8nRJsvlIiyvPq3LAG5cBwMbMQ0C2JGQEq0fm0TR6DwKxVguyLV68KQKIzJHMNy5JgjS7d3IdKwPz8aJkNOhI4Oxx+OAMur2B/hUnH/fB8Vy9cUNYKcEFOSLSaWrdUiavjHFqsX+cEgRiOGV1hAXotcj/rQMchpuRg+HbgoGwknwl7i88nGcH/2efYv63NWnj4sOqzD2vuo7+ruScf17Qe1OHqs9q/ul8HfF8+qMNzh3W0egzOzU2pY6iazk0doVTNHc7V/B7aG+t18S83alLfrJ//y2/Xs6+8rVJizmrGV0k4d46NXpMSI7u7KnnFuWLch1I3gH0SHU6idDH2V2HG9SB0/O/BV3BWXCUdDk4F0Nn+AICxF2G8KfOIFtmZM3X+0iU52vyeOYw+F3Mn8Jh5TXkNZ5K13rpjfsLXAQScLAiU++JgpT7aX63D6VxdX9qrm0t7dWtpr9bmjrVf1b0dRsuMbp0z18lL/jIlINhFNQbqidPo7HDWssfcCEnaiPaHXvgxZhXl3CLTTukFc50y2AFMnUxUrnLn3j3tQzToAOj4QkD5008/1dhT6i59LWfuOVsIELco3XEpdZgmsVMqzWVvsf6sVdUDp9h6lbbio+IHXrlyHITiSwA00HXUPlD8lzjHSTIGxJFGGkGlS2ewZykjGxKO9i/6WclruEfWUxhHSdwM/iqML2vVYesoQZQ9S3bdIBhzy3xuYPOsgdTni3vD5qxfvCh7SsIQcLOfe/F1xNRwADGL8aOEIf6UK1oINNW0xOzLBGkKSK1Zp4RiK8fG9p0AmBvTi2ujzceeZVx6l8kerMg/MFtMsgwk6G/c0L6lAzA2h9iB9SCgxYB/NMh4dpVIOlEQJoT833T7ploG4Ip1DJPQzJGUw/Y1x/NxdoZNrPExeWFIQJtVRxVA/DD5Tb0UtiUmuJ7AgAD9TsxmfQQUDwjVQa78m+fpTSewywCYCeYCIKjEEHAXVqZtW7dr8bPCXoovqudFJ6x1SO8JyFw/TMfEC7EFg0xBa/xxgoHkSVcFAPdtfVuNywyjxHWTpA5AzvgkyShpEoBbKm0MxMSX6XHLCaCPeTdwmkQHzz0QOAzAB3SV7I6rGbAbHRDooGIAtufZ1syjuiGjqY52roHBPH+u86Xnbmxh+Vne8zOZXqObYE2qWQNEFOtgRjLqhL/cmZ8tiXMCfHnR4QErcG2tLl67ps/kvSSHHt29q5/D+vd19PktuZpOzoO+nf2xzHmSBAPI7YQof2cfCFi23mXINtFoPO3Ws/eJlZkX3o/v0P32vJf7lZ9tSRxp1tv/Gc6jGev/eWOYdSGCRggW7lR9/sIF+Q8AdKoCcAyUShZez/hJe9lsyui7JX7qTFbJPZmI0Fn3xy7pnABV7W8zrQegzvhJOsoH7M+Zmi7aSezwe8UTrSIBe0XSTsQvYng321O8F8asbfbTZ8+0VtAMZ5+p/Nj+u+yxSUDgUhn/xI3Ld+/Wub/921p49l4dbPy49m/crb3Xd+UDr/1wveYevFY79c3avPBOPbl9u/bc1CpA/mDXZmjGYX+U8IzmKXEeeBfr5RQNyfG6y1oeKj6sVZo4X3G2z9VgV3Pvffe7Auh0EFEWEn0EO8YxTgQzEfPLB/Nagp8IV/IQHPI4alctSvnYXVhjOIMo90xjDDUHKGWGTPD9O3cGNpyAjV6P7o2AU3Hztdc0UNG8CzsvzljqeWPAuUcmFseee8HJ5Ke0LP6JlrhKkyG18WFyWGQ5jiDjwfNR0qoSVx8UOXiiq6Duty7ZzIJifrJ49dMIdjLJOFd0HeGL6/OFY63/G0iYZ/6c1VPpWQNe4qix/vRZZjSycbJuctgSmMCOIFMjBh3rC922sB4sSK6so8sdxfQzWywttCUgbxDsiLGiY+UIoCMw/eyzz+r+3bvqQoRQO8wlPgsgR4FSMg1Nm06Bk1l2ABo8X7TIeI44Z2GcpdQW45ZuogBIgHQ8f7pQRu9rbPQD0KW8TGvfwAi/4zPT6TVsrYBn0qBxOan0D8zI6Ad4DhLuh3lLVhG4kbnCqWBPjbubZq8vAPBfvKjORLwGx/uzTz6prWfP9F7GcMwky3uHZ3L55yDmH2YmjLqU6o5E5FXyaXHlrjk2aBL6IAjQxe97iSv3KlDLWnUZy6F01YaZ96XLqRiW1r4IvT5zwXxrv7lEOizPzGcyadHGUwDiLsfsi5SU8W8AugCOAyPQSRVpBTl4HwKiVorbs7yMc+6fzwdAg/3Htdk/vesp16LZyPjzYYc+TDfkdAFtTUNygMrxTvBih4fPDogtAMwMDkpd0RXFvtN8KGwngDcOfzkW2IvMuR1ZPkvjaJ2QMJO03t3cBvs1BNS2MUMprZslnBC9tW2RSDtC+O4yy72ovN6Ow4kDmZIOguSdneF7HrsKEEd56YULtQi7Gbbu6upxEwWck3v3av6jD2vxR+/V5OkHtX/+izq68qgOrm3V4fk9seP4ni5Pa7I4qen8MTg3d3ScD6edPL+THd1aqJU7K7X68YVa+/HNmrvwO7X5v/3b2rz9xnEXc4P6AnTX1zXOYdQJxPKYhVHHuMYxC2MxgUX/ff+d7skZ4jEzTokaM+L4N3/ntaxf/IgETwpavNfkoLuMNmeC7Kg1eHi/zqeWKdY9uJQUcEilpNg92/+x1tuXHCs9w1zdP1oScw6AbmuyUBcWDusbZzYF0FHmWpPjhlo6c61RgyOfZiPj677q/9OUALsySxw9ZX0AEjj4sl9kZN2h9mUCLl6jQNDsLCQxcmae0PZaWtI5cP/RI+ntBaBj/AF1P/74Y43x9Y0N+VZaHwQAy8sCzx/fu6fy8Jwt3U6lNE+ApB12/Ahpgg4vPG48oiCbJmVXr4p5pfKTzU2V1wLUxfkeSvR9psbhJjhjvRDwsp4AVsW4HDGF4gvFV4nP2xNi0dKMT5VsPK+ldIdr6DmWl39RemhGT5h4YYT1tZEAijWN3h975s7nn+s5x1+sAZ5D5Zou/R8HENEyZM8AcIQJImZFa4pwAhBoTU0GsNYMf41NY7ngN8GsZH8FSJi19nLG5zxCQzCJVxiCMDDDVhgqbnwep2RYjGyCVDOPeG7mSAlrd/lU2XAqCqzhq7XjwJh7GzqopvwXH8qvSblRSsM1r0mE7+woGU4QGhkSBVf4Jf7cAfSxVrca1kUiowEiwxpz8wglL80myj4Joy5xTmyrNOsM+iqRQdLBbDWBqfY9IutA0onr4zuxT0nYY7cCHA2stdhvM/kyD2H+6Bx2pY2YLc/pVtlL9HuTlDGzMrGbgMmmQZ3fh50m5ifnBAlM6zvJPjQ9qFRudQAvALUqBShxtTwLY5nXC9wgcW6taOmmRtbDMj5DBUBjF59m07m27Le7P47t2RC8m9U6SEW0TqsphWeNXw7TNozNGR+MvYDpz3gJ8N7aOl6n9p/ylgCiSti3brcvTVTxGgagIy4DoOOLuOzx3btKJJyI3/3BsgkN1Apol99nbUVjNIyugN6RHxGjkmoc9KbZmyyB1gQpMeSsuRGj0vOihEI/Z1q5LWOoCkMY6cTSAa7as+SsGey/5+ZlQDr5VpyP1ubFhrN/OUs1b2FWuRw7bLJoOHZAXHiAGzEmxk3cmT2afd7XQB//4Rxo58EJll0kBdyYSNUU4EguXR58qpwNng/m4gSBJtq7ThKwTlmfIiV4zBWjpiHgwYHOtiRm4mvyHCuffVYXvv/9mt/9+9p596Pae/1BHVw9qMUni3Xur8/X/LO3aufq79XO9a/Vzs2bdbC2dlKjsDUcOw4wjps3BizLWkkSOHIIAUZfxp/rdrz7rBo3M6vVVdhdqufe+853jgE6Dy4fEkOY5g7KEDbHQoeExTajezYAASsrEmC+ceuW0FhKDVIeE7Hj0x5EGnaXL+tgvQdA506jKQfIJteGJYA7f76u37ghxsozMrIjpl5KMdlY0TLB8ZdQL6UQBKAu/aQUQIb6n5j+HGOZ4LOXnorBaEeFzaoygZUVadDxjABqbN6uBaiStKadEsCA1ysr0ejiXdyRz2VBsU7SlEK15Na8I9inOyAAHd98LmBDBMWTPQhQFF0YNrI2tBlnAYBgfZwzgy4AXQJyrpGS0TQK0OZ1YwfAB5VEu+xa2RKMYVWdu3y53n733WNWZmMCwKDbYp3QMdgd8ng/nxXWHK/nPsPwYn0yLmIcGXhTQ4x2oMZBleOSgKh1E8VB1r3T7KMxqcb7JwyqOBdi5RmAVLkCpTOtFJX3y4ij8dI09MKok6Bz63oXI8h4AhyGyRiHhufLcw+l4mY3MA6ULK5vbCg4Q6uL4OnOnTsqS++suGQPw47rjDo+S80VIqZt5l100Dqjjvvl9QpEooHYgC7GW80gzATrTUM6AMUhobE1MMnns6e45zRhUMmWWZA8K4Aa9836gA3WBcpZa9FKSxarz2UYbipXNgNi3CWV+wuQG428BNS9dGJgA9sBCrOx27d8HmugayQF3OM+AliKUQfztgGejH3WGusCxyXrQELr/tYB1g6gMPbCHu2ag+xT/s48w6i49frrx+yY9XXZH8A5ShLVPMIliXLADB4p0+cgTOW77fmZp0Fjz000dGCOmHIqdRyLuwJyI0J/9aquKW0Q1lAvbeUeAEMABp49q4XtzVrc26qFg+1aONyt+TqquQXYcyu1cGa9FtbOV61fqlpaqaPJtCabT6vu3625ux/V/J0f1dHSZ7X75rPaf22n9q7v1WR1oqYP8/vHzLj5/fmaO+B7ruYP50Tln6we1WTpmEW3uLlUK5+v1cqT67W0907N3frtOvyDP6j9mzfFQICFwU++SI5xNnJuwA4Ro87t4geHeNTVMg5FgsY4H/33SsQ1IfUEltFZUkLQQKFEol32pAy15TW0VxpAlzNBa7kFMB3sSXlt7l2sSkBJaxmma+nLOFV70/l6erRYnx+s1E/31mpzslBr84cC5r62slVXFo/ttBgirRmKgHIDA3GgfxX/ogd4BKYpyVQw1xr8MFbMp9jwsDjtFMfhDJjaf/Zyp9PEmodgypl27BuaVexTADrAXe4DHUMAOvbGrVu3hmSomEacAQQ6Dx8OzAppLqYkpHWQlUSB7V20ojJfOXvwHWDnAewAnJP0oSSbb4BYnjH+hFihDnQIRLEzAeioLBBAR9XGdKrKkc6QCAglFrRLAcME0rnfuo/3wJ3PV+UGQD1dIw0I9HV36nj7RTrbCIQACVZXFWTjHxO49a/4Ezpnzpw5Uf7cXyd/A+ATkeumAdbXZgAFAFI+f+PKFc1jGBZiAY9YLppHV2+gcRwGXUS0M8dJzmfec2/YV5Kk8r2ooIG1G10vn4lhP/IMAdYCjKYME5vCeGseLakQ30L6dAb5xN6zllE0qDtAyXkmaQZrBIkJ6AqT+MrYT9aQuvQ6GapSc7NYO9OOayfZMHSWbQFwxmFgpLlEk8/P3ORnD/S6Bmc6yEYaoGvZKRmK/4svBZtlMpGmMkAUAB2vFXDmz5M/aH9XGl5OpkXnLPdwoqS0l6Y29hfPFsCXfdaB2+GZWjIn7Nau5Rjggc8Va9sA9CBn02O3lqiPX5x1x7WJB3nf1YsXj5tEhNDQKl5YY+manaYu7GF99y6N0ahsQX0Aztj9BPchLnQ7MFQ4ZK37HjqoKD/ThBj2N/F4OogqTnJpb/wdEVHOnpVmJdcRyQC5hxbf9fU2+M+v+FwBdThzAOb4PCog+BxssRIxjoEEOKessjeZOO0Q7rIgPnPSfKnvicSfSjjAarOOanyPAaBrLN/+N3XptZboLPvM+xlDfGTiWs4AkSVaKezgZ441TFuXUL3GY9D9gaz/AKoAXZKA2N6uZ0i7WM8Tm5O9yVpQE0jjMgxh9qMqj1zRoljIfwvYdFri5nm+0DDPYdg1zc8kLgLQqeS6+d6yqZ734y1yrGmv86p1F08pLL4Ze1PntUuXeS32R5r2PrdEGAtxCzbtJ5/Upe/8Zc0d/l09++c/r503n9TRuaNaubNcF/7qUi3sfK22vk5ziK/XweXLdbiyctx5t2nG8f8xTiW/xYkf6ZciIWRClxLVLV7uiY2X8S3H5zfPydw9fPRI+33uvb/8y18AdO3AzQFNrX6AFgZE+lP7+zJwqvs1m0pZIYuiShOEjcrrCaY4wNIk4pS7ZsIkMnnpkiaO0kUWaIxqfxvGQAcgh6/FuimX691eEySwsaRlYhSfbG6cZp6lA3Q4Nf8UvwKo8pxMLmOJaCSLR/RQQBH0YBYW6hqZZhzZJpKsUga637i2XiUYzZBznTTV6GWuLCAZBR8OzDeOLffDeOsgBvgk822AjoAhAK/m1oENgTP/T5ZKjkwOHmfodIhQvrm+XuevXTt25O7dkz7VEBw2ppBAZHeQwWjpYHPJb0ocAc2mOOYHB+qQ9u7XvqYmEQIjHGgA0KFlhDHBQAYUGpxyG5vOZOP9WnvuNgWDC3aSNrQP9CEb74NXmkUubxEQRrmidQF7s4HxGh2YVwaSVKITzUc33EDLjGt0B28A2hvgHtbe8LlNIy3MMz4PDbI0jMCR5dAKYywAlkrjz56VLiXMI77QnqOBDBoqKlUzrTcgjTL/BlNZAyfuN5p2DuI0tzyrS4d5fdcuDAjJ/RDQhkVxGhNt1u91OJsBNDSxMEMm5Zl8LiBfGjdwP2ie8d6U/wpUaMzQWSUgypBSTplGFL4u968MXpgtaDS0LqS5b+a9l/wO4GcYex7PDmD25g0BwHkfNl+adwZwWJd8sS65dwBjfmadBpyOtkpniibTmeYoQ9m3HVLGDyAyoKe0nQiU0aikbOLKlbp286aYs3zBWtsmIWN9rTAE4kRI9NYlFEnm6IDl8LOWHP1lxeptreIFJAVwa4xtgT2cOWfPKiPN6yhtpXxwcP6wgTDkDg7USWoNLYyHd2q+NmtuabemZw9qugRYMld1CLi2WHP7S1V7K1WHCH6r4L3mpjt1eO5J7dy8W/s3ntbBxl4dnj+Qnhxg3NLDpVp+sFTL95dr6dFyLTxdrIXdeTHoJsvTOrxwUEdnJjxcze+v1OLT81Vnv1K7b/5WHb35G7X07ru1eOVKwX5NSZyegfWFSHhrH78OU9kadd0hjv0Jwy6lpx1068w4NXlqmUixS6zZFNYO19Q5ZtBVjs7xL48/zmwpnGkFlk07KA7fwKaMsxpgsGXTBz2taDe9xIH/4PCYOQdAtzlZFDhHUwgAugsLR7Uyf3yPAC2UykiA3H5RF/2PPftlQLrBH3MggWPOWRlQJmLaKUvUOjejNomuOMex7cn0a79nvFs3NSUCxoBSC6z2Oed3d9WdG4COigbWAnIjP/v0U83Ta6+9pt9nb+LMat248/qgLdQ0hlSeZ53b55UKizEImwF/03oylASR+ElzkIDHSaJQkho/Q7aEYGBp6ZhBNz+vgFz2zaWTQzDhNdiZFGFohXWSMz/Mn842ws9Ros2i9Fl2zF80kPjdrAARf1eMUILP3gwtCWlfLElzMeatvTzrnEmJH28bRPJH7HPdF0De5qbGBQAzesM9wBqYPgYpVXJIcBUpD8sHiMHqYAj21qyuwB2ge2LtqszxkHg1UMce4z46k5TnD+NdkiskHtI12oxI1nyeLQnhAOkqWU2Xd4N4jAHPHxF2PlPgXLQKXWoWiQAlsYmFzOAdmJouIU2FiqooopFmPTzeG+bdrATJl3y3BsyzppWk6lINrUlESgNjs6NhJ7CSEkGaSxEDeC3xe+abrpasJeI4MY+jQeX9MJQIe+w707Gfjbw8AJsYYNYOHK/PXG9g+TtG4NkC8GXfxS+K7589lQqVAOXxuTN+XEfrGvsWjcYAGa1LbZqRcF2AbIH6rTIlSZFeppuEAM+Yb+6He4z0Aa+JfRnsQD+zMm/N5qS8khJh/p3kQbcj8rksAaPGh+fO1eXr14+lgFwSL1C8zd3xP7/cNbfH3R186s+VcWW9A8oB0OHrs4dYT7ChiOORJpk1Li91HrqJjqSobNdkb6N1Hu1i1q41aVUJlwYHiSE8pkNDJuIGN8LCVjwPoMsYJZHCeMkeNEZ3xxsSB42xi4CgnWGnMfCeBc9Yt/45EhDqJB8AK75M81sUZ7VS++AAjBXnGF+RoFITosTXBrd74vUl3KDhDM96GLPsNOYGrFQiG6awWXYnusX3ph/NT2Ps+ArrWz4lWAT+AFp2dKu2xAfiAbJ7lpJZ/eiDuvTnf1o19/f16H+9Uztvb6miZPWTM3X5T6/U3ME/q8f/8o9r562v1eTs2Zr4LMjc6axpifn4VtrnKcF9+vS4Is4SO7Hhwi1aQvuX9fHk59kP599z7/3FX0BRqgKNHFF101SBGyKjzYSqdNCHk0A1CxVLfNB6C9Kiw6D5sMZZf4wovMGjTPAQxHlitUDpMkrpKeL/rY18X0BpDsEikMgzdE5ryMxaaKLAMrEW6Y0w6P9fADoZWLN4YLLxf4AyaTThcFNj//ixjNb1q1dl3CXWakYQ88kc8XoYdhgQ/q7D2OWP6gzlbn+Z/5QkJYOcDS9nCkDMmUe6cMI+gz2nsrQxddjaFATQAjqMCdG1AAAgAElEQVTSsCPZRYLfFkBQKnnh+nXdG1pmgGcnvhrdHaOULq4BFhiTAA8wnmCPPt3fr7WLF+urDaCjE92HH3ygJhFHEREH8DKjjXsdMmRheFFa4JKCsK8A9XpX1gAkYRJilPgdr8Oh1PqnRMNU6nTrPI1KGwclDLOw51Luwn0+j4EX53cWo47PVqmxtXIoZ+T/aPGxJhSUmLEX4IXf8SwwHWEjsqeZM/bpUzQpDKjGljA/gEzsz9OAHgFPDiL683I/WsesU5cZa51GMy6aBQACzngNJa5m0OmgNQAmJuMIAMvainYd75fR9qHPuo9mIq+NA6/MuzPS/H442I7/M3TSktNsIJlrM+8p8+a6cUSjycc4AJiptMOlrw+ePdM4iG3Uug6KPZJMfBvD3CPAOM/L9eT0+QwIK5O/B2gMaBcgmc/OOuW9Aa5zjTDlulPL8ylL5cN1KAWE8eG1xlgAcKp8jOCILmS3binpQxKHA5k9T5MRQDIYdYM2htl6OiDzb3dnpRmMuhKic8d64QBsmedZwSzPCDinjqfWn+PM2aEkiI637Wthd7eWnzypM3c+rdUP/q4WNj+pyRpdpHbqcP1QzkJNjtlu87vzNb+zUPPbizW3t3AM3C1QunpU+9f2auurW7V/fU8dqOYmVQvPFmrx8UotPVqrxcfrtfjsXC1srdX87tmaP1zSdaeLhzU5s62urlOBRqs1X1dq//LtevCVt+rw5s06T3dc2EJxpHxmMyYwcuhyiF1CcB9tLzUJsG7bOECMMyNgIEkBa0qFcaFEjwG6MDhUDm+WHr6CAFWXQvB62QGXpUrf1kwXlRzZ8ZRunrvsDsCs95Uc6pRkJaDsjMiX8UZx/KdztTuZry8OV+q93XXpz63OT+rG4l59bflZbSweNx4iX8z9S3sLUeeDg5PNGyx+LSCsMbqwdS/z1R1vZZCb5tn4/bkPgELmUb6O7XcCZjmV3NMMtgSvESPBQBUB7Ikui+0DAei2WSvnztWbb76pMmnpFsKQ/vxzzcH1a9e0f9W9z5qospszQNOUL8cpT0UA/gLnotjuDVCPH0FgeBFG/fy8pCjUGMOdAZMES1kbJUoCH7ymBWKS2KGBBczddFE3M0Fry/6H/NWUAONPEqiht+yAMCyXVASkDJbrEnDwmV0TLoGxAncHsZ0RkaGWuLc7sSpB6iY47It8JcjoAc5p/gLBWrrPzgIEh/UGw97rLQFpX28BXPDbpG+EBICbsHQtqVR4ZF+r+2i0p1tTFOzMmlmYYig7AZJ1y1yd6NZopiBzEp3fsIw680nJ5bCevIZSUYOfrEYrJhfEn5EEiplMOsdJ8Pm8VSKtMeZ039bd1joHhE4FgmMmQABsF/tj8Ffm5wfR9iHQY7+m467LdgWEPIdppzOqAX55bcZtAKmbbU4THvlg1vaMrWZu+DfPq3iARD9MFgANr7nosA1gTyRI3MhC+y/JlejRWsMpJeUpnQ8Dj72WPTYE/23BBVjmntmvIhI0LccxIJi4ZKwtniYTXBqAmsS1xswxRkDCNHXI61QO7FLusC/ly3T5pdZUQ4xO+yCDr+uujdiBAUgadWsd2/TsH9ZcuiqHNShQQQee5SfaukMi5PqtW7JvT2CyjZrK5HOy3xPXRaKhA5+ZGz2TO44GCMUn47M4B2DtMSZPnzzROaAmfqM4Xn5AOi6PKtaGNdAa5EW7MKBxGLMBPpX4dVMjmIXpnB52U86d+BgCkdOR3GsSQglnkkrd3SF5PA9Zf1wnwK6GPqSQriUXDbboT6YU3AzMfvYKuCOGIK61pj72jyqR/pV5Ys7DxOuEDyWhLF0SmQbWGferc8+M4j5+L+N/vPRrDBBrjdiGqTs8IKRlSsZNGPre70k8YQkkQ2yz0q2aqg/mjk7WkjZh/5Gs2dmp5Q9+XOf/4t/XZOHv6+EfP6idN3dqbjJXqx+u1+U/g9Dzm/XwX//b2nn73ZrOwLtm+VKMXVh2kJrENMb+NHxlSLSkyUk07CJnFbD4Bfs8djolrrJJ7/35nx83icDZbYwVbhYjjaMmXRWX2wlBNwIbbYUgw3Hg9X9AurNnFZxzyH/y0UfatBhgBn9A4i26CugGQMc3Nwo9dhwAZQApaUBAnM+BOSdwbgY1Ma+XhpTRaD4bQwvyzEDDoFOp2z/hEtcYUjl6ZI8zV+i1UcqLZhpjT1v6S5f07ALlzK5LjbfEdOl2hcYSwIepn1yf32lNuAlB746bQ1VdKg0QEkAJ3Sfo5gBDGHakJZgSO7L9ACMCUN39cjgE0pW1OVAr6+sC6Pi8n7OuHj8+sbdi5AOIYKwAGrhPGHRsbJhDOG0wyzAiTw8PBdC98+67ddlsr4cPHtRP3n9f4PJSUPT9fY2FuoIatDxx0DkbwO/SnIF/Sxw/zTLcMRGwAoCDr4FBRMkBmn52TmGqpZHA81D5oP1i7bEOYAq4BBdAcTh4ZljbcRa069ephN1svICIXC9dQo99A2fg/OwBmziwb77xhjJ5ytTSaZnMOM/sbIWCtVGn2LAeMdCUYPTmGCdAglMYdQB+YYRyn4Bc0e8LEBeNJYBLrh+2HWtRGXMc9yb+yeemNFYJCx/kAjdTMmPdQ5wyHPqAdgmU4khpChL4OeBjHQBSpqwhyQ+NMw5/xokyGgITM4i4VBh0ChjDFPTr07V1YDq0+WI/SA+P9dEYScyVAhSzIhmz7KmUMzOe3Ecc1DhrHbAOI5D5iENLMIcDNGj18RlmuvI5GSsJnftbiYOLF8VsJSPMuaL1xJjBWKLDE4C2Rc81vBzeAUsNftLkhPklyD3j8luBlx2waFT8bBWYK2fOndOZlqYREd/v22nlyZM69+GHtfzwg6qj9+tg7ee1+/pmHVzcUyMHSlA5bNTH4WhOTRwoWVWZKhpy89OaLE1qcvaoDs8fihGHtNnSg+Vae/9sLd07X3P7l2qyuFGHF27U0bmrdbh+qSbLx+L48/u7tfjsYc3tAzJP6mhlrQ4vbNTW6rm6j82hFPDqVTkXjLU0wSKabhBHyQL23MqK1lwvlcizctZyPjDnQ4BrAIax1VppmWGtXebGcgUkacJWVEMAi+XyE1sdBpDWgh2knEX6u5neOZNO2MU4/ClnGWVFX9rZhO17tFB3DpbFnPvscFWL6rWl3bq5uFfXFvdqbZ7Eyi8kQVT6aNtGQpMzTKyekZYSe04ldQ74X3RPSuS4tJ/X8tyndROUPUC7zVpHHVgZSqnaPckuOJAenwPYhc6w6uMsxxVWCE7/+fN1+/ZtBUYwJxScPXyocsfznJNuEsH7BbYa/GBu5bCnI7MBwzAKAh6IVcl9tmx6koPSgwGggykC690lVQLyzBYJGyfAFPcOEMY45vn5XRg68kNcXj0AqmbEqKz/8FABD19ch7nIV85h2SeX5PDv+Myd8RDwUFUpZj93ICjXVOkTXYlphkJzB+tkjktxxgH1af7CiwC6BHrRL2KOohnW12pATyVZrMuV6pRe0hTNO36HHcdmMOcCrFvMkbgBIAhJETURyfo0ay3acokhWKO8L+cjY9K7XYb5lD0Y1j2vEZMLLS/upwVPeS6VGJkZKIDYyYwOGCjZYL05sYwNGmEHGH/2OZ+j58iZ7HMNGzl09XXCj/EV4EDC0hVK6ag41rIL227QtBsx5APaJvAbA0nx3ZRsbBpzMOUAExXzubQsFQ9p2AEgyf0EdFWyxIL90vf086bcjdf1bpl9H8RPV2zWmGdhbaf8vgMk0QrTPj9+kOGn5s8Eg+5nZT/wd9YR1wegxseSZE/T+wvhIYzaQZusdQP9EuOmaaGmekc2zGdcEpP4P70LaJIlp+3Xwf43vehUNA3PPWLC8R4qDm7dvq31h11M1+fx58Ru5HlmjWmS0f258vp1tOBJoF68KJYvNp5uscTm6dIdn3LcJThrMj6m9nXXMkw85JL8zmxm2uWLeL6xA0pwuFIo62pYAwZhBWrZ7xHbF1sNYcWs7t4Ap9u7zqDrzEstP69B7aURAzIMS8VJjqUUU3mPSJICkPPcubqIxjEMRCo0RsBm5ikVa5GcyP4Yzi93z06Hd/Zx13IdgPF/BDmvgYQQJm+TU2J+IiWQ5hKdZdcb+DBHPC+2KNhOdO3k68ZPZ9+DOdy7V3Pv/00tff//roOl9+rxtx/V3o29WthZqDMfna8L37tV08Vv1aM/+je189bbx9rVL/H8w5jbF6aqjt9RFSAtWc9pqkdiS5kjVTAZ3+p4yWn7XAko64ayf8WufO/P/uwYoMNZHAF0yVipRJISP5opkFWHbdFEV7tz0h0UHCeaRbAYf/7ppwJSeABukKAoaLyYc+fOHesdoNlB5o4sqMsuc3jqwWDtuUsbnyvtOetNnOboDg6Hs/xMbgTgeymmKPwvMWkvcqj/e/xdixlHHsFaa+4xvhwsAqTSDMMOA3OZ7jcYXYw4hwYOPeOjgGDEFIqhUZdKO7BiARgowalgPBlDSjniuEoHh8Pe9NUh0MMwuhMaWm3cE8CHhD6dQUm2X6h/qMDr63LICfxnAXTH+MdxNo6fOpAbU4jfcYDzk6YPGIk9jMelS/XWW2/VpUuXdIsC6H7842OAzkFlWEowyATstO6eAp9bphNHTsCjn0vOpEskwjbjJxsxjCjuSaLSDgDSxbOvy85M6qCPnpnmFP5cdawETLfznCxxmGinrVOBTk2jDiAxmi+AkinnVInvqDxK69Clvasc3G++qQOTbs443SoVNgtvyAr7RgLYMiZhWvGnlJBqXfgZx4y6MMJg1PF+vhmP3KvK70elyGGica0OSPH/ZFU7AMW4Auxy3TSdGAI7NCNcsss8q6TYAG7mLgEZIFUyYIwf65j1L925Np4p2ZWhPl7UGinuO3PJ/KsUY9RdNaBpwE4xDOwQ8Dv2BPMHYK3GIA0A53XRaOzsSZ6D9dR1//oa6usyayifqwDJQBzjky60GT9K5bivgP1yvmwfZPOXliR8T0aY5AxBqwICSqUR0QWkM8tVWTU7BtLzM0AYhijX45mzH5mDlKv3cRgC5DNnao2GDjAJ/DkEkQKjbKfovnrm7p1a/9u/rrlnP6rdGx/Xzs0HtXt7p47Wj2pu/xeNHKCHTRfczEGA3fHfCDEA8jTVR3O1sLVYS4+WavmL9Trzs41a2L5Wh2eu18G5jdq+erX2L1+uKckEsqSsm52dWqTbtLufH8CUPn++ttBopaMlwDP236U6OoedcFOZigNNnpPrYf8lhZCmHC4bVvBicX10qQBgwlKJ7SXwju3WXIbpEO1ad9iVJinnPfPorDPnVm+u0AED1kvYSAHoft3n7WQ6VwfTuXp4tFgf763W/cPl2pku1LmFw3pnZUfg3Nn5o1qaO2bOSdPIna3xb7Rv6aboYD1aqGF7zCp1fN4zhPGh0ooketwYZ9b7egnjl7SOWhmgmF5NykIAXUAtJ+W+JOaebp68FlB3cVH7Ea05Net68uQ4OKNplEtBkCGBAYb1Uhd3l8tx76y53jmOf6dzpmw/n+EGH2L0t3UUDTMlbK9c0eskSk7zhBawH8dOxyWbnTnGmu0BNDZPTIqUsFhvLCCd2MgLC5pvSs3kP1gyJfa8+x0DkOPKgHTbk89k+yQmVlhJZtCPmzrwfHRvxW5RwssYCpxrzJ3OZBr24MiXTbARAIt7HWv78V4ltM3g53m574ii9/XWgaqUcovZ05ihfGYAQYJiKjgIRBOYdSZvgFn8ftg+AJECVw0gyx65+QN2Ome6zlfPt+bZ2oXcK88nIDbngH0ZSp05x0hYA9B0/+pEEw3bRDHT/VwDAEhXXktNxO/L8461xhK7MDY5X3l2/O3cH+djgF38+IFpZyCPvSLAkPkg/nJSTSXQBirjUw1z0DQ6I/cg33rEyMvaCCiOfRfbj0S9m/kkHhDbx/ZNDQcMJLLf2dthR7InJGFgTbBoSqqs3OeDAJqIsbeYUP5d160aadh9CSBp8x97yT5NHDFet2Iis38NsGst+fOYg7DJOHuYH+Je9sDz4sPEvmHL5RrpQpmEubRdWxOasKBybTF2W/OEAIrcV/aiGqMZMM6zCWR1NYZ00s6erWs3bug5H7pZg65rXzK+9In4esaBctpzBWCCPff6G2/UBftIVDTg76tjbFsPYZjzPAFoA1oNsi4BaBvrXH53S4ikK3TeO2g2uxR9ZuIrcUO003zuZE8NzGTssTXbx82jImHBOLNv1cigVcL0OZs1pmHAhWGd8lVATcBUbAkMZBKYkuwaVWi8yM8ZAGzsniUaEh+gORp73xNKL7rmr/L3MD8Vj4U5mq7evWusS2CxYz1ZJ1zBDNWMrV6TRF7K0gHNPv64Ju//55r+w/9T+ys/qie/96QOLh3If1759FKtvfdmTVa/VU++/e3afeONV3qs4dzkXLHkG13BscHx/2Inwxzm9yGjxcdWAiA6ztnfARshOwA0OymFLVIFpAC6lLimUUQrJWOQJaLYminEOPeDmCeOYeNmcXZwzOjCx+vJwIjiTSBqVDR0YV63ce2aDhxuEO05DugYJB2OnhSBawRM1LpPpzIEp5XCZhaykVkoYgSQkY3mDWKLy8tijv1jIsuvtCJ+yRfHQIsiSZAGc8uaZjrw7YwnyGfxD13M0AlzoMXv2dApbWb8uB5fYga4dltOKewel9dKk86doQaGgLu3CqBrlPc4zXwGawVAis8NMyuZFTnpdlxFPUbL5ZQS156pSHZnAFAM4nJ9Dv+U9ypIBaCgHPPqVTEB0F3ifY8fPqwPfvKTenj/vrrh8ekpN2VNMt7S+qEkEUd21Maa9ZamAzC1eG8vHeRZAiAFlFRJcgA6qNStW2eWRYSqAXaSseFv0iSAhj+Z1BOABDsXfG70xQJ0PtfRCGXb3WB5RgAgDpZkOEVTB9RtQH0yOWhF0IUT1hGMJ/b5559+KlYFGRFKMMfAWdbDkKlzQAXTTc8R1q0DhlVrXuY5BiciWihxVGBdJJgBQI1BZJ2aicJ7AXBZf8lmiv3iUkvNrxlGzCnznANQ2ihunsGaEvtncXFYx19y/AEizEJlDTFfzGE062BQqBTXk00oF4c6wGo38kPgaWC8d6sdkiXR32iajKwxnol1yVjmAORjlYmLyLYPIe6P16gU1kBzfzY+6wRjzmWNCaQYT/6u66DpQkmQgwqVtLZxSZCb9S6Gou002jVkaglYSQAR0Mv+bG7qe4cA1g0reA4CsSQguEeuEwCWnynDUTfi3tSi2WC059avXNHzo33H9aWrxnoiWILRSDnhJx/U0vf/vA6O/r6e/M6d2nljs47Wjo5ZcA+XlM3TObk0raO1QzV9QFtOhsUTPp2bqgHE0uOlWvlspVZ/slbzmxt1tP52HV5+s3avv147a+frKXOK5iclSMwR12Wtk9hKFo49xO+dkVag5LWQRJkcgbDiYQr6Wowb4yUWqNlxcozcxCPaTDozXKYqtkQrdcLpVSDWmQXWjST4i/3TmjNjmz03BujCIBCjxfPUGS2/5HF56tv2JjSFWKi7h8v18f5ZdWxdmztUSeubK7t1afGgFubonjvV3mUsegIs+kBKxtiGiiXoxAF7IV2EX+be072VucPuxP86zYafBtDJxjbbLvuQklHfSHyIE8Bd12NsAQk6W+jBkvW/ceOG5g1ZCHwyQHMScwSJAeiwlerM2eQiFBQHLDDYzR4FAGO9hXElIDyCzAmkXSopn3B1VQldtMvwMdO8Rc61WQ3pwteBKfmGDsiZR/xDvrr/km6xYWHJrvh1AJgBp0/oM9nHQFqFMe+lsJk3lRJbUypdIjsQlLUhbebWPAH70/2jAKtJkAgYaQmXXCcBogCDVBRY7LqvwwAcSixaSqGXUuW1vA4/g/EVgOFS0hNnctsfzGG0x4Y5t//FM+KH8d6Up4tx20gDShoG0HSJtBr6eA2HBRatrwAw2KeB1WLAkHnhHq5YW68/f4BcxjhNNDpY1PdXGJS67y41A4BrRk+aOSWYlwYa+wMGpjUJu78aVoYS3tvbsrmX0YKj8gVfBqDYshyzNO0C4IVxx/9JqIcllrgt9xzfK/Yg4xhgtP8+DJEwn7Hj+HRiP7dmP+wV1vLAtGultDoXXOqXdZzPSLVGZ7Zyf9yrEjX7+/Lbuobd2HdUBYkrUFi/ADbdVgbAVXxDPGCm8wBS2h5wXT6LMzHX6UzLWbY71+hstM7oTIl71mNnUmUs5Fc4GZBkWkrvY0fC9uv3oM8OOYFEKtUja2sCTe988YWaRIR9xWfI//T5PstefOnanT3Yzg00SK+iEYyUgRscPEZDHhmA1r0zQD3PPpx/9smYr8T78bX7WQS4x5eaR1lfk/2TipP4Mc9jlsfHle3xGSLfetSRlM8BHIt+PjaGL+7hPv6fJSzCqM04ac4a07qDvif2WMbRY4j/xtiBf3Bu8Xk6I5uEwcv6CTDn+QLAZt2HCcq5xrOqBNjSRC9zzV/lNQMT2Yl3rTfHi0PDqXb2a376/zM3KY91o6Qk9HJWiD33ox/V5OP/Uvt3/6J2135Sm//sWR2tTmrl85Va+uxqLX/+1Zqc/1Y9+xf/ovZv3Xqlxzpxrlhbn2aYAehO2MdWsZHzNuy6xBqRzAgLXIk7M0/lL8Dg93k69/d/9mdTZa7SybV1c81TBKBjc3cgazCMTTgz2QNAOIC0a9Yg4QYw4DDeAODisPIzSD+LW+2gNzcFuiUbLXCOQIIAIt3d0AyB6QFK785cx87n8V2LbDeaBpUctEw9hkJGGEFNiz72QPWVZvF/oBfL8QPwcsaFZxIbBeq6A1bGVMHF3p6eX5lEdE5g9Ozv18MGyDKo/J/Xi7JvUIHR48BiAXJdxhMnjU2oGm3T3sWcm8Ggy/oBLHi4ual7VIkeB2YrUVLGziwf3hOAjn8/uXNHrJZ89QMyjB0OBgAHvlICGKq2QBUyGJTQbWyICYCWDtd5ZICOJhEYbIL4MPxyOAgks/5Z6NlilcHcMxOJfwNIiC2VLlEW8IbBl8xcHGw5Zj6QUvqqLpzWyJgF0HXEnj0Ik2zI2FkLgwMjmcuAIGGidY2/jGUcReaH8QtQlkxyQLocRGEQcuAwR5Qi030TYP6zjz8eGLQprZQD6RJDDo/eaZS1xbzdp4QdUMyZecZdDE4y2w5C9N6uUecgNKUOzDHzrf1uIWXmIgBdB8gAHPm95s/MS2kKtlJcPlcaIgaqVNrt9Q/Y1ZstdLOQElnYgQmiAPOyVlL6GU28OHEYs/58p80Pv2edcQ/JHHfHVA5uOhaZ6ZMusSfu092HeWZpNFI6FoYeB7wzhwluNbYBIlpJNPcgBqdZd6wfrsN95Pc8M885AN3OnPdSWd6XEnXuh7I5pBNgaALS4WCpSyfJnadPJY+g7lejssAAJuxTGHRhM/AczEf2b9Z3DhJ1b6VLJCLyjx7JFmj/wCCFibe9rRbvCx//fU0//m7tr/1UGTwo9vNu7HDm0zO18GylJkvLKl2dnNmtycpBTVcOa7roRgg+seZ3F2vhyUot3jtXS19crenC67V/++3av3W79q5fr62lJQH/CSCxxwEPhp8EGWai8tw4tvyMthK2kWcI4M4zJwkmSQA7dDCwsOX6m8tCklTh/ZwZab6iAMOlgmkTLz1R260eeEbjDIeRzx6YRE2LM0yi7ujJDyDh0Eq8f11Hr0DO6Vw9myzUFwcr+r5zuFIocL62uFM3lvbq+tJBrS0cCxkLMDBjl3OUMVIiZiR9kEoENbQBIDZD8EUlrgHTxDyg+sClmXKwGxMiDl/Yp8zx8zTGnjdeAVi51zBAEgRpn6TbYbqnXr1aVzY2amNjQ5e9d++emNITGJbuJIh/xx4iWNtMxcMM7abB33SJLvv62saGuoeqzC8d5KzzJQc9mk/u8MzeJ7CSI+gASGVFnqsAcGm6FBuWEmqxmJvmWMYjbEPmGzvOfDMHCQhjb4eseWPayS43ICwMlgB0/B2/SoGnASkBpx4Qgmxp7OHvuHlCn8MEArHD3IsYNiONw6zXyA3wWZ2pmmsOTMOst9ZcanyeZZ1p3ae0zC9Kwl7M5edoJyZAVXlck6oRUNEYeWFkKLlg4FWdn52AOwFARiTdGrADEATj/AUafGOtqbEG42lddztjhDFk/Gdp972oxHjwi80EZD6vXrlyDNABeDhplwQ786mxwr+zvieAnNioTqIL+B0RHTrpoYOqmePOtBv8ajOgI0swZtgNovZOdlK6xzikrD3l6jRoGhhcPnuYP+1DJ2vEmE1X5zTqcsVJgIYxWzMJk2g6Dl2KE/gnAWlN8iQ7xG62vVCi0RU36ebMGTeA1N32tgZ2p4F3fb3A6MQfUmzSOhPnsxn7xKA5k5nnAHSxI/Hfe/I2c8i84xeRPOSLePv+/fsiv3Rgf4hXmh/dKzV0LyP9zS/Fx9hA7NO1a/pM/k6C5BFa067aEuDusu0wj3uTjACYPGeY50maiB3nM5bxJbaMbeNZIucUkX7Nk3X/eP2LgMfsD1UQELecPXtcMt8b2pi5zZq6hzacAbqxfe3AajALAfvpajpiRmYO6cw9SHYlgRW79grOTZe2YH+E7R2m42n2/hU+4pVeeoKJHOb/iGE984KNPcoajt+ZbrFd31Rx7507tfiDH9Tk87+uvaP/XDsXP6rtd7a1eFc/XK35L67XdPsbdXjxm/XsG9+offsqHbCNLerxUu6N8RvskpmA4EXpcH3aoPT3KZFiAlP2WPe58XWxqcQt8gdynv7df/gPU7XH7SCdF3g+WJkyStPcZKHrB6iEioxcK1ESLd4HBQYa+iYLUCUIIOsGj5KNAXSDvQRIgKgkXbjU4THBnnUo0B66Yg0doZoYc1NoFRuAqBt0E1NmhNAFkR+yxn4tmyiip7Mm6JVW5f8ALxZg5uCUMWd+cTJ47oikJ2sEeMKzk5FKF9vuwHCgsAloMsHvozUSgdM4YcwXY8faUPdOHKNoeAHQAaKOSjTdhz0AACAASURBVFwHh9wAHZ9DSSdBXej+ccCHckoYSmbQ8f4xQBfnhp8Yd8Algn++WZeUHgL2cV2cHRl4Ar4LF9QtEiYANGM214P791XiCkDH5oIJ0oXwtc59IARc45oKCMwWzCGYjqcAZ3wNZaIGn/ldgLcASjo8DCQBaIjJ0rqMxYmP86RAln3TMxZuOx6wUg5eysxZF88pWRzux8EUBiVlpqHSB7xK4MxzUa5Ol90EZTCbnnjfDwGg9zbjxjj+f+29iXOd13XlezARBEEQE0GKoiiJg+zYsZ2qOEmXX/IqSVe/f7a7uqq7q1LJ6/RL4gydituJHceTrIGiKM4DBmIeX/0W1vq88emCACn59Uu7r0oFEPfebzjfOfvsvfbaa0vLheyTdVz4HM8OQIdzASTxN5g93F+YbgrWkwmsXV9drpV5xHmiVcFPXmpk4c7NHJexBgDqAFM7FjgQAKbMlbDpwqQUM8xMSoAI5q/KYwcIgipzDjsYY20AOsAQmmiMQdUKTEa0c9p6tiVsTJVmmfHEuSv4ldIbvpqurLLj/tygks4AiXyH++EVJqhKUwEICmOO4wJUa/0zn4r4fBiLjAfjDiMyTTYUwBvMYO6G2aZ5Xkpc5aTxzK0NKPZUOuVRau8SOp4fe4K6SH72mRzEMGY5PuOpeZqu1NYuSlYnDlO3B/gZYm8uLCzI4WUu47ypq6Lp9u3OnTbyN3/TDh7/sG3Nfti23nwigdr98f029mysnf10op3/2fk28uJC25y60PZGWhvZXm0jB5ttaGS7DQ3vHTZxbUPSpzs4ONP29ybb9vjFtjn7bttduNb2L19p+zOzbf/s2baOdioMZ4sac73Y+yS04qzG3vMz9rpLoKW03iVWSuAQSJt9FwYEAWZYQilXSskJNlSBkgFbTZRoeaUpU3Go0yGxHyCz76e0kP1DWp0FYKgld8wNbBD+Rd9B/qJb755LW5/snmkfbk2KQbd9MNxmR7bbV8dX2xtj22oSMerSVvlFTiylW+SgUsDXBRi7BAldvUhEpnuZ9VlqIFcz93yO6+L9QU0AThqnyjbqgCKzM/h3AAbWABpHly5fbjMzM3IwHzx4oPLWEZKDMJQpacGmwnBj/cNwg43fE1av16RAwyU584iPuwrgSHY9zCs3McGJZ30rWcs6T2ldmiqkc6i17KJpx1qOVtxxmmNiw5h9zNhKgsEgfQCurB8AQH6XPheJMhJt7jZaS7J5NmE3sIeIiQWo4oYpAgwMiIqhAkNxaEj+c7SkMmYpAecnx1XibACAnVK57J/Hla72u7weVxL1uW6wAHTlQQboSLOxlH73S9NVwkt5HEB9Eu6lNDPSDtrD8W1cQo4NEKvS4IsAdrPs0EJkL5A/kaYkBj3DoGKsBpX4nnT/xwF0uV/tNZ4Dfe0++TWlBHfQ+gxoHCYYeyfEiI6xEY1Vg1baOSzMru6v2FC0vNnzNzcPZW9KYj4MO0A8mBoC8wxAdUFr6dYchogC/dqkxc8671cmSf2sSpbxnxCwj9YX65QEET4PFVEksEm0WZ9SHWOtZZc9K+B4Es+VCRg/J6BNGHTRkkwwrCSdG+Hwt6zf+NDModh17lVr0tUUYcXFHwsYrz3J+tKDmG39+YLPk4RvHc8jFUAhvVg+AWCL71TJgZSfp3Q+YyDNSrPZYGJBdgGkUyl9KQVW7O5EDNchba/it6ZsP5UFkQGp4868w8ZfuHhRNl7VDGtrv0wkhKFcGOQ1ASK/1PZeCWE05NwdNQmFXCPnrQAe44rfgL2Vz5Akvu+B/WcQg7K//2nOJzE8gK2le1pfl3zDk2fPFAsO0nYNvjCIFZnkVlh2XBvjquow4lnwj6GhpuY4YUi/ZI8ctIeLab+y0jV4Ybxk660VnARQBbVP8gW+yPsnMZFfeuzSnCnPR/55ZT+aUT/+6FE7+0//1IYW/7ltzPy0bVx60LaubqoSZfJn59vBkyttvX29rc2+115cu9a2pqc11/MsgmlUG1ivTRUcVOWk8sk9DPpSFP37qfawW+c9m6mEuhthiNnuSkURnIiNfvQXf3EgqiaUM366WUQV0Iv2QxwYBTnuENoZT6jmDrYxGOlywYACrE3Pz2tw0aFjAUengOsFoLtgYX4AOunP+cKTdSYIZjO5fOWKNiqclKp3gHO9u9/azkETkDI+ctBG+xS6LzLb/hV9t8tcmjHHuJOh5Wco8dyOtHOS+Y+4pjWtqLVmDkCV5bmSwccACKSBcVa6+upZGRSSFon/7zQSTgHQCQCwthfgh4Aub1JcazLU/I5g8tyVK3oizx886Lq4hnGQDZTvK9vt0iKMopo7WNQ5DCl0dM5SOjc/3y5fvqx5xvyEDfDh+++3xWfPVIUm3cTyP8fjWPxNY54uY9b7ynqo7CfmMeuN5g9hanVZfIudpiSP+9C4mokko24ttUHGIKWxykQBwLg5AoYtOg0AKRxTBso0d46p+7LGY5hw0toh4CjddQMSanM3AJrAgPfYQC/Mzur5AKJEd26HUh50uzzvuFY1oHDHRgXdGD4H5kcAOmv4sZwDQMYZ6Zho3qC5h+qMZZzkuFnvMOfmPgEUeXFcni8lourwVxwVMTzpGmqNuDzPzEnuIaLTF8v86j+jMPq4jsrgZPwBIAPaBnio5WhKPNSsc2Fopmsv50spsABMOx38nfsP008Ov7VzYiLDMAzox3Pn/vicmBveOPg3z0qMEjt46cKrQHOApl2cUZ3fzTBS5iuGlbUFa8m0gm0yx0n8RKy7MGkppd5jDrN/UPIKA3hkROzhhw8fao84z/Olq5i1HSp4KUelBCKdI5Bsu4M/SlzPzcwclm/gPMF+NXtSHaR+/tM2+ud/1g42/6W9+NbDtvn2Stud3m3DG8Pt3Efn2tm7s2384ZW2v7fQVqen2y4JofW1Nrqz2UaGtttw22tDw4d6mfy3P3ymbQ1PtI3pubZ27VrbvXy5jRDA0sG2NAFIJje2nABCWeYzZw61RA3cBZxMhpfPsQ9kXwiLUSWAsNstUBsQnOPF0eVcCWB4Rupe2CttizYVdqjTpiqAmzLmllDAXmj9WRMopXJhEvFejoedUYLESYX4LV3J9xfcozf2h9WpFebc7e1zbX3/UHeOrq23xtfa3Ai6lm6Kk+5vRYvsOImMqtUVBsAgYLx/+WHeMd7svUkOJEkTFh3PMfuSEgZ7e4elcS4p/LI0Z7KOYXM8fv5cnY3fvXFDAF06uN69e1clriMWqiYxC8AEYEDQXcXKBz0ubN5JDKfs79Fm46fAX2vV8bv8U4NdYqq4S7jmDMmFiE8HoMMBdzAjxz2gT+kymucRZmEAp4w5cxhGmTSWLCDN33heg5osBNDhfOqybgaaEs3eo7kPEtxzFy/qup89eqQE9qGtOCwVSUKW5/MyjapauirQ3TIR/YDtOACq/7xeVkqddYu95146hssAZp+6QM7NHQaodH0cEKAyJgrYSeSgR4rGsVliAekCkorFBRjhbuja/0rTEMYBbU0BHqXZU8CLl82/lwFsSSRwnQFtKmAfP68CdPW5x+fAPquzatVuellTmXRPLHqiYiOSONzYUNCnJnkGNwWKGZiTjl3YYemcGbBigA5c9kv5ob3ustwfLwEVjt8UH7pLbLTswrqLf0w8l4qbAwerrE8AOn3frFWuvwPSqlSD5V0q+KaEjwEt5h7v6dqK/i9/H8QgDdDBuZEcYd9Xyb+1bXOfSejF/sqPLqXlHVPWEgh8rnb/PG67SmKGeSz2abQx3c06PrgYYo4JKlOMZztz8aKuhWQJIF263GstpMLETbOY79xfkuWdb23fSPawJF3jF2jemK03NTvbkDwAYCW+Zx2nC+lJEhWdvXFCKfuVvkcJdbrAO4nNfSt2Q3prZeWwq6YJITyTAGX4CtKKOyZhftz4M6/ZU2iURfJX/pXBE+JibEskdirgqbJv6x13VTulicmRhJolexRLX7ggghIviAz4rad9ZU/WXrK5KamN2FvmW/aE02gonvacp/3ckX2EUv5jmNinPd6RzxVNwbMPHrSp732vDa39qK3d/LhtXn3aduZ32ujyaJv6wYV2sPh2W5r5Vnsxf7OtX77cdiAdlLnNOok9q4SG+BkB6BhLkhlqvuEqpde59tiwLlluxjBJDOw0ryQshn7w3/7bAZuIXgHoCFwKiy6ADws5hr5qUvB7OoZ0zmIMlZs6ICTJYsbwguiDSGOAmbTS2LAw/8rz59KrS9YyWQsNzrlzmsgMoppDmDWyt9/a1sFQ29ofajjZAHPTI3ttfDilQ68zjP96v5MJIEcA3QG0FrLB26GLUWaSCET1xGOiYqyXEEMcGpL2BQaRfyuDb/BNWTdn8mMkknERgFEEXsWcO4ZBx3eFtHtiApCwAQUAUDlGnGRnf5hLb77zjh4QpZMvXI4bB4i/BzwRE8dC3hjsqunWMYow5HNzcoIF0E1MyKkAoPvogw/a2tJSmzLjKGVE2ZyVMSubXkDFZNoroMQ6C3MpoBjXqgw468LgGddOKS3nYIMO4y2lnQoyBrzCOJPGg7UaZHDsmKRcIGtKDq3HVxk0lwsxTmmioqYIaKU4EJejYxZfNsLcM9k0gjb0wdCeY949vXdPACo9gA+lsUvXV7PIAvYpQ2YARiWuBsYYA8Y51yWg0vphlD4KgCjXXrvWVkZsrjOMOM4bcJVzMa4AUOrQWkShYahRgs39qkQae+nMYDq4Mpf4Thiag55PHK+MP2PP9csgly6/CZj4XMaG42uzzcbuDoQCUJ1BFCDOdfl7KZuojBiOrYYL6fbqrnGseTUDcUaV7zLOlMzyzFNiyv0zH5gXYWII8DFbYZCmXcoVmN+MfZwX7ofr4Twq5U4nNc9XrgXAiM9J+85AUJxtaf8RAPPcKHsFCACkIzhJY4KNDZW8Pn3+/DDzWTX0okPirKk6e3ENEa317/kb85lusThr+6xLQL/l5Tb68fvt/Pf/uh2M/rwtfedp27y2riYQ6F9c+P50G11+u21d+mbbmnu7bQLQARoyp3d32vDedhs2SA3lm/m6MzTc1g+G29boWNunvA8GUi1ZYT6ivepOhArKHZCpO50DgazhviYPY45947kEtGPuKqBzaX2AsxwvWkkC+63BdVwgeoTBbT2sClDEYZfNM3DCcQMs9kvKAggGOBRAZ8ZC/I04v19k1362O9Y+2DrXHu6cbS/2R1XKenN8XQDd9MhOGx/a19zP9Qf4rMygam9yLSn1EKAJ2xPmzwCGbf/aK+Mp9ymWgEs7Y0uxS8nahxWBPeP5L8zOKnj5sl7cA3PkyfKy1tqNmzfbxYWFroPrnTt3pN26t7WlfRSRcpq7EIiQUH1pN0EDKcm8n8QA5PwkdgEjpBnkDqfZL+WDuISeII/AS36QmVeZMypFMSAgvToDPN1PAwPHMSFZbwFuYP5pn7A0AAET5+mYpvYV+ExX2mVGc6ft6yQTwMUU2sCw6yYnxUJ6cO9ee2GdoYB02HvWJP5BNNEGMXkqo6F2Q6xzNvcB0HjS+J8E0FUgf5BGXeYk/j8MEl5iWLoTct7vEjxIt5jpLg1YfKTiZ2adSfuN7qzuNKqxCLs+e6qb1AAISbvT5ZTyR10C27//+JeypzzXnsZcx7yimZ7XeY2TOpayA+kASNEBC0OJz/WBiZdpazFOg1gmut7SNVIMKZfBAuKQ4GItc925/66ksTSjSLfY2jU2enY5d2IO+ZgG6PJe7FSuJ5/hnGk8kUShnnW6nloSQNI87roKk1B7lTXv9H0AnF6TkDQVSBdfztlpRwLcTUwcNtwZwDQNsMC1iNHl6qMAc2G6yW64TFUAl1mT8U8SIyTpKe28AZqHfdt8JDHrcluVhiLR4wRpfLqQI+LryVeiOdtbb+m61Q10QBPF6FamY3Car4SNFxBQPnO6kEczzU0zqI4DyMIOQ5qAtZwGL8RM6UJaSx0Zc7E8S5OQ4xilXULBTMY8KwGx0S5fWZHtzXNijJQI9nhJOgASxTHEhkH7op5bAGjAG+R0sDXWKgTDkM6xG4XVhkT9GKvfZbey7DgH65AuuHNoHKN7/goAXdZc5nWqH9iPIpkgv8EA1JddcXCST3HaRM9Jxznu/ex/Zz/9tE3/7d+0oZ1/aS9+537bfHdZ2s9nHp1pM38/29r6e235ve+09avvtZ3Z2bYH6BrJIle81eYORypqorHv6kFJvCEXU/GN17iBfqJBZKLNTTWh4EUCSj7iP/75nx+ERSJQLgy6AtApwHLLeLq54uyEoslDZ+EkA1Id5VwEgU9o10xINkQJCZPFh+Y8MaFJyueVQeu1F86CSXMIPgfTLgYA9lwAuq2DkYbE+oVfY4CuCwzI3KyuavNNCQzGCoNLhomFHVCNCUegoc3Pmgc8G00UtJfcjbQr5SFYPgYoOjJf3SRikAZd5kcCcRwIMXTQb0l78gBI0aRjk5qebleuXdNpHnz6aQfQaZJb0LMrQXQZG/fK/VURfYKYZ2g5sXFeuiQtHTQTcYyZm0+fPFGTiK0XL9ocpV5QTn1znItXB6Y4U8KYZUNW6aHBZoIlQJho4IUFUUsvw5YLM49jRbMu4vZ8n2cUZ6GyR/qliQAegwLGOAABBjk24y3ApHRJ5T7IUjFuAp56GjN5zgGehgicyWwDlkxNqavmw7t3lcUL8y9GNXYi4xVdttCwMZKZF3lPWpEFyJHWUm8eaw67kYTKW8wUDJDKNQeY5b7VkMHssjDqOE/YZwEkAIJ4n/kTjbg0L+B4KqEGGBnQ1KPP7MwcSsmrAvfcVzH8RwA6GB9uVpEMJs9PAQtdk0sTkjANFLTHYbZzFUAs4v9yiAv7U9qFZnkGEBUo4fKp3Dv3y/VljMX6LN2Iqw1IqXS6yGbdM34EvYy3mItmMyaQCWDIHpOmEjVoE2PUIuyMu7JOBEasVRxG2EQklVZX2+LSkpx6dW+1hpU2Wf8fh0yd7gzU4ZgB9vFSQMAzcAdKjrvPZvr4cTvz2S/a+Q+/1/bPf9iW/o/FtnVlqw1vjLSJO+fb9PcWWtv9Slv+1u+2tbfebduU+rEubReHoc2XjowETUgSb/Dc2BsNRlUmRgJBfjK3BLhOTup37D3PpYopM8bKrLrRRhy1AKfcnxrwWIhbpd/s00hSkOAB8Pe8ZsxkZw2M57l3mqMuTVaCxcwHvlNLQjLfkvFlnnIP2JdOnL9MoAAL+CAdY8AgfRzQQeL6p/WbsOT4EDDnfrwx1Z7ujbUzQwft0th2++rZNTWHwKdAi45XGHFcj/bNNBcp3ZZjl7Ef7KfSNCpMqkF2uX+9NUBhfPuMp6yjPEfpQsG6MOOOufNlA3RcI2v/2cqKGkTcunVLsiPp4Hr744+l3dp2d6WjQsUDASNjRFIWBhjlVtkHOnChNCYTABy75gB50LMkYTtN6fnoqLqbqgEZjFuDLTwb6TP6mvFDNY9dFtuVtFirTcFVYfCoyiNlfdFQMkNBzF8zz/UsS7dSBcl0rR0aEmNY9rncR4AKNV9yqXpkY8KC5dhiwszOqsJEbJj19fbo0SPZs27/9/xKEqtrRlFL1fw749qVPrspWh3XAFBpTsD1V62oI589BdPxcyWwPW3GHE9AK00w8Osp8eoxSGIv0nwOlrzsSU/sPMwn5sNltAunpg7ZYZYiEDPRTDr5X+yPAWOtfccYMJYAcNmX4yNgp6KdHTZ9RP/lV5RSvZTOVm3fLjFBqWcSbmYxdlUMZsCmVFrlqE7ARP7jlRnDlSWeUlgYrbu7SvRIP9ryM4m1lBC15ne6xSoxgrSD9wp9trDt+jYttjHBbN6PzyGGmJt+iJ1WNC5r6VcAOmz8LGD/2JjWuYgeXLubcyURHW1H/s2+yLhJD3pjo9PmZF6TuKjMM54h13BSCXI+F4YXfogSTfaHEhPE7xNICjsX+9Obt3mW3TiWddvNe7PoMu/j/ycZoyS7qzK4NhEY3npL99Z1b03ziCQly5yQPwHj0KznkG2yd3XnMaOT+6A0Gx+fxAHrt2OabW3JzpOUx1/SunD3bPkRhdEmv8qJCgC1vp3sl74m/sj4J8HBddZS9QDsPA8x6ByrBjg9rV+QvQk/EH095j57iEpeSYzjf7myRSWM9rWzL/dlHDpwzh2lORbsaBh02CrsEQmKkxh0/X2f+QrAGn3bVDyoac8rAJOvMi4v+2wX11sCpP98vqzzwJAeYs7eud1m//av2lD7SVv6Px+3jevE9Aft7GcTbfav59vQztfb8u/9cdt89yttDz/ZDXaYe0kSqMlNSdLoGl3yHQYdY0n3VkmB9br3JpZI4vU0/l2NZRgzAXQvXujPAIHYj6Hv/9f/KoBOB2TxGqA7MECn4BWHaX1d2ZaIvYY6Wim2FZzjJMnshk1EqcPVa9cE7oEUk1Fl81RmxvXrsB367YWl4+W24up2gbHlc6U5BA72PrrAKhJqbYxueAj6/Bq/AqyK0m9HEcANw5FSDAl8ExTaYcgzFHBnoIMhTP21NIJM8TwNIi8DBsVxd0elZgpM/YpDiLODQy6H0Ey/dF7rGJT+Dp8hMJi9dEn38fzRI+lC8Uo3TW1SBDTWoVFXOJhgBljSxQZWEE0Ihs6caQtvvNEuXrrULjrYYLEA0H3y8cdte3W1zbOhW2tJ2jEer7BP5XC5DFYlRjgP1oNjjKNNVkubAuSplMFOBgw7BeNmvmUDE5PN14+DojLVQu3nPa5JYv5shGa81UCoLoXOeSibioA2s+p4HukSGwCFawvQNuhYlAIipq/NGnBvZaU9cfcoaZLw7DF6BjalBZZ7LZTjGLdkKCvTpwuKSrdb7Ey6nybbR/llnoe0kLAf7sRamVnd95wpxJEDONI5Pb5cT5yvAKzahGzjcNAoAeXzczgtvcAh41qflxyXXjOGAKqdI1vYhsmUdhqHLgFl7jDPOS/gk5zf0m0r/85cq11N47AokDXThDkrIMFlAWG7hbXDcZRU8doKUK3Sd8Z5QEaaa2T+8pwyh7ReEUV1KW1lHurzMKxhBpYOxGGOxgHYcDe8lMbjuG4DYo6NCRQApCOIJ/OpDDdlT6wzQDiLz0p/1dpFHWPGzLIklgDnyAjDntO5WTMwclZW2pkHD9qZxx+08Wc/aHvTn7SV315pOzO76tpKaevk+9fa3uhX2/Pf+u22vHBJ+nHbLrNRwxI7eEc268w3AOkB3RG1LnDarf3K2OOgMj7s0TWbTwCZEh1pXBSGXMBn9ufuuVKy4kY/PC8y9/zstOGsKyoQ2MdjPGvgkTk3qGsm95nnl8xvmHjYgqpvmzGpAF3Vpsv7PPdBpUqn3fp3DoZUzvpg52z7xdakWPgXR3fUFOLq2Ga7MLLbaEfQAet2PLmuBJUdY7uIhqs0yEzcMOD6AeHLrrEfoAwq1Ykd6vbL0jWTdSptWUs6nHY8TvpcgHEaAN36ylfavOVL6OD64QcfKPk6eeaMknuUWrEGuc7VlZX28P799sLsrJwn4yQb40Rcyq1e9lwJmubeeEMg+zLNKfAJrWGlZJc1cbFhz5aXZU+Yp2HP4EsKiECLywyQrhTMe5WAHOYse74z3LBEsEvsYx2IZxA2JUaSSYCp6nLxWiIev5j5k26wAqZJvEWY3ZUn6e7HeQAk0hQt+3f8c9Y150pQkSqG7DnMQ/nNSbgNmBdJjEgQu9cs43P7fWEAHheAncigiFYUCXp0gZygT+I950wp8Eladjkf1zMPczTahT6PJBPwo6hQoJmSS2TTiCLPWmMdhh1+hEG8AN/S8rI8SO0mfZImX1eq74R5yql4hjWZFiCP8UjTNTXFioxHJBgMap+0XvV+bWxgUI37QbOK594x/tyMBVCC9aHOkmYVMm+Z01wrYBf/DquOpHZl2CkuLKWzg8A5+YQl0V3jx4B4YbfyPPgbY6DrSeluafYQ/yDfwV6rYRYgNvIxGxsqieTFftmXJHgVgJpjhEnO8+La5QMVbdTMWwDGrM0woPPM+B7XrUZagLXeL/h7x0QvJZ6Zb9VOChwqHVyxyzS845z3IDC4Gorr4/z5P+CNEsUwf838FOMsJf7FHku70V0sKdWdnp5uk9PTh40V3KgLDUlK1Inh5W/1gGu+F4b8SfZmkHaffHEzxrnuSGNU/6OuQyUYjiEWnGrdpBorGo3u+Co/xJp3qqwwA5u9IdqJal5TXv29GkwD7c0kYEj6qjS4R1DqX2d3/94/2Ed41jxXJaBcAdQB46e90S/pc13C34lC5tKgZjlf9HRD+PKbm23i04/azPf+uh2M/awt/uHTtvH2OkBQm/hkss3+1aXW2jfa4h/9X23jxi2BcyKipZt9/PkB2pqKo1w6rNJmNJ/T/LLYVOFT1k3mJ+u5j4W97F6754lWfsFpVI7/D3/2ZwcpLRLy3+vmiiOQjESy5gw4mxsTv+9Qx8gla5A6WxYTQdPb776rcggmYjLiaaXOxGZx87O+2CxA6uNkpEy2tiGu3Vu/6IP/X+n72VwrE4K/wbTg2eDE8FLGjpK/Qj0Oqy6ZFN6rpbDJFL1svATQYagAlNhoClskDCHpLBgYgCEFWBDKdj12R8+fnJRhwwC+ePZM3Ru1EcCoSbdJZ6p0/+5Cqo25MKDIYAPQDY+PtzeuXm0Lly+32dnZLlv99PHj9uknnzT00y6muUQyrKVrp85twC5AR5hvOIVsSFWbLAGsHDGMq8E2iZrauFagRQGqS2XQ0IsGmMCRiGlaZw5GFY6dNGZ6weFxYF3GOEw4gEtKOsMwE7sFB9HHi95RNgCx7mj0QHMI9LJGR9VNk0BNTV/Qi7Toteyas3lyGFL/78D20O71xGqT7fN7CU4C5PAdGGTJlAa8EOhgPSGund9lDC2Iz3xOF13GW0wv6OsEeQEUfb1hnqXLa8Atxiwl2txXZdB1tjCAn4GtANspSeZzzMsuUdJbUB3IlpIKs0tzn1VbcVDpXL7PfIdxpucaR9DdS5krfA4GHoA80wAAIABJREFUHcdQU47WBKCJMZ3ugtYZZZ7KbrhEtzY9YawCwzMmfWZnBbWZ15wXQFl/t1YgAB2vI6XahWWTcRcwauCanwLiXeJEJhmxZAJw/ibH3dcbVoB0qqxdFZacgF1rWHENMEHVvdVJBO/ubWxxsZ27fbuNLX7QhtvP2s7C/bb2tVU1hxi/d7aNP1hoY49ute2Jr7Ynv/EbbXl29nBeGQAcZDcD+HAvYoympLp8OM657JrHryt9cSkPiTRsQ77PnFOiwvquXSc0J1+ilQWQEJY058FJTnKG/Zf3VBbuoC0lfIPE1k8K0FMyGGaoGr64zLmOTRxunl/8jRqgRPuyLz5/2n0ccO7p7pn2YGe83d2ZEFPu+vhGuzK62WZGdtrZnlRGZTDKiQqTpGenwooIMz3M19Psm1w7zxBgiXMM6gJa2e913Z9Uenjacel/rpt3AOibm8r837x1q81ZP+z5s2cC6EiekmijzBBmVEpQCRSfPH7c1krXdc4R1ja/R2cqoJ1Yg04G6HNF0JuE7+zly7rMRZhl1n+L6DLjzN7LOnn0/LmCGADrrjOj51pEzrEJKl93QCzhcNs97Q/uRqomMW4+IAYWa9r6sySy+Vz2WgB4ScAU7TU+z94VxiPvD1rn6W7KNSToTfDHPQfEUKJjff1IuXgFggMeRKeI46lEtCaSzMST1pYDS61HAw4p3erOS+LeASLHD1OlA6rROzajjO8M0t4KW5n7BGzFDqNZ20/QK/44Qcsufl4AmEHn6xg3MN1nZsTwFCPMkgbRuYvWqxqDMB5mUur5owVpaYzOD7L+4SDNpbqG+iWwYkJZbzDaVQEtAtzCrE9pX6eVVFj20TnL+q+JgpP8cu3LBm8YL3Xr9npLx2SSVAJ28QMAotLMjGQV7G2uD3AOvzWahl4zYTfnJ9efqpsw5mIjE3cEyOPaxTgqIurZN7OPYx+xJTz7lDFqTbgDp1iBBN5uDBOpB84RZqh82DQUi16em8BwTdiLPlMz4yrANU0KYOb3mhultJPnHr82P7N2UzWj0s+Mn2Vksj9y3522dwEA+s836ykJB9bf/Xv32qpZOcyRWu6Ysc998DyxQwIBC1CY82R+cz2sd9i983RvPX9ez4AEAgxYac+ZUaZ97JiS8SoZwLWxHupzTDMX2Q9rmGWPYEwlf+SGcTWR86va/xRrEbOQwDx3Tj+T4I2diLa+NC8DSrhKRftnAYJ4TkgrsXb4OzaeLucnAXQBfhkDnl3AfWnulZLeMEqzb2dtVZZXXW+v6xf0v5fnmr0kEiDM71pZUNfE65x7GILXykqb+OyDNvWTv2v7E79oi3+w2Lbe3JT+89nbF9r0319pB6Pfaov/9t+2zes3DnstnDKxoVgxwP7Skn5PQ52OHWmfJLats2euzMk9JqatbOJKRFHzHLP4WHskkHiuQ3/3J39yoIXhha888QilrmNtiJ8u2asbCJNQmUGLMMaAKSC184FmgLIGCQARrkbsdmHhsF04gIY7jMq5IQNICZFr+esD00SentbiIIPIBJaB7yHUr/OQfx2+E4CVMeNZM/G6tt3nz2sIQulnkyYgoN2vMirWoGJzY6FN2bHLRDvV+InauE+LLTFY9HtKoYrQPIs3TiPgRVhiOUc0WaBWqySaEj8AOjaEQQAd5S0YPovTa2N2plrlmwaiKIt78+2328KlS8oKKdBHt+rx43b3zp22t7HRFtggrPMkCjyOOAGj9Rs5B/Nf5ZVFww3AAEeuNqcIS60CkwAeVYMrLC4xVay9QgklTCnOoVIma4bFceF5pVSVzyYwTJfTDtk/5qH1gRxRxHHaYAK4XJLPqPzGgJ3OgWOCthdlhnNzWpcrjx8LpOuow87EceoAV51+RnlP9sJsLAkt26mrZR25zowNz4vrCXAQxloo5Vy7WAHW0uBzAG18J3ZPDqEZhN33AFCLJhvjnuYbYp5aj0qZPNpv90oxU0IcADbjlkyvNPbM/nyZdl3GrIK2XCPnTHfVQdp59TELbOl1xc2GmcCXOQzTjc/SxARtIwA0laFaoFcMT2cT+bsYmwZIyVZr0zETJpsTjkSA8zSn4D3ZJXeXE4Bq5pio5w6CAApxfKsjkXGowDXAKHOE8wiwg1E4MaHga5j/CTQMrmN/BDY7sJJOSBwnynvpKjczo+NIZBk2HxnhdKE262384cN24Z//uY2u/qLtXL7btt561jaub7Sh/dbOfXiujT292g62vtbWz99qD69ebesAhkXMOIysPKfK9w74chzjijGogWvKLHmmmhtursE9BMDSOrYOYAJAHG2OBdDG9ypAx/MI+x2nF5ufTKgC4tJtc1A3wpMAOq0PAECXN2l9ODioc7cyyaIpVMcsgcfrlLBwHBpD3N6aEEC3tDcmeYzfPPuivTG22caHDtpIj4mf/ZSxSRJLosFhgBXwhHsLS+RVmX48w6do7W5vd2U61eHDxnd6fCWg+lUFKF2ml0QGYNf0dLt+44aSWhrH58/bxx99JIAO+3EBlsX8/GHCZnVVzQ1oAFYrH2R3w4gwIzNrP4F9gE1+ikUE2wRZlakpHZ+5uPT4sc6L7ahljHwHOwFTiOMmAI3eF+eAcTJz6ZKCVwAiaRvHtwz4GgF47FRJfOGTdnuatezC7sFPHjVjXA69A7YuMAXwSPOblA6WiZ/upp0d6om957zyD9wEQGPlbuhKlEQrlb1sa0tAF3/ra5rF9mpOm3kYtk9AI/ljacZRutry+YD6VcPqSEltCbBzi8wLdcN2owKVgiPJYkAjn6vAVgCTMHzq3niSdmG3LmCWFi2h+LJh2BF0S3PTiR0FXUhhGEBW7JHyZ/8MQ4uSUV6D7KGuD80s9kv70ZUJKSaUGUc18YLfkSC82pPYgiQh042Qzw/SIOxspv2tI+Plkud+p2TmHvNFNppkZfSlzUJnjsr2udMpgSbAmboeOuHf7xorDUhrY9XAtl6fAGEDdAE6kgiOzQh4F9ZrPo/PCdtVHWxJDgO6myUuZi4aata0FdBuCYsAzmGgM/8HSS7kOgP4yl8awHTX+6UZkvwtJ9RDfAnjNqy1EBMy5qxZJUxhfKZ66Zjnq/XE88AXRsd7e1vyP9izAOypMOkqWgwQC0S0DiznSffbygQK0Mb4YGdm5+fbtXffVYMujkeC5MmDByrRVKWQ2W5JJPLMayJPCXb7HfIrU32Rsn20HgdIBFS/RzGCy8AD/v6q9j8999KcQMmbSKTYRsRWhF3X7W8A/WbXJamD7UNDlTUkDGRj40hzjeoDHfGH0j3ezTESn8XP4NmEbS9iREkKx19RJZKf0ZcN0sXvi6yU4uE0oykSShWsOu5eX/b3kbW1dubx4zb+8IM2ce97bW/q47b8O8ttZ267jS2OtfG7c23yp2+3/YlvtuXf/4O2iSzWKcG5uqdjz6QNxzqfmuoAe9lu+xth7ark3kk5ETHStNDM1Y4lW5rJqAmrm9iFjReMbOi7/+W/HCiD566SMoYceOxMGxo91KVRKVeogO4AB4DDg6VWNiV3GJd0MomRE/MEcXy6FJK9PH9eEzJGXYEajgOadKYxH6ndNtU/TSTUHALh8Nd5or+m3wH5DftRmWDr1Ih6aoCOTJCe59SUjPnTxUX9xFHhGYpK7FImLf6eSGLNCDHMCSy1+OOc4uDBjiwAnURWDfjy2bBrBgJ0Z88KQAOgU9kMIvtmtnDOMHV0HxZTFWDs7qhsGClR7AC6tbU2du5cu/bOOypxlRbAwYFaagPQ3b97t+1ubAhgA5jgWjlPrq86wbp+AxkAPwI6vcFUYILxBxzkWIyxHAEzBwPMaS158fM5aZyNjBxex9hYFzgDIHGPMbJx+LSXmHGmwKZ0gE0g20f148wr02gNIJhNzJN0Pk25aRo1iFVpsW6059h0ADOWHz9uWy637S+7MCc1D50Fk2MStlpaYBd2XRyFgBopfWaMZGNCQS8nCxDKtbPRw3Ks451yzJTNVhaKABAzHNlowipIsCjNLgN0YTJKu6swINM1NiV8ArmSCLHGXkpj1c0tzXpOsFMVSAXgU4lKuvKVzq3d83WWh+sRYw0maa8EWoCLS245XuavADQD+zhRlekWwE8BSdHe4/tJzjC3+b0yWwPCC6CxblYCD66N56CyD6+lAJoZlhy/AqMA78yJAJbd9YRxA0DnslruR2XWgMH+qfnloEOix9PTsgNh6GpfdICtzN2LF+3sZ5+2qZ/+qA21223t60/a5jsrbWdhu42sjbTz/zLVRpfebhtnv9VeXHi3Pb90qe3CKDKz98twigJwxQkLsz3AWgSsBUh7frBWcMaXXBoEIMe1sD8wrhp3wA/r87yMKfe5EhRKScrcrdozVZS+/xwTLHCdg0S7+6VjX2bJJvPtye6Z9tON8+3R7nij3PXi6Hb7rYkX7fIounGHdrS+uoSXbXcChOwFKo2w7U6WH0eOwHBQN89By535xp5LwM9zDLsiwarWtpMwfWYe10fgwzz4MktclRCBucA6oJxmdrZdu3ZNQJz2zKWlduf2bYEs2EH2aQIQrhX/Dr+N4KQmVrPnSOOYfQOAxpqEARkEwKZTrbWxKDUBWIPFx/yhxBXtoy6IKo54xoNzpUlHjseaxyedoakRXVIfPlSgmaA/Uh9iWVHyZ6aQ2EIG63gOefHcCYzlcFvjlHdrAoDrEYBOR1IzvFWS2gse0t2USYjYu/zeIhGScybQ5RyqcAjLxgCdmPqAFehDWTu0z1TlGeX58rtKcp2EUuLPvgrnDGCXxKDKhF3SWPfSrqQULeN0DS9sUzFR3PwmbDWSrbUyRn5dYeJ12m5lrML8Z24OCugzTmKkOtASww4Azj5S/EfmH8H1xbm5Nsm1WcOOnwJVPH/V8Z51HqCOuIgu2GE0F63gaFNx/o7hNwCwTFDYt5uSbnBDBZ7DkeqSlNQPYEdlj6mslcxVnp0kBtD+crOL45hi3eTOHkmwaZkb1kRYRLKLgPAbG4eNJwzq8VnGEsBTyVxrAvZZJ7FpdW+M31eZdgENWQuyH9Z4CxARbTuCZao3eC5h7CXxpQoCg+ck+mFASTM13bKtx12BpvhTWqveR2kKw6trWlLmZb/Usmqo8R1pJlJ6X4CWALGJ08Jsz/rRmEX3z7F5nq8AfZpoQEzgnmBYYWfcoZW/hWijeVS60vI7LwEEBr0Uw5WEq+yIx0dg29xce/v6dTUB4vsrS0vtAZrTq6s6htiWbqLBfBAjsdiBAPjca0pRA+qpAsnJca5jUBf5lORWrTWOFQ3BxLNHmMIn+Nav+rbmhMteYyvCyM1a0xwtTOvomrJ20KDjpypH1tdVcfQyDbrcX2UKB3+pEiYd4BsN1cgLVYDRv1cWbtZZgORXGY/Y4TSnxP7zbFJ5FcygY8GXioMj5/EaOhK/GOyqvtjo8nI7e/duO/Pk/Ta69sO2O3unrX7jRds7t68GbWceLLTx+7fa3tQ324tvf7ttvfnmq9zOYeLQWAl2RPgH8berh2J/WLPyX3h+VVPW8mGpEBB7Ncm9NC1ijdgOK3FmRjJrWEz8/+c//aeDABpdgCiAbuyw3LXHiFAgx4bpjY4LxmBIA8OlqaL0GzFVpiSdRLyJA67QlplMirJm6+ttGXFElxB1D8EPEEeFUiUmcbrSvApV8ZWeyv+CH45DFYFbGT4LXGP4FIiurcmAzs/M6JkvUloTgI4ujmapKbPiTMcRx9QlD2RyeSnzlG51h57HYZlrAejCgAo7SwGmmVCDSlwj1gmtHkcZ52jDJREBGAA8tGGWZhMB1bheNVlwY4A1Muug8JOTKr0GoKPzF3MSPR0Ausf37rXdzU2V2vF9jA+GKEKtAAwK+AkuoaaePav5LqDNrDMB4AZu5AhaO4vjpHsnbAi+AyAicCPUWbNe0LRjo7pEKQL3niCwxz6r05dxxdkLEKgNOBlQ/67N2Og+jmQtuWWcxGixMDwMpI7t4DJQnFaYFG+9+666aJIlApirwGl/SQVETFYvhi5/D4MqY8i9duNRxG05LrZCGSPPybqxqEOVy1LS7VUbUDYp/+S5MaZhDMRBTJDNfQewI4jk+dR7kPYDGc5cQ8RvrbHGdaZ7aMpbw3aMeHyAvdOYnwBUzCOeV4CVSmnnONxrGJ08Y9abGG8E7s7gHwFUrP2GfaiAL78zB9LohPEWcOPPc4wKQPe1IJlXgwC6BOfR8ONZ8WzU9AAAsegT1nGJpqSAT7Nq+Cz/HnQelSaQlTXomjnBubT+vGmq1AqHyUATDu5mtE5LucLY8+dt8sMP2/i92+3M80/b7vyjtvJvnrXNt9dV3nrm0Xib/h/TbfjFjfZ04Vttee6dtv/GG23EAtd9wPE0z3zQZzJ+0RjlmcQh4hzMC/Zl7BCOgTTe0BRy0JvyCCUWrDXEfGSORtS+2+8HdHU8Seula3KQkvvyPMMW6eaZS0UrMyb3/KvKiB+u4SZg7kcbUwLqCMMvj2213zy72hbGtj8HznFNuS8B2e5q3pUMe57Ippkdlt9Py/TrEiVo0hiUqRpl6UAWW1yDugSs0qYcG9N+/mV1cQ1zAX1itIcI0GiqxJ7JeVeWl9v9zz4TQIctJCiHiRqgG4ZAXzg7oIRYny6F4vN9TUMx48KAxl7TdAEQiWoMAOdnz1QaWTWWOLacZzvZHfBkJksCBYA+SmW5v08//rgtLy52WnjJgCtYNYtKpeeWykjZUwI1leNGRL/HEuJ6VH3CHmmNM3yYlOAdKYuifJAyYZonpLtpr3lCtz6KCHu/OytzMA3eakVLGiFp/M34jMYU40yAl6SXQERn/LlPjoOfJ3sTXTR3EM94i7HuxGsYeSlXjs+hDobT0xpXVdAQ/Luyptq7kwD6VO0cF9BnjoWRyvwC6MP3jT8kv8zjqP3RbOckbvgZIJTfaVYggM9NhQjKw4ri+ALwHOCxjwS0xa/mNYhhFz+oMtu4TsYt/l71lXJfsRcdO6qnp8T16hna1+Pf1Xb0AZCX7kfeS7tAvjQTDBDM+PFsGRvuBeACEJ9/1xJwrlusdPwLfFCYUEXLTt0+A4QbHAw4F7ac9hH7pQH4qk0Jyy4gXkThJacEYL2xIWJIwD2OJSkHd6vnPf7n8/g5adiRJHkH0FnTro7dSQzyvC97hz2zvl72CyXSrA3HXNWeHsDFJ+Kzeb4kROiazRimYU4q0jJvamKbv9X1n3FkDddS98wv1rGaVlmjdmpmps1fviz5Kdn/pSVp3vFTumxO6AjIj0ZxYcpxniSSUpLOvXBuNT1AWsX2pSYUjvM72FsSUzLPOFZtzvO6ftZJ36s2IgxUxcYlVqldYZV4AtQrDWwYW/bHNInIs6nnzvPpSvVLc4wkUpkvjF9KmeOX1JgmcU3mQkBwfGnZfUs/vGpFQgDclGpyXI7VT1xWWzZobHM9tZIqoH6N78aePWuTH3zQRpd+3trYT9rOxXtt/dZ6OxhubeL2RBt7fKUNr3+97c3+Zlv7xjfaNrr1r/DqiE2lQ7OaoRUiRV1XJCaWlpcPJXsK0y7AZWxRjXvlo1jzVAA2cRnJceI1GPb/93/8j1qlMHNqs4i+Fl1/w4S6q0ynG0yo3bW7QIoxZ+2cDHa+z79Z0Ij8A7SwcVEj/+zxY2VA6+fZ9BBQFCDjVtcqm0NHKLXENaNYM5D/W5Sue2TK6rqrHptC6vfDuGBCYdCYFBetwSZtBT9f3o+mkZgYpqjnWSUowHCmGw8TVHpF6Wx3DEAngcteiVPYSf21hD4GDQiUtXOrdQXQZl4CGMBYY27AqEkpaBxF7hcATWLM1tt6BkB3/nx798aNdnFhQYuDufz06dP2/MkTNaEgqwsAgKFJ+Q1rhfmOVhbjS6DG37hnjk0mF4CIc6XkNeBMV9qIo8jGDMsowu82BjKwzq5TmgnwyL8XEGYNgl8E1xmrPI+ALhJ/XV+XkxR2mgJg626EqRQHXDR1AEium7EujC9lP+zMq0QHxwXniqzC7KwAOuYFQDtlgWSBCD46naSertwgO5lAoXPyza4EWNH9mV0VI537FZPEiYBsRHxe895BnTLfbuLB/Ihjx+cCPkWXrWNXFHvCM2V+wdDiZ8rZCBwF0Llkgu/yWa03a8ZxfDUtsWGPUWd+cK/cVzZSXXeywgV8DajIT87JNUQ0O8+e43LMUN3juOV+OFft+sp8DWDJNTBGzJd0DM73OD7n5LNaB74GOUOUcfXu7wizbnJSz24gcOb5JC3IlRWB35yD6woD7girMYEk2msOEDvg040gjjtPxrVz4ExF534ixH0OAfmZGQWMlLWy7qvYsbpG7ey0sw/vtQv/8oM2tvhR25t81ravLbUX33zRti9vKdo9++lEm/3buXawdqvdv/nbbeXyO+3s5cttjDLcWjJUyuiyTlJ28Ap+xBGxar6XklbmeZjTAXGxf9h5MSjMOOE7lOjwQgRaAahL+vn9uECjr6nU7xomprClLgJOJdAX6O71nOAx9rF/778qgA7lBZpLPRBAd0GlrlPDO+3K6FZ77+x6mxs9qoXLdXHVBHYwbZRg8bo/rhT5VZ5jPisA3gwCgdasLzdP0jW4CUwCKbH0CrMmf+d5zBtoeJ3r+NxzMPOSkvGLly+3ufn5NjMzo4BQIBxNIO7dk+1nHyRIh1XNtbGPUt4a+xzWR91XmE8AknymlkIFTAj7g/PDPACcY47DEiEoZK2GTcg64vkEhA5zOqVbsqcG3QDopi9e1HO9e/u2mIADAyQz4bDV/cCvAjXS77KIuP7uzpkBRgAlUm3SMbCsY6e9waAD5WoAWFz7ywK3k4AAxiDNXgTgl2YDmU/yh2Bs4l/v7nYlboxnQE9+F1DlEqvKYOHvmbfpKpgScNZ1LSlO8DhpMXvmwNLz5/L/xa50Qi57voAxpCCYFxZ9r/6OdIKciFBSylpWSYQksM39MZ5VMy9zMpphHEMlsKW5ipIaHh/mzcL8vBKSstdmUqbcWXP7cGAFQAHKKtjb3FQinOtJc6r4IblGgY0nMAHrugx4EnaUQMrKmil+Yfy8+CephtB4AYZZpzfAdQ2GT2M/VOmxuSngAbvA2IjRSMIHyQj2lxcvtM7in6X6g/iO9YwtkQC/AYz8HvAtLJzMjZSsVYZd/UzGNYBemsiILVcYdvKZPO+UzII8AhD94sWhhjIa2W5SwVhhRxg/7of76nc7ThJskCbiEUA8lWjebzPOirnS5dnSE/hZadoVHy8Andg9Fy60K3RvHR1ti0+fiskWWY6OeVe6xPafafxO5hDnViI6LEWz61UJB2Hm3DnZYLTAeW5cDyxp7D9ltUqOW6OS+1V5bjT2nCRPZ13Nj6KJyT2G6FE11eJzRzuR669akyGiKDnwkiY3p5nLmZ+q7HD1RKr2+ozU+Kg19sg5At5VbUcSwcSx0kV2gxE1v8ROu0JwkNRX1jr3jx3hvCrFt5Zo7HJ0MqVl5rijA8kcc/STetxTyivTyDD3lbVVffEjNsg+CWtEcS/AqslYiuUdb9WqsFRNDNpns7ZF7nIVVUcsKd1Tzz592mZ/+tM2tvbztrPwi7b9xuO29dZmG94ebpM/O9+Gn73Vdse+1bbmf6OtXb/edizFEeC03l8fp+IaBBQbB4mUiJrAuHqqP4/EkF5a0p/ROCWB04HeTsx1/ogxD+aUbLf9PMnymLku2/gn//7fA8FLxJ7APxNKZa5pGFGyJJw8jjcGLmwLDhxB2Y66fIwxgNY+S7fHM2cOaeFLS+0R3R6tx5QbJwN7GYR+YkJ0XVF2yXaYYSTtIC8eLQ6CnwTVJfiRES/Zgs64H+7yp12v/2o/F4COsWYDjbgkE1RZQAdyTEIy7jhwPFc+x6TL59nAEX7G0LIIebFwQpfP5GNRkmGOoHfHtOM7aB34uxzjc4ytAV0gM/AYuXGahWCQcAi5xtXVw8yr2VKr1mwAMOHaJMZsh5gNLkwpjomG19O1tTZ+/ny7ceuWALrMycePH2uTo8QtpSUyeGbccE/c71LE7M2g4pz8HaAAwz5dgJsY8AB0zF2ARJ5D1eIKo01gWun2yfcDpGsDccYom7WAqtJWO932UgKpbIbne7IYMdRqnGAKO0ZDwIX/D8goIxmAAbAC8NHs1gQ49+7cacvPn3dC29JJMkip4KlXGt1fVH12XbI8h/7uYZdZOQ3li2GU6T07ximVjFNaadb6qoNcfddAGn9TiZ+bYvSZTp2GGyUJtpViUNrWBOiTc+amJ2mekPNXByz3yt/q5pcSaOYuz4U5kDHkODxvroVxULDlsgfdlseJ38M6EYM0jAZru0WDT93D/P2UwDLmaEhFo04BkjderoMX8yZsN+aKNI3MTBUDwOti9jQA3eZmewJAx5g5Sw2DLg05KuuQ8/ZLsNMVrGrdcd5+aUPH0HSTjWg4sq5hRMAEhRkEEBemNuyWOBHDsAFWV9vZ+5+0qfe/39rwR231G8/b5rW1tju9I/bc0P5QO/vxuTb3l/NtZ/Mr7f5vf6dtvHtTzLwRAxnJEIfREnCO8X6dbqQBMBiXTly8JMhEobeod0pd2aM5P44ez5u/K1HjbtGViaNxdSkPf0+pTu4j4F9fCwYHI85+RN7ThVV2xHNU4sZmJA1ycn9VAN3uwVDb3B+W9tzPtqba2v5wWxjZalfGttq1M1vq3jrIEa3i1X3G0pfhJCQT3XWLHKDNl8CpZqPze54Lz3gQU+d1rxHHnxJBgKOr164JoCNQi0NJl9ZHDx4IMFOXTHzCyUmVvCEVQeCWV5IHydZjexNgKZPcAyQDSvKT/R/gip/quIm4NkkhyrkKc51x5FnpO2baHtFKM5CGP8raF5CIdurq6pH9JceRwxwmcb95S2EWxYeOT6p7NWtCwY7BB/2MnpTLZJVdN1gXQXLYOy8AsOicie9UktJKHJ3QjOEkDbfsrX1GT+xqAJv4Dp/TUjPjOM+I64m2FP5lGjRl38CGM9aU4119+22nbKfpAAAgAElEQVRNCTFvevNDoIxLbzuJFWt9dckn2zECes6fBHIFzOP/SoOP0mMnIHkWNVHXAds95mkFVGCocO45M1MDTKZJWILcTnMp5ZwukVUymmSXy2PT/TGNDV5W2nfcuu3bgj6g0IF/ResRO5/kYgVhU96oZGW6EZ7SYGieGYQHOGBs0kSIf6sUz6XSSRgTZwLoqSqH4Ne60arIQjuuJCkFnPUYdpVll+vN5WpfzPmS5K2l0bEV3uMD4glQdddmtKip8JI+ekmmsk/zoqSX/VvSH0789wE4PlftcICwAFhqamXpi6zFMKIYP17RXu3GoxfPau5PTbWFK1d07Z/hhy8u6hmHiJFOwMclwqrvLV86/rR9Sp6n5oqbNmI3SW4w7owZdhPfH6A9108ii+Pq+j0+sqfb2x1RhOPWZpMae7Ohw2TNNQe45LhdItFAuogD1t5lbXfaZ8cAKidN6+yj/KzzMLYnjNSslUHsf85R9wPtHyReAIvQOMaeDA/LFrIfwHzM//1mmdW+KpEFMFwAuupvsb474DP2ucQ9XQzlOKgmwQKk1T26Avh9H63O51xXGObaM0p39szvev7+c+iSDkXfrYv7zBjVvT971t788Y/bmZ2ft8337kgDeufiThtdGW1TP7jQ2tI7bXn6t9qL+Rtt7dKltu1YJEkz4pUwdCVX0YtNlYhFM5SECuszhKMBmJHmJVp17GFmWEP2qfervb3HbmZtxE6FHZuyWjHo/vQ//AeVuKq7FVmUiNdxEUzstKUtF5WJQGcfFgoPQRuWQZFBTnYmKoMAdR+HSHpVe3vKvOLYof3RIapc09RUu/LmmwL+KGXEEVPdfCk3+kIAXe5pEEh3WuCu/7k+c6+vGXLa455kPV7h/Sw+ZebS7csCrjhQvDCIGF80BZU9gqVDiQ2aEi67JJgHGWaO4Oww9nyW43ddnkxrxUE/CaBL18ywiDh/ygQH3R4bOA4/mzjnFmDrzTPMGIJ8MQ6Yi7A/ihZGjo8hZR6twzCjTTPd6N57TwAdC5aM2cOHD8WgWyMzn45VAJTuFprzwf6RIUwXSrQlLN4vgK4Ad32AjmMA+LF+wsrCwYxOWcCwAHqMc6cBliYbOCAYLZhgUPO7Zi/W5DPoHUYS1xCHLqBcgIpkXwO8KOttZloc3jjpPB9K1enSh2PAswFgv/fJJwLcs97DwqraNBmHI9oHhWF3nP3oAMnacMJgkcCsXrZLmXvr43Tlp4O0a2D6OLhjzqiU04FFnYfROGT8KOkMACyGZmGBaj24aQTPH6CJceyA6hPWbkpEOV+y3IBoeR4wCjXv0PY5phQ0m5yylKxjSjkiap8mHD5mslOMH+PAdapk1euM76N1x3XhhPIKyw7tOwn8hlkXjVLkCuy4ci3ptprjcgxt7ICNbrqSYwYk5Z47Rkw6h5pxq7LNdD/0NeX5yCEeANBl2DP/1TyGjD8B2cWLDQadmLk4j4jKb6FB9ssEzsj6ejvz9Gkbf/hRm7j3j23/wu22/G+W2ubVTR2azN3Ii5F29vZUm/repbZ18JX2+Du/37av31CWmWOl3I57lt2LhpC1WitAF7vNJj4og9ifRmEgsbF3Ja3ObqdkRGUDBlRp1aNAzaAt46I5YtF3BT8OgOVoVw0vGErsETyPlADQRKW0oY/jFi015mLE6WPbGA8c/Jcx0X5VAN3W/nB7sTcigO7D7ckGYPfW2EZ7Y2yrXRrbaZPDh0moOm+UCHL3XJ7doO61/XnWOemn3Psr4ymgZ4DNl5mOjDfPhP1YrIoS+L2CyzDwo9gBADr8t3evXxdAF8eWuQHb5OH9+9qX8SNg0LEvsJ8+oJugnd0cPMxJ/s08YD4lCMR3kI5R0dhK+ZC02WD6j47KJyQg5H8cajFkSlkr4xAGR5hjsikO9lnz3A9BJwERXfRI+HUJE5dc1e7HYty+JJE4aPB0H6WsKSy7dMvkXurerKDOEgxcl5prmN1e9ewSGKj5QEqDe1qmR0pEzUDr77EC+lLieUwJZu7rpPUYcfwE5qmyEVBWSl/xGwTQHRyoGVf1G/prjjXBfGZfzrzI+KTklu/ATEuFR2ymgF98RZfccr6wICJDkv0yVUEwT8Og03tJDA0QrQ/zjvtj3vI/16BO4W5QREmb/k/ZWzSGLZEiDT43/hKo5L2BPVB+wwDtwdOu59iFAJDY4w5ALessycywVhKwxk+rrNdBrKHazAe7yIt9g9cgjTaNRWHKsfeyxvM8OR5joRiPZkfsW/jZ6TJqaQrWjrSdPFZh/HBeMTKje2gfLJ+r603+iJ+B5ig+AIQG2xUxlA0syz9GEsJxD0k8/CIawsQXTwKMeIvzxG9X3JKmZccwvTpChZlsPJcksAY9cwFr+OOTk22OUv3t7Xbn44/VtIexFABWpBjUGKPfefwlzLr+OQXQUfmD7XT8SFIGG7wRSRBr7IVBmFJtYg4B+DR7tD+aGCH+cYA27HQtfc3YqQmINe2OJBLdVZfxSyLmizDbY8dY3xV8qz6b4honuLu17QHrbHh0kD3GiZuYlyReeHbnIcac0M1Vz9k+lwDKAtDVuYxvGWD3NAnE2LcAp/wMIBbSRxjQuffcmwg6ZqqHuciYMF/Zb1/nletRJZX38lohIH8Km/LwYbv6g39qZ9rP2+q377fNd5bb3tReG398pk3//Ww7WL3Znr7z7ba08G7bIgHnuRp7EP9DTL1UlhWGnvw8J2Rmpqdl17m27jkb0Mv1Yi8A7MVsBEcpDOyXjUN3v9ZrhPjGcQTQ/cV//s8C6FRmZYZQWBIdQBctOp9FSK71bdBU4PtCui04fdzFKFPChsD/pjTzk8wnel9QcjUABDvUQ587p1bOZJsk1m00vgPoZIELl+a0Ja5h4PD51IonIxFDlQflY1bGTnd/KbOtNxzmXoSDc65kcHpsxNeZwK/6nQSkGBwmHAswmTImHQtMTSIwFABQbq2uMj0z6Zis/B2mCc8bajcvtBO0EXNc04olMm5HqWN0DShxFUBXAtXTAHQwUdjIw6gkiCa7lRJRgm5AFhw1rjPHj6FRlgv2HPoTOESAXnNzAugI0kXLX11t9+/f15xchQ22s9N1/QToYTwpBQ2LiHGpwGJlHFUmWrJAAtxevBAop8y+S0ml51I7NDm7wbkIjCiZ7M5jcINzcT0C586cUallMlW5DsahD1hoTtgpqc0MKuOM73UMO4Nfde3RvemqtecIHticpSXpTnGyE+kil7KeAq7FSQiIxs/Ml34AoaXeK+nNOghzRJnjwiCrG2nYf3Xt5HjK2FmQlmPUZg/18xUAAmhiLkWXL+Ah64VjAdBhqAGK1fnVwOlp1i6OC0BZur9yHK4/jCPOwfG5zovWJIwNP3J/Hn85GmYOhEHKWmcTFpshmR1/mfuqJbmVicn3Ayjz8coQ5N9hI2IvuCatFzLNbjpSgewA9NE7CTDMBqqyPeYMc9vMV4EAdFi0dqOyeqUb0mkBuswRPTNKlCcm2vTCghx5Sq0obR0jiCsC4nxnVC3dP2tjzz5ooxs/antzdw9LWy9ta+RGl8baxCcT7cyns23k3pW2OfleW/m932t7b7/TlceLGVAc04jGDipxZVyi9YTDeZI2SJikOMBinBAYnD9/aM8NLIWJguPG3yN9IAYI2fYSEMqm2MkIwBe2hYLgIixfmwh1Xd29FiOOroQFjj2yGCXBEBujdddnJvVE4r9MRtj6/kh7sjMmgO7uDgmd1q6fWReDbmZkp50dPuw23tmZsG0BwKzV97LAKQCr5kaZpyfZgNMwngYdI1pcKQXFZgwaz5POf9z7sQN0675586Z8s/gWfIdEKxp0sCkWLl4Ui461j3+38vz54b7gg8eHVKLLpa3RSgwon+CnY2A7CAdUY72yp1NWBeMgDBcJ8sfuVdH+4tcElEE+ZR6plfFx+TkEmCSJYeanKYcCbRJ56Wpf/ZrSHOI0Yyobbae+ahXl7ym9kdauQcMErcm881nNK4AdAzkw69C+4W9dgq74xSdpuOVZqHSqaDcdJ65+IkA3oKlDqljEIrDvwT1SScP5xVw0Wyj2WUCGgbUkM7imWq6V4BD7w3EqYy8+rgTY4ycZnI2fUYG5+Lu8V0uYTyqdSyDPtUjM30yLAFzsYZIZsZ8G0CQA2t02ZXPN8hEDlL2PxLI7P6phSUowTzPRep+pfpPY90Xrkftkrtf1GL8ga7sG47H/dS+Kr9YvteYyYBzyAqAZ1Nynvybqs1dlgsE5gDwBQ2jbWc5CFT5m9stHMhOPxFKYdun4LIZeYckE0Airpdr4XEMC53wmpWgCCyIZREOMoicZViLMYlXT2A9kXRKXiPFbulVzHYofShdnjp8SU+0dfr+Ly3vPV7aEeBm7OD+vwP7h3bttaXHxSAJNWn9J9PaaQbzK/qRmFDMzslFiMRPHEc8AZpLw81qrgH8SWYxp5h/rJYB65pCSfsxPNz9TctvMuwCbzAmBte42m8o91rjmmzX9wgAeFEucZhnFznFNtZtv1krWSV8XMMcOABSmVph20eDnc+yLzAmSTiSKeI/nR9OjQc0iVJ3jHgBcR9ZV1ih/q9q/KXE96fnWe8q672I3Sw3JDtknFvnBpeB8HvvL58PSrJI9pxnr/mcSO+a6ck3yH2Ch7e62iTu326X//rdtbPT9tvSHj9vGjdV2MHbQJj492+a+O9/a9tfa02//YVt7+2bbo4lcJIYqM88NZiqTOtciwBLtd3APS3kINLNmZpIC2GZVGWKzk3B+RYAy9ynmqbvGCgv7+z/90wMtmsL4iFYS4NWQm0WodLSXAZZBhtKH4+225LVUKzeaycNixsBiSJW1R+x3crKrX2eBS4wToxUQz7XZa4gAHyOS+1oTIF/6/xig05gOYu6dMrt+qpLcHv2ZW+WcXcCHuDqlbf6fZ5EMcXQoAsTwPWU0kpG3jhKf5yXtIjeRUNeRwqDrNIm4HjZbyjP43yBmLXGV8wIDw6Vyg54p4u1o2gDQSbiV0lZnzVXKaiYTx4lOW4C0MLji4KrDIQE6aPf8fLt165YYAbwPrf3evXvt2ZMnbX1pqQ3t7XUi/xwnIvUspj74EmdOWm4YLGu5pcwjaw2xfo7D8fiMABFn0TM/dCx3EqVEDECjlvuphNFODM5gtLvSEEDMOGeaAO5Y14M2q4j9635wbizmjjGU0+rMc1dCamcIYPPqO+8o4EYjBz1AngfGMwZWAJBLSFNqXOeWtA8sYKzALHpypVT3Vdf3ETDdwVp0WTgWNkqbpQOsDqBz+dAgoFgbIwwDz/tBgGfmcxiJnCvlwTlfgEJleY9Z89LgQFOHUpwAtmacqfwN4GZjQ9c/Z+3QrPEAPRw7tjjdWflMANwAirUEnPfTdIG5FC3IlPby3MgEc1wACsaEOds1GfE+EmAxz5bviR3nbuGMhf7GfeQ+3cRA4LJZqGF0JnmUv3PfAH2sm+wtXPurAHQar5TXwHKdntb30VChVEPPrTAMZdfcHGJs5f12cPbnbefSg7Z+c73tnd9T51Y6R537xWQben6pbY3dbJuX3mtbX/ta21tY6Erwu2Y7BXDLmgxDIc+yOogAQdH0zLypTky3nRUx8y6TDPBv2QIcWMax03KytqJKXff3VSImANb+AOdlrka3lDku+2rR6pSypJRpEKPsOI2sAFgpzVXmsafFo+daS/iO6X74qjZCzvHeaPtse7w93Blvj/fGBch9dXxNAB3subGhAQCdWS5cU5gNx2WKU6rDuWoJz0nXehrG06Bj1NLYOJE18DvpvC97n7mm5kYbG2JM37x1Sx3VwyzhfRh0MOVwWJEmIUkHcCZ2BRlh5C1KoiW6WawJSqj5NwCLGFK204N0aCgHWrh6VeO//PTpYUmqS0fqPVQggnkZQDoAJsEQouoE/murq219bU1JYgLMlJ4qyDYzg3XTaSI5694vi/kiYyyALiVQVCo4GShH3X6jGlUYxElQkQ5ytWtsF3C49AYmC9/rGJUFwAtjJ+XoqkBIE4xyQwF6UuLNHHuV9V7jAe4DeQwkBXjui+7C2zGz7HskodEl8+wjCYR10k+MUQN06ZLM5xNE8lmSBJVJmYA1/mCXEHLH8spkPlI6Z9+hrufKHEsCofpZgxh2lH8DdIgZS/KORhBu6MHzIDkkoX3YybWs2QnOLmBNydSA+X/cXOzb0zQI6vw0+9Jh0WiPzX7Zr6goIHWAAZ4hzCe+l5Lg102sdACedRwZM16sbcA5tLOZt4wHc0rAHAxGd0OUpp3LjMOsqz8zr+o6zt/qMwxYlyYTYdmFaRf2btjolLdxTOJZGHY8T5XxFy1w/tQ13SvyMekGzLkSo6lk+phSTeIhNbiiKc+FC7K5Tx88EEDHuuB5439JPsRag5X1lXXSr/DQOKTTp3/HRpHYoHJGHZhJ8lGhsbTUNunA7cSBKrDczZrjVMD7JH+A9ytjubK00tUWYC8s64Dt3GPXvdxdml/HHgcsEfA+oJS2z0jlOXXVO+WEsUFhpIq4gh+HfMPEhNb12vLy4X6D/zs5KeCT80tz1HqViZdy6JSS8/2wdSsghr3qtH8texRwMIB3ZcAOwmw4V+4z+4LYrL6Ial+Z88Qj/A0gM/Gj1k9hpA16Fv14NHOu+vWf+x6NJjc325nbH7TZf/huGxl/vy3+8bO28e5Gw2WbuH2+zX13obX2zbb4h/+urd+41Q5SCRqmrDs3xxdQssu4hO7ROuKAZTw/9B0ZQ9Y7z0PdqN3ARqxGs9v5bJqoRPrjVecg50wzoaF//ou/OOABpATpSOCJU0D5EE7BAOaXDDKZRVO7tfgd3NeLkpNFwEM51PnzukFqrxkIJqx0BwABMLruMoiALAaX8kKVMaK/YQfvVW/4pZ8/Dhh7XcDsJSWuhw/+UPduaNjsPf7Wn8inKL3tQIjedWoxR9Tyl6tJ5+M9DIk2s9LNUsCCDXmn2eKAGYeZBchGGwc6IuMBAwIapvRZFFeLfmrx41QYnBsqmcAAUGLpEcC7NJXgeNCLTYhAWvMCYM4gHWBdGFAB+rpmDdYkkD4W2Xxv5gKhCTxxuufmBNDNzs0d6masrAiggw22C2XVmmPcF3NdzDSX8AkocKMUjaOvReBbEc+XI5hFDwPKQrmUCHZMoB7NXKWOgNbuVindvbA43DE5Y8Vn+Z3unIyjmji4/FXMlGjB9M5RAUMF7mwgBj7ikHdZb8/tEZca01kZkA6H4OFnnwmgG8eRCuvUzmQYDUeyIBE7J9go2nI893SPjabZ4RJ5da3InE8AJJlOxsyd5yhVDsATwJWxVSkADk9hvHSBiQE6rmVQCWUyToxXwNM0qQgDIA1DVBJRWm3X+a5AON0bcTRT/uTNhWdLswqVDBbHTSzRZLbMxmT9cd9pnpASU7EYepp+tYQlQKLmB5nJlKoYsIHhx31Kw85dgLlHSmm5dzWgANw385Ix03M1AyKMLroTc141e/B3whTMOKYbMd/hulSiCQO7lAwxfq8K0KVkHuAfJxdBWErbYQIxPhyf61Jnaa79yZM29eMft5H1n7ftKx+17TeftK2rW21od6hNfHSuTXxyrk3cmWg7Y9fa0td/p22++17bZX0g0YBdAKwwa1Zd28zAjAMWZ7gDVmHauitUMqU1kEgyQLIPBroDFqXcgD06ml58Rvs1DEQ3++E9aWmGEW2djqpxwjHDzpK2Ccw8l04KuDGApnUxAEDrAlgDg9Gw69ZncYQHBfy/KoCOphAfb02IQbe8NybNuW9OvFCTiLGhgzY8dATq/2UHazPo6jgM2q8SsPLeq5SaniT6f5w/kwScgP2SgEsi4nX9pgQsWwQUOzsKAm/cuCGnNVlj5gcgF0kt1vPCwoKCwbAqYKVKO9ivjtWT7q1ec10gV7VxXHrGfYmFOTPT3rl5U7ZHzSewTQNKAAPQcUqVWLksLftRGFz4pvijgHOAdGLEhPFNksylZhwH4CZl2rJ7x3Saft2xZo8PQ0XdTdn/S5MnNSKwv8j7gHj8DKjQlW6a5UMQB5CBw08geIRh5zELkKwy4yRKDZTW+0jAdlITg5PmL9cLIKV4YGpKvifALvOHIEhMeifx2WeYfx2DOGVFYdPXki/bJeZ+x3ry+7VJRvb2gBTcI/fOq+vSWfZVMTwRC3dCNmBJAI2TGIq15DcAb9hcsue+pwAM/JtKFVUkRbPQz7i7Lz9fninrKmzKfjA/aB4OsqexxVobRSeps4D4CsQPKfWMnIhDmnTQjHYYAB33JjF77ucLJFa6QL/IhMi/MvtFzbaIK/B/HDR3peNu7MYc4/NcS7rFAqIBlPIzDLs+MBDbF5ZUgvj4o3lfvoqvR7EsQBwN+fy/GL5JXPuznBfNb1UxMZ5+jpS3PVta0lirKYOTeccBdGIWMr6wbs+elVblk/v3BdABnDB/GS/mNgkwdQW2XcOX5PdBvmh8rZQ3CgiDRAFT79IlNXtkfsKag/FFEkZaik5iKcFqEkJlch9nH+Jj5HuqqAizMCX4xhsEoLtTfYDksLFZ/xe/QPfyMPXE0ExX+5I47DNSkyg9onOf6iFXqCh2PneuLaCp70aEimHxo1POPjEhgI4xhZEYNmLmXNZy7jM+nvy7klCplRQ8f75ftV6VvCvyMWGq92OsGv9pjA1gxUaoBNV6gtI4tgaotM6NL2Q9HYneHMv1E9IC/ULSAFQ/pux6mGeyvNzG737Qpn72d+1g4oO29PuLbevKZhvZGGlnP7nQpr93pR2Mfqst/tEft43rN37ZVLRUYXVrt/QyOMTmDiu/BJQX3EMxhjs+6zq9/4uhHT/bXVhPI0lynI8ggC4yUT/97ncPOm0laprNTNDg1EYRoPc9Sr8yti7ZUWANFbds7Hk4AHAYkfyPoVrDIcNopEvr+LgMGH+XI4SGAaWEi4uHSPKA9uuv7QT9T/zi4Qb6PwOgwxEYAHIY9JETak1BMS9wntgc3K0IjRNNwnRWSSbTZVHSonM3WBZnmBCaAwSQOEAYopq5jbYHIubWe6KpwnFMLzafcwB0ZG2Yd/zvDbCWymK4CfYxKnR7pDQU4EKOmFloaoiCY44g/uxsu3HzZpt1lxcAuruIWi8uthGMgZ1Wnp2Yd96AZRjLRgEQgkOpjqGg7DBECyMwrKUIWWMYRfHuAZIxEGG2BfBQJsnOCMdgjXY6YRbYJ/DmxcarbB5OvMtoJaJbwK7OELn7Lc8qAE6ypsmAZC1zTmW+5+YO9QBHR8U4RJSWDNp5nIlaSvCStdZRqK01kI2WUoA0tBBD0C9l+ipwZoApAVc/SGOldSUwzBM3XWDMaLaRRg/KcHuDEXBhPbVsWF1gYsaX5nfRHDzuFrWRGnw+UmLjZyLdg9qK3VlK5k8HqFnDMABvWHpcb0rVw6jqMnYepxyfOQ9AybiiRcj9Z8yYI7yyoeY7/C3Ph2tXhsz3zXk4v+wEQJnBRq4bhiHzivHhc6xr/h0madhzalphvSgB+i7NrmMZByFMO66HtRIx6MyHABD97rGDSrQScPBTXRKRUEBTc31dDKClpaXDshnsmrVbcn9Tjx+1iz/4YRvd/Xlb//qnbfPaYtuZ22ljS2Ptwj9Ot/E7021kdbZtXbzZln/3d9vGtWttG4A03SR7ATBjnu7nNXOYZ1EzwgKu0sTJgxSATrpbRcuN8RSw6m6jEq2lScXIiBgHsQvSN0N7i/lWSpE4fAC7BFYB4qQp1GPO9B1uXWd5kLVkkwwrz6XOs5MAuJPef93t/OnumfazrUkx6Db2R9rF0Z32WxMrAuiGhg6lNo7Mx7JfpVt5v5tn/fxJQMVx1x3NPua7Subcpa3a4r4DzLG60hZ3/et31X3dcYrDr0QK5e/T0+2tt95qNPESQ475R9JpbU0i4VwbAB1rHX9OlREIvtvW9Nc4PiTdQ7EnXTc/nPjSrTa6OBqTmZl27d13tac/Btjx3K1aWZwj3QC1rw1gZhLQqlQWWQvWPR26aYrlDoY6p214mBvSiPX8VZDjvY7zZb50e2UvSDnt+ANc4ZNwr+luit+UACZadtE1w68OyMDfNG4ReScpmG50ljYRO8vdYrU/WrNQpfcEb06C9IHd2JsaGOK/JClwWsA9yXpVyYyPy94+fPBA86fzL0dGZJfEOLZkSRf41Y7tDtwrg5f9O+Vnqf7AbvG3MOykQ+T/w/bh+fWbTPA37X+19NcyDzwP2cUTtPv6AF4Suv35gL1gHWCnLy0sKMldNQrZs6JPFxBNyW83FlFscQzDrjIqTwIUB81Tjp2APKXA8deOBOzpnhmmvTVtlaAgKW5GTWe/4gOddnH0PsczkK4Z9gW/MaWsJfkpSRAnDjuGi4E5MeycgEvyq8+w45RdEm2Ajl3eD3gqjTTbEZVoW89OTX9KYpr5jFYnPi2fEWCTOGxl5TDRCSmB/83IE8hnnzi+vAD92VmxBgXurK2pZBzBetYP9x8SDd2JGaOQMki8cl0BnQNa4DMqvnDXZyVs/axI0Fy+elWJGl4kNwAE+SkSgZs8KKEaCR8DbVkvMHr7CT0xvwykphRXvniaj7k0m3tBPiFdbZVMMVjEMV6ne3nuu87xsKu478qoTWz0ORCqkAg4XvbNHAdg842rVzX+7IsAcICyeZ6qMPSaV5zHvHFV4SA/BH9X0lTe36pmJudnLEnwcn4x6R1ndlU2tqN5tpW0k98HLcvKrEu5dm1CVjVCa7zZP1YfDO+STEUzMt/p9nYS/XSJf/asTTz6oE3c+x9tb+rjtvw7y21nbruNLY61s3fn2uRP3m57E99sy3/wB23TjYhOa2ICtqfrNnOLZ8bf0aSM/xyAjr+zhzFmJC0Za3WIL/Oh+gS5zz4gKtvgbuHEIfIpAOgSoB5hkKQELM0izKSrJZaaRNYQwfEPMBMNGjE6AOeg31IKyWaHwXDNvsRaYWoZOVbp1IsXcuSgKWOM1tEEIugrgfppB/r/95+rrFSn4/AAABevSURBVKDTMoRO87nPlbjC1it008rQK9pWqn02UyaBQRU7BfRJQNllAL0pguCzcKVNV5gUYszxvwG6vnPeOTguHQwjbRB6TkA9OTMjgA7DBUBHmSsOdS1lZcPDsLPJwDTCkPEi0E5JKkaEDX0NNsnMTLt+/bo0dXixOO7cuaMGERPMUTs9ctRSSsGcdhmgSihgf5JxceepdNbsSIwu2VE5pzctLXBvfHEAWLQx7JwPrbGwrwJIdNkPG1g+D8tJZRrOzlXGVhztLvPjYCJsvGjy8Dll6wyChUUVA57zkq27cOmS1jXlS3SLgnFIIJbxVdfSE7qAHclEFW26LhDwpsv48uKZplSXfwesIhAbRDGPM4Qd4p7SXIGNvZaGyjEwozGAajWeYnuVLqh8f1ATib69ySYdoCtBQ8p+c1+yk8wJdxrkfTGaEeuma6YD9Gi2hemgDGcp1c3GyRzIZ3INafAAMMm8TTmLHNt0ObQWYjK1XemvRWNTOs7nAb47JpYBzVpKC8OQMQwTkOcmxqJLxqomHn+vJcd9G5F9hlmAXeC6sEUcP8BeZ0dK99jjurgC+bL20fyYuXhRx1OTopUV6Z0qELbjn+YhPPOFx4/a2z/8QRsbfr+tfOdh27i+0vYn9tv4g7Nt5u9m29iTN9vW3M22dfVWW791q61fuCCmrXTuivaRgh0D/SnPiVMTQJo5oWdnOYIwsCpo1D3bAdpRgwJHzjGoSyDjexJAxzOpjKTKiKgBnwCWHpAogNXNKMTsslZQ7NJJANxJ77/uPv9od7z988aUADpMzOWxbQF0NIkYxNetAARMxD5Q2Xeilfh0wjFi1yddK+cADHq6tKTAqpbSBcSt3eNqqV4HFFiDJzqBgxzBk66jvp8SP+ROyPBPz862+fl5Oa0AdDjpElRfXVWpE9cHU4A1g8ZOmBXZ43Ls2H+C5yc0Z4AxYoH9JJYqACY76SBmZm5O51S3wtKUqNNytF8TBscgBiPB0Ozly4eleJTKOlsuRqpBLmycRM2deIABxTUlKOT9/n1pj0/pv7VHj2MDDHoO2CVKyHj+9+7eVXMNjUdkAGDtAWDBWsQOuhlIt+4cSCcxrgDXSRiuS8keQB32TevskGSThjCfs3/QXwNdCbUZH0qEFu2sLh4AZDAwM6hUVs/QlTP4+sQDJEfUhdfMRQGj7krNtYu1yP4RIkAJ+HNdzI+cL8lHJSpgJLgBXQXUA6hEVJ1zpgQwayb+WDSYATgEltiHrvPjOCD4NEB9EiBcJ8+TJhVh0CW4i8A+1x29NbTOWIdi4ZUyyTCZYNhRdpjSQ53H48HcO04b7rjAvNN4TIfPooWsShiztRgfzsWz4brSVCVJxDRsSeldQI9XsUv5rOJXKg7Q0C5dfpkrWp/e71VWbbIIYwbhpDLNk6xMA5naMTYlbSl9D3uSa9C873WLzV4RHzRzTXu2dehkZ6wnyTMRSOdusVx3AHnWGIx77geWP8ANfkoAZjVdnJuTP06lEn44CQc+q/JWN1BjrLtusNEitO57AFRVGbkJEtcMYM09h7GIDwqD+cZ77x1qkO7vi6l395NP1KU75aghc3SMUccC8UtSOloTJ1U7TcQF2zlVVNgeKFFMxYW7wsbn7TTIt7flSw+SyjhubsXWi2DhxHfA91qdEJvAs09ZcLRKsw/3fYCA1/yEQUcTD74vTVZXyYRYoOPiH8HSJp6mdBQ/YPOwCVn/2F0CFmIVcYL9rsw5/IhnMKf39yXNEIC8gpGJ/fiO4iSStmbfH1fhU5l1YV93klfWXsu+2N8blUA45kHoO6X6qDIHO/COjrcbG2320aM2sfhhG13/Ydud/bSt/uaLtncOX3y8jT+41Mbv32q7U99oL7797bb15puvZFaEaRnrYF0zLqxBxhF9erFRQ0QxuC4N2N1dJcqkFVlKe3XtZizKjpSmNtU36yq1SjfYoZ9897sHKc2LdlAtMdOdwT6yFl3o9Z2TZQdGWgMYfETLJyYOL4gL8eaBhp3q91PqUNpeA9BRKgeYJwNlthwAzCY3ThbNrwpkvNKo/5p/OBqCQaI1HKVJRhwEniMLhQUdFhP/ZqMVG8gbMA5CUHZ1vTx3ThOXDCCvDlio+nPHdKLiuAnY0yihj+AzkdP9hrkFkEvpM46HADoyL5Sl2THmJ8CNuk+6rCxNFMLQQ3+OmXWOkpl33mkzMzO6djac27dvyzhOsrisBcfxcqzK+IlmGO8xBlyrWGQG2xjbBFcRvM77MeDiVboMkGMIDDXjRsCOy/ukERfWklmBArR8bQCEYoqZPQdTEEPLZ+QklKYlAbi4Pjku6UgU/bKUQfvfZBpxCNGNuXDxohwvGK6Lz561x0+fyvGrmmSVJaPp5nvsdC0qm8+ZxdwLwWbKI8MaZMxSWspYSRvI3Ulj6PrGXw69tQ05DhpKAb5S4hoAjmuMfkI1FwpQSSqYtcgzfJWmDzlWQDE9K7Mz8l7nuFrQP00V0qU15aIqLbUYq0pxC0AXADBzgfMp686G4xLoiwB0Bq+VgXNmmbFlfVTgMfOD44pZUYDvZQJWa9pxDQFVa1dj5hVMQH5iDwAgVa5qwIY1LsamS8RPKmLuNjAcSIA4Mz7V+CUaWQbo1DUNEL4wCqI5p46JzHcYuZOTChAf3b8vx5axCdM0TVbYt+hHtfD4YXvnB99vo+Pvt6U/etI2bqy1g9EDAXTT/zDTxp6+2banb7bNhett9a132sq5ybbMGh4a6kpVoveD80TgmFL36MvFkecnc0JjznMp3VH7jloHYDkxovJ+Z+JoRiPtKYuBc9yUJUhSYHJS7wegA3jjVf+Nc8LrOCbIEYacRfQlfO4gNk7ccSV0JwFwJ73/qlv7IbN2qD3cHW8/3LjQnuycaWeG9qQ995sTq+3S6GFCZ9BrEPCZ8ak+CuOspkzp6jWAwdU/fgDXAKEAJl1pij8cOyHfysmdBIvYw5yvdr971fHpfz5aPJSCwwCYnZ8Xe04gEbaM8m3msgE6nFC03Xj+Tx8+FDMt+18FqhJcsRbwO5gnnUZS0bpKOQlOMYGLSrnGx7vusJSk9/3C/Js5PnD90MAGgO7SpcM9nyYFDlaPPEf7twQgzBsBdNahDcMuoHrflieh1fkyBi26sQjDDnCl7IXycy5elK9179NP2wo6zwamuBf5SAbbYUgwjpJscOY+40UiM/pmas6GbSvdYmVrHIxQViexcovZC2Do6ZsJMIvkhkHIvpZrtCrDMhhkt3h2sG8k9s/+DTDHfu/KhPxkHcBcI6ir3aFVqcO9Ur7o5BHPgPHuGHJ+GALowiQu3WkD4PF95h9Aeu0yXedT7BfjGkChC+CtE6dSON5HuqAwiGMvXgbU51oCBB8H9LG+1XWb/d/lmed9Pp61GE7Dw4dgBqWL0SwGbI7GkhtmaD5b6gD/qDLsXtVeZHxSmiiGnc8XMKMCGElIqrSuMLO6/b9o3gWECkg56NqO25diT+VbYy9pzuFKLumgY6PpmLi+3l7AJIMYAkBB8h1maFkzYnZ+Cd1iA+ZVDbsw7PibdL4sQRQghXECFGY9AmQTIwOik0SU9MbkZJshYTI+LhYea4r4iKqANJvgWFkfkeoZtD9lvTBfGR+AsiQDlPzHlyBeun5dbCFsBgkS7BR2mGfL/GNNMWb4HVW6hPtnbkTDNe/zfI97jmExh7nJ9VTmbjf/POeUSD7GXxo0f+K7pqSVa1RiyLJEsoP95nO9/anGOomxO8kSz3HZ9bk5HUsac31NfVfTpEs5/i1dXnmeFfDNPUSLjutTM4gwQe13JTEQgK422AlJgDWr8m3HqNmzokWfvSr+XF2HmZ9dcyF3la0SA7ruX26o+u1zAF1pWNgBwbbrdU/NtUyurLT5O3faxIsP2vDZn7fdS/elBc0mOnF7oo0+ebMNrX2tbU3/Rnvxta+1bTeUCgP0ZbaE84lx3q80AaADMLXdDBCHvaWk/NniouJR1qmYir3mpZkL2psdZ8tvs63TmDhWkZ1fXz+MQ378V39FClDGia6WPFRR9Yxga4BeAtDxdrTo+B3kGuctHV44FvS/pzR52No6zIT1tJcwLGhRQNGNHp0ooKCVBKQwoHzx0hqgs01ttvCqO8qv6+cHse/K3wgW6RaaYD7aUupCE4NlY1UnecoSmFgw1phsAlJMaefZ1dLW/vBr7m1vK3Dn/4BccuZL15jzU1PtIo7/yIhKaQgIcDxUomHxRpXSGWxKyR3nAwgArApTRRslDh7gIiUz165pw+G1uLjYPv7oI2U5VDCKjotZeIAYYfzwVlhG0nJwCV4yDwmmagli7inACcfFMcSQMc5sPPxOqSDHDohUAbd+CWbnbBqIkTirtRNSstoZShtD/h0AgvvIes/ncsz8FLt2YqLNLSxog4ZFB5C+8uiRGHQEWBxPz2uAEQ77SXMpnaSKpgjnYRzStICxZF6lhFdMATKkyaw5+wkAJEDZmYsjG1kpY+GZcGyVYPa09rj/js02QPdA42TGmBgehRXxKqYkYykKdWFepJtx5kFAypQYBIjjGgHoGJdBTNPcexh7CTJYz1w/thiNQtZ1WIMAbdhUxhlwrgLPYlgWh1HrHM0Rl7KqORCBOkCtdZvE6nOJeRisjBEAHeuB87EuuTfGUeczM+KksYzDrYx5NCDdTVdMBnerTeDBtUQDkHshQGWNIzKvZjOAvGhOra8LnMPZ7BxMB4xiFxIgEpzf/7Rd/OF/b6MTH7TFP3raNt49dAqg1Z/7YLKNfzbdxp7Mta2xa+3ZW7fas7mFtjIx0fasW0XwiCOl88KOJVMW5nAcWQed0V6SCLCzmmzYg15yxJwgA2AjwJCj7QyqmEkp3TYzL8wiGAeVQfdSgI7xtXZsGNY8U80lM+TEHOpdb2XaC8AtGnbcz0kA3EnvnzRv+u/vHQy1nYOh9mB3vP14Y6ot74226eEdMedujm+0udGdlx7yOCZhvqR1Q+LICa0Aocc1kzjyPbMr8Kl4STLEzz3JHDmxpRNZ1nn2UebLF9Hg6d88z/bx4qIYpzdu3VK388rESkkXwSOBB+vsjbfeUkAJww1fLnptAXSYN1VziPWgJJw1KhNA8FO2ApAa7SNKudyhXd1hkUBJd1iXxAbIwM5HwylsDN2b5VvUTW9uTr4lzSb6AZPAbHcSjV/MehH7vup0lYqFBC1JlnD99bNKdpipoGRiYQ8ngBAjZnb2MOH5+LGYKWE6h0XHeHCfTwgMdndlu1WOZhF4XaOb9jCuJFDFqAwgYpY8vhTnUZM4/I/CgE2TArGwCKo3NlRSBUCASnD8vvg3HYCEpMgAO5B5lZI8rou5QQCqMUoHXicTw2yTf1JKvZVosbYY7EvuU4lP+35dxUDYXWYYc52VQZf9UpquBnlzngSRAtjcVZJnmaYrnV9k3y1zV9qiTjglZglAyGcGabENmmeDmIddQA6wxp6SJhOJpwwA8zn8MZ7nxQKmR6uQ8VLZo3WhpZkWjbRTdouNzeGeQvCIxlstTVbCz5pUATXl/6SDvNdHtTk1CRFfUcy1Y2K+40p247+ElcmcFIBbNJYZgwC0qvyZmWnnYQEhFeO9GDv+ZXSLjY5dH2yJzcjPNKKowB3XGTvL8wpTmHthzS7QjRqbQGktwNzqqhh00k4k8ZG4yJ0sB+1PsRmMZyqpapdfddJ1kmSKJjZjYwLWicOIxwAEwyhVSbmb/qQiIwkZAZC26Zrn1h4+jnEe/4Ln2JW+9jQiSUwxr1gTSvK8Qtf02K0cv5MuYD1lYhagSX6omb6aWwa46poICC3fDR+OcUOuZmpKdg75pEHMuGiQMr4qV15dlX2sTQxySWG2Z48UcaAwmsNIZB1gtxS3VOCxpzdZ12SSqQDB6SIctmASgnmeYh5S8UNcwtqBnVrim+MYc92a7+2fNfasdiF+5JlHj9rMT37SJjZ/0dqV223n6tO2dXWzDW8Nt8mfnW9DT6+2jeGvt9XpW23l2jXpQGdflEZlT7u67+9Ee04MUvZNj6mSrpbs6bQRkwhfWjpMhF+4oPnHq+4hsnnRqPTcqVWhFaALGKx95Ed/+ZcHGD5tRBh2l1ZJLD7aJ1WLrojU5sbSFloUc7oKwr5yNk+TcXW1PXr4UFkdaXiks44ZQCpz5e/nzgmo40bSnYuukPt2ENLml8zBcSVRr+qs/+/P/3IEcNIAPJgHvKJFko6GQdExrtosnfnNEfg+jA0BJhFXT5Z/ADiYiVgBugA0AulclhpgQN3b3nxT5158+lRZImXwXVrKHFb3SRshjgtwwIKktE+dXaORgEOCEUeHZn6+vfnmm5q7HAOA7iMAOoINl+jGeEdzrrIKVWJpzSq1BXdJSeap6P6le4zYbAbF08hB420RfRZzuluG0SUAr6dp15+7faCT4wWgO2LoAsi7WYUcV9asnfpKy67XCuNg4coVMejEIlhfbysOIBjnlOtVgxxjS6DD8wxDssueloYStTQz5ZtsLGK+mQ7OM0ywpeYHpXmBwLzeoFTGRgBJ7IuCGWunpZQ3LLzPGeyiUUdTjzBLj/v8q9qUNIUIwMn3ldEiCDITid/D9ONvtTlJsszHlVFpXVpcV/PXJVqsc+aZ6PewI8fHm+7PWhUBxAKu5vi1GQPzi2uDmShgLM8HABVtM7NSOC/nAZAS2EuZk//Pegn9PSBxpcOnXIW5AEAYoEeZVGfD5Si4W5/WIQ62gwGOSWBPp2bsCPsNuqYwQJOhjAPA8+gAMrLusHDoxHn34zb7j3/TRs982Ja/87xtXl9v++P7cgzGnpxpZz87q2YR+xtX2tLsV9vi/Ntt+fLltjs19cuAlSynmbUafzs2BG5cM89WjGKPmwDpXmY08yvrNIAR95gSFn5PaWlav4fNkECJeQwjiOcRzTkYIrz6GnT8TcBodYTt7MQpl1Pn7HNlssQG9BkirOPO7wBgPKHJBNfwRcTGO8f2YKit74+oOcT7W+fbxv5wWxjZEoPurTNbahbxsle0ovBtUtKbtZGAlXsVuG273mf2DDp+ZRryvVQyRDsmDjGfk5yBu5Yz5rzyfZ7rwuysfK0v49UBdJOT7Stf/arWUMrBwqJDmwWADtY557/85pv6DADdKqVPRZQ6Dn6ul+tPCWcAuo5NRWMfa5ISiM4uLBwyRQDQHYzCopdDbIAOYDrdilkPKdPqEmUuJcIedAGTmQp1vLi+jhF2DEOrfj7+jILpUsKeklkdz0BkAqaUzAXskoB9uS5kNiirEQCepjwOtlnflEJzrgD5lVnJ3ykJCzCVEiiBdAAeMOzcqIYEJ8HLzPS0hPP5jOy/md4BCCK235XCZv/GLpsxGiZeZC4y7hkrMUQARnsMkbx/nL3oSxaIAWQ7KQCyBF8cK0C5Si93dnRPqQyp5zpOQy77X0pko9XFM+O9iOHzO3Oe60tsU8Eo9kGOEYZdn3F72nmW64ydF2OyJBRjHwIICii/fLldYP9JMxHrGMdWUyqpMktsd+0We7igfgkuFzZlxpWP4EtwPYwvP9nLOTaACa+OcUisV0gWsl2sESfkA27kuWSvyroIOCdiQD7kez/CHC7NKAIchpUWoEElaOUle768rDWxMD8v7T+IIgEyeXYAEIBaxDxi4gEEuVMs9ihMZ7H1zGzrwPCI4tduuAHIe6BjN6/wp7e3DxtN8BN7lzjYAHbOw7UADEiTDZu4sSEdOgAz/BjmCEBYbCv2iHsKe4qxlY006B1dMRF1DKDpWUOkwXeCRexGE4CBSXCmPDdduRl3MYqyXmz/1KjNTOAAStyL/HOzrVN6nQRgGJ8waes6j/9QAcW+xMZJe2AfgM/x5XtXnWgfKH5ibHwapyTJnzmaPQ9iQ3ARxg37iJwC4zXolaYfss3s81RF9Zosxb6lRJuffWZhB+A58dwH8I7sXU5m1JJvfGfFIE4osX4SK8k8eM+NxIAYk2W+nDTur/J+bLF82U8/bXP/+P02vvuLtv0bd9v224ttZ36njS6PtqkfXGht8Z22PPtb7cX8jbZ2+XLbs/5yd/3lmeoaeoxd1pqkuvCnL1zQWlcMbz1XrYWA/JYM4PNiPk9Paw+or4BzSjpGiioMwQL8si6rrQJU/H8BjuBjTbFifcgAAAAASUVORK5CYII=">
            <a:extLst>
              <a:ext uri="{FF2B5EF4-FFF2-40B4-BE49-F238E27FC236}">
                <a16:creationId xmlns:a16="http://schemas.microsoft.com/office/drawing/2014/main" id="{21522FFD-F423-4132-9028-8D5BA70008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68C60B-D475-4745-9692-38B0E2636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1615786"/>
            <a:ext cx="11963400" cy="497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26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Housing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168402"/>
              </p:ext>
            </p:extLst>
          </p:nvPr>
        </p:nvGraphicFramePr>
        <p:xfrm>
          <a:off x="1114220" y="1053807"/>
          <a:ext cx="5347448" cy="5422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Content Placeholder 5" descr="LAEDC-transparent.gif">
            <a:extLst>
              <a:ext uri="{FF2B5EF4-FFF2-40B4-BE49-F238E27FC236}">
                <a16:creationId xmlns:a16="http://schemas.microsoft.com/office/drawing/2014/main" id="{5F2AA5B9-59AC-4902-9B72-BB181F08399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35042" y="6178403"/>
            <a:ext cx="592796" cy="595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96" y="6511363"/>
            <a:ext cx="2261812" cy="262151"/>
          </a:xfrm>
          <a:prstGeom prst="rect">
            <a:avLst/>
          </a:prstGeom>
        </p:spPr>
      </p:pic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AF5D09D6-6BFB-437D-937F-BE1B7DC6F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053" y="1618584"/>
            <a:ext cx="5292004" cy="42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412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990532" y="1646782"/>
            <a:ext cx="8030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GDP Growth           Unemployment        Job Growth                </a:t>
            </a:r>
          </a:p>
        </p:txBody>
      </p:sp>
      <p:sp>
        <p:nvSpPr>
          <p:cNvPr id="17" name="Down Arrow 16"/>
          <p:cNvSpPr/>
          <p:nvPr/>
        </p:nvSpPr>
        <p:spPr>
          <a:xfrm rot="10800000">
            <a:off x="2111829" y="2301253"/>
            <a:ext cx="2110528" cy="295082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72156" y="5226207"/>
            <a:ext cx="1950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Franklin Gothic Book" pitchFamily="34" charset="0"/>
              </a:rPr>
              <a:t>2.5%</a:t>
            </a:r>
          </a:p>
        </p:txBody>
      </p:sp>
      <p:pic>
        <p:nvPicPr>
          <p:cNvPr id="22" name="Content Placeholder 5" descr="LAEDC-transparent.gif">
            <a:extLst>
              <a:ext uri="{FF2B5EF4-FFF2-40B4-BE49-F238E27FC236}">
                <a16:creationId xmlns:a16="http://schemas.microsoft.com/office/drawing/2014/main" id="{51EA3A4A-21A1-46CA-B6C8-532726C1F0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44621" y="6287854"/>
            <a:ext cx="470005" cy="471840"/>
          </a:xfrm>
          <a:prstGeom prst="rect">
            <a:avLst/>
          </a:prstGeom>
        </p:spPr>
      </p:pic>
      <p:sp>
        <p:nvSpPr>
          <p:cNvPr id="16" name="Down Arrow 16">
            <a:extLst>
              <a:ext uri="{FF2B5EF4-FFF2-40B4-BE49-F238E27FC236}">
                <a16:creationId xmlns:a16="http://schemas.microsoft.com/office/drawing/2014/main" id="{13460680-2280-4BD1-8744-378A7A7D5E67}"/>
              </a:ext>
            </a:extLst>
          </p:cNvPr>
          <p:cNvSpPr/>
          <p:nvPr/>
        </p:nvSpPr>
        <p:spPr>
          <a:xfrm>
            <a:off x="4848987" y="2275388"/>
            <a:ext cx="2170378" cy="3044677"/>
          </a:xfrm>
          <a:prstGeom prst="downArrow">
            <a:avLst/>
          </a:prstGeom>
          <a:solidFill>
            <a:srgbClr val="006FB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7BB0C2-3178-4A97-8B73-A5D6877B155D}"/>
              </a:ext>
            </a:extLst>
          </p:cNvPr>
          <p:cNvSpPr txBox="1"/>
          <p:nvPr/>
        </p:nvSpPr>
        <p:spPr>
          <a:xfrm>
            <a:off x="4899791" y="5219676"/>
            <a:ext cx="2536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6FB6"/>
                </a:solidFill>
                <a:latin typeface="Franklin Gothic Book" pitchFamily="34" charset="0"/>
              </a:rPr>
              <a:t>4.3%</a:t>
            </a:r>
          </a:p>
        </p:txBody>
      </p:sp>
      <p:sp>
        <p:nvSpPr>
          <p:cNvPr id="29" name="Down Arrow 16">
            <a:extLst>
              <a:ext uri="{FF2B5EF4-FFF2-40B4-BE49-F238E27FC236}">
                <a16:creationId xmlns:a16="http://schemas.microsoft.com/office/drawing/2014/main" id="{3096DF4F-791D-42E0-BACD-D82D0F8F583E}"/>
              </a:ext>
            </a:extLst>
          </p:cNvPr>
          <p:cNvSpPr/>
          <p:nvPr/>
        </p:nvSpPr>
        <p:spPr>
          <a:xfrm rot="10800000">
            <a:off x="7589524" y="2275387"/>
            <a:ext cx="2092032" cy="2872883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E1B256-3E60-40F0-869C-D5A95F0A2F1A}"/>
              </a:ext>
            </a:extLst>
          </p:cNvPr>
          <p:cNvSpPr txBox="1"/>
          <p:nvPr/>
        </p:nvSpPr>
        <p:spPr>
          <a:xfrm>
            <a:off x="7729770" y="5196284"/>
            <a:ext cx="2536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4">
                    <a:lumMod val="75000"/>
                  </a:schemeClr>
                </a:solidFill>
                <a:latin typeface="Franklin Gothic Book" pitchFamily="34" charset="0"/>
              </a:rPr>
              <a:t>1.8%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416" y="365125"/>
            <a:ext cx="11416208" cy="986093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CALIFORNIA INDICATORS</a:t>
            </a:r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id="{7378E833-4562-4660-94DC-D642C584CBF1}"/>
              </a:ext>
            </a:extLst>
          </p:cNvPr>
          <p:cNvSpPr txBox="1">
            <a:spLocks/>
          </p:cNvSpPr>
          <p:nvPr/>
        </p:nvSpPr>
        <p:spPr>
          <a:xfrm>
            <a:off x="129092" y="6510457"/>
            <a:ext cx="2262187" cy="249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1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Institute for applied economics</a:t>
            </a:r>
            <a:endParaRPr lang="en-IN" sz="900" dirty="0"/>
          </a:p>
        </p:txBody>
      </p:sp>
    </p:spTree>
    <p:extLst>
      <p:ext uri="{BB962C8B-B14F-4D97-AF65-F5344CB8AC3E}">
        <p14:creationId xmlns:p14="http://schemas.microsoft.com/office/powerpoint/2010/main" val="2898737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0"/>
            <a:ext cx="10668000" cy="6858000"/>
          </a:xfrm>
          <a:prstGeom prst="rect">
            <a:avLst/>
          </a:prstGeom>
          <a:noFill/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1291143" y="1116690"/>
            <a:ext cx="3556000" cy="1846933"/>
          </a:xfrm>
          <a:prstGeom prst="rect">
            <a:avLst/>
          </a:prstGeom>
          <a:solidFill>
            <a:srgbClr val="FFFFFF">
              <a:alpha val="54902"/>
            </a:srgbClr>
          </a:solidFill>
          <a:effectLst>
            <a:softEdge rad="317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dirty="0">
                <a:solidFill>
                  <a:srgbClr val="7030A0"/>
                </a:solidFill>
                <a:latin typeface="Arial Black" pitchFamily="34" charset="0"/>
                <a:ea typeface="+mj-ea"/>
                <a:cs typeface="+mj-cs"/>
              </a:rPr>
              <a:t>What Does Our Future Hold?</a:t>
            </a:r>
          </a:p>
        </p:txBody>
      </p:sp>
      <p:pic>
        <p:nvPicPr>
          <p:cNvPr id="12" name="Content Placeholder 5" descr="LAEDC-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76962" y="6346037"/>
            <a:ext cx="320653" cy="32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76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45364" y="295885"/>
            <a:ext cx="9183149" cy="989660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SINCE 2007…LOS ANGELES COUNTY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108719" y="6189306"/>
            <a:ext cx="3996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53952" y="6338596"/>
            <a:ext cx="39312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dirty="0">
                <a:latin typeface="+mj-lt"/>
              </a:rPr>
              <a:t>Los Angeles County Economic Development Corporation</a:t>
            </a:r>
          </a:p>
        </p:txBody>
      </p:sp>
      <p:pic>
        <p:nvPicPr>
          <p:cNvPr id="14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1830" y="6307495"/>
            <a:ext cx="320653" cy="321905"/>
          </a:xfrm>
          <a:prstGeom prst="rect">
            <a:avLst/>
          </a:prstGeom>
        </p:spPr>
      </p:pic>
      <p:sp>
        <p:nvSpPr>
          <p:cNvPr id="8" name="Down Arrow 16">
            <a:extLst>
              <a:ext uri="{FF2B5EF4-FFF2-40B4-BE49-F238E27FC236}">
                <a16:creationId xmlns:a16="http://schemas.microsoft.com/office/drawing/2014/main" id="{A830B7F5-1ECB-47A2-96FB-969DED7D916E}"/>
              </a:ext>
            </a:extLst>
          </p:cNvPr>
          <p:cNvSpPr/>
          <p:nvPr/>
        </p:nvSpPr>
        <p:spPr>
          <a:xfrm>
            <a:off x="2731173" y="1680710"/>
            <a:ext cx="2092032" cy="2702603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2">
            <a:extLst>
              <a:ext uri="{FF2B5EF4-FFF2-40B4-BE49-F238E27FC236}">
                <a16:creationId xmlns:a16="http://schemas.microsoft.com/office/drawing/2014/main" id="{7B427FA9-BC4A-47F7-A8C7-80CEBD858652}"/>
              </a:ext>
            </a:extLst>
          </p:cNvPr>
          <p:cNvSpPr/>
          <p:nvPr/>
        </p:nvSpPr>
        <p:spPr>
          <a:xfrm rot="10800000">
            <a:off x="6962277" y="1491914"/>
            <a:ext cx="2092032" cy="2799595"/>
          </a:xfrm>
          <a:prstGeom prst="downArrow">
            <a:avLst/>
          </a:prstGeom>
          <a:solidFill>
            <a:srgbClr val="006F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023767-78D8-436C-BA7C-A46934962A01}"/>
              </a:ext>
            </a:extLst>
          </p:cNvPr>
          <p:cNvSpPr txBox="1"/>
          <p:nvPr/>
        </p:nvSpPr>
        <p:spPr>
          <a:xfrm>
            <a:off x="2287826" y="4383313"/>
            <a:ext cx="2978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Franklin Gothic Book" pitchFamily="34" charset="0"/>
              </a:rPr>
              <a:t>29,000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6AA46C-048B-4AF5-8CDB-73724AE8F05C}"/>
              </a:ext>
            </a:extLst>
          </p:cNvPr>
          <p:cNvSpPr txBox="1"/>
          <p:nvPr/>
        </p:nvSpPr>
        <p:spPr>
          <a:xfrm>
            <a:off x="6603886" y="4234125"/>
            <a:ext cx="2978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6FB6"/>
                </a:solidFill>
                <a:latin typeface="Franklin Gothic Book" pitchFamily="34" charset="0"/>
              </a:rPr>
              <a:t>68,000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079DEF-6617-4FBE-9D3E-82458473C63D}"/>
              </a:ext>
            </a:extLst>
          </p:cNvPr>
          <p:cNvSpPr txBox="1"/>
          <p:nvPr/>
        </p:nvSpPr>
        <p:spPr>
          <a:xfrm>
            <a:off x="2158487" y="5207518"/>
            <a:ext cx="34530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Fewer jobs in finance</a:t>
            </a:r>
            <a:endParaRPr lang="en-US" dirty="0">
              <a:latin typeface="Franklin Gothic Book" panose="020B0503020102020204" pitchFamily="34" charset="0"/>
            </a:endParaRP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Ave Wage: $119K</a:t>
            </a:r>
          </a:p>
          <a:p>
            <a:pPr algn="ctr"/>
            <a:endParaRPr lang="en-US" sz="2800" dirty="0">
              <a:latin typeface="Franklin Gothic Book" panose="020B05030201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D660D0-1E47-471E-9773-C672565190F3}"/>
              </a:ext>
            </a:extLst>
          </p:cNvPr>
          <p:cNvSpPr txBox="1"/>
          <p:nvPr/>
        </p:nvSpPr>
        <p:spPr>
          <a:xfrm>
            <a:off x="6198837" y="5080560"/>
            <a:ext cx="37535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More social assistance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Ave Wage: $18K</a:t>
            </a:r>
          </a:p>
          <a:p>
            <a:pPr algn="ctr"/>
            <a:endParaRPr lang="en-US" sz="28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41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108719" y="6189306"/>
            <a:ext cx="3996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53952" y="6338596"/>
            <a:ext cx="39312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dirty="0">
                <a:latin typeface="+mj-lt"/>
              </a:rPr>
              <a:t>Los Angeles County Economic Development Corporation</a:t>
            </a:r>
          </a:p>
        </p:txBody>
      </p:sp>
      <p:pic>
        <p:nvPicPr>
          <p:cNvPr id="14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1830" y="6307495"/>
            <a:ext cx="320653" cy="321905"/>
          </a:xfrm>
          <a:prstGeom prst="rect">
            <a:avLst/>
          </a:prstGeom>
        </p:spPr>
      </p:pic>
      <p:sp>
        <p:nvSpPr>
          <p:cNvPr id="8" name="Down Arrow 16">
            <a:extLst>
              <a:ext uri="{FF2B5EF4-FFF2-40B4-BE49-F238E27FC236}">
                <a16:creationId xmlns:a16="http://schemas.microsoft.com/office/drawing/2014/main" id="{A830B7F5-1ECB-47A2-96FB-969DED7D916E}"/>
              </a:ext>
            </a:extLst>
          </p:cNvPr>
          <p:cNvSpPr/>
          <p:nvPr/>
        </p:nvSpPr>
        <p:spPr>
          <a:xfrm>
            <a:off x="2731173" y="1680710"/>
            <a:ext cx="2092032" cy="2702603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2">
            <a:extLst>
              <a:ext uri="{FF2B5EF4-FFF2-40B4-BE49-F238E27FC236}">
                <a16:creationId xmlns:a16="http://schemas.microsoft.com/office/drawing/2014/main" id="{7B427FA9-BC4A-47F7-A8C7-80CEBD858652}"/>
              </a:ext>
            </a:extLst>
          </p:cNvPr>
          <p:cNvSpPr/>
          <p:nvPr/>
        </p:nvSpPr>
        <p:spPr>
          <a:xfrm rot="10800000">
            <a:off x="6962277" y="1491914"/>
            <a:ext cx="2092032" cy="2799595"/>
          </a:xfrm>
          <a:prstGeom prst="downArrow">
            <a:avLst/>
          </a:prstGeom>
          <a:solidFill>
            <a:srgbClr val="006F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023767-78D8-436C-BA7C-A46934962A01}"/>
              </a:ext>
            </a:extLst>
          </p:cNvPr>
          <p:cNvSpPr txBox="1"/>
          <p:nvPr/>
        </p:nvSpPr>
        <p:spPr>
          <a:xfrm>
            <a:off x="2287825" y="4383313"/>
            <a:ext cx="3323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Franklin Gothic Book" pitchFamily="34" charset="0"/>
              </a:rPr>
              <a:t>111,000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6AA46C-048B-4AF5-8CDB-73724AE8F05C}"/>
              </a:ext>
            </a:extLst>
          </p:cNvPr>
          <p:cNvSpPr txBox="1"/>
          <p:nvPr/>
        </p:nvSpPr>
        <p:spPr>
          <a:xfrm>
            <a:off x="6603886" y="4234125"/>
            <a:ext cx="2978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6FB6"/>
                </a:solidFill>
                <a:latin typeface="Franklin Gothic Book" pitchFamily="34" charset="0"/>
              </a:rPr>
              <a:t>86,000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079DEF-6617-4FBE-9D3E-82458473C63D}"/>
              </a:ext>
            </a:extLst>
          </p:cNvPr>
          <p:cNvSpPr txBox="1"/>
          <p:nvPr/>
        </p:nvSpPr>
        <p:spPr>
          <a:xfrm>
            <a:off x="1824447" y="5207518"/>
            <a:ext cx="40876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Fewer manufacturing jobs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Ave Wage: $68K</a:t>
            </a:r>
          </a:p>
          <a:p>
            <a:pPr algn="ctr"/>
            <a:endParaRPr lang="en-US" sz="2800" dirty="0">
              <a:latin typeface="Franklin Gothic Book" panose="020B05030201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D660D0-1E47-471E-9773-C672565190F3}"/>
              </a:ext>
            </a:extLst>
          </p:cNvPr>
          <p:cNvSpPr txBox="1"/>
          <p:nvPr/>
        </p:nvSpPr>
        <p:spPr>
          <a:xfrm>
            <a:off x="5933524" y="5243513"/>
            <a:ext cx="4734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More jobs in food services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Ave Wage: $22K</a:t>
            </a:r>
          </a:p>
          <a:p>
            <a:pPr algn="ctr"/>
            <a:endParaRPr lang="en-US" sz="2800" dirty="0">
              <a:latin typeface="Franklin Gothic Book" panose="020B0503020102020204" pitchFamily="34" charset="0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6D61DC68-5F85-46E4-8E79-E7B272B95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364" y="295885"/>
            <a:ext cx="9183149" cy="989660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SINCE 2007…LOS ANGELES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1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0531" y="297965"/>
            <a:ext cx="7808944" cy="989660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TOP 5 OCCUPATIONS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108719" y="6189306"/>
            <a:ext cx="3996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53952" y="6338596"/>
            <a:ext cx="39312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dirty="0">
                <a:latin typeface="+mj-lt"/>
              </a:rPr>
              <a:t>Los Angeles County Economic Development Corporation</a:t>
            </a:r>
          </a:p>
        </p:txBody>
      </p:sp>
      <p:pic>
        <p:nvPicPr>
          <p:cNvPr id="14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1830" y="6307495"/>
            <a:ext cx="320653" cy="3219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32483" y="2140327"/>
            <a:ext cx="68469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Retail salespersons</a:t>
            </a:r>
          </a:p>
          <a:p>
            <a:pPr algn="ctr"/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General office clerks</a:t>
            </a:r>
          </a:p>
          <a:p>
            <a:pPr algn="ctr"/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Cashiers</a:t>
            </a:r>
          </a:p>
          <a:p>
            <a:pPr algn="ctr"/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Laborers and freight handlers</a:t>
            </a:r>
          </a:p>
          <a:p>
            <a:pPr algn="ctr"/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Combined food preparation and serving</a:t>
            </a:r>
          </a:p>
        </p:txBody>
      </p:sp>
    </p:spTree>
    <p:extLst>
      <p:ext uri="{BB962C8B-B14F-4D97-AF65-F5344CB8AC3E}">
        <p14:creationId xmlns:p14="http://schemas.microsoft.com/office/powerpoint/2010/main" val="1385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0531" y="297965"/>
            <a:ext cx="7808944" cy="989660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ENTRY LEVEL REQUIREMENTS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108719" y="6189306"/>
            <a:ext cx="3996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53952" y="6338596"/>
            <a:ext cx="39312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dirty="0">
                <a:latin typeface="+mj-lt"/>
              </a:rPr>
              <a:t>Los Angeles County Economic Development Corporation</a:t>
            </a:r>
          </a:p>
        </p:txBody>
      </p:sp>
      <p:pic>
        <p:nvPicPr>
          <p:cNvPr id="14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1830" y="6307495"/>
            <a:ext cx="320653" cy="321905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54CFA83-A19A-4B43-990F-0C608F1C59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120238"/>
              </p:ext>
            </p:extLst>
          </p:nvPr>
        </p:nvGraphicFramePr>
        <p:xfrm>
          <a:off x="1604096" y="1793954"/>
          <a:ext cx="8048625" cy="4336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86970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A2C26B-F477-4657-82A8-24232CF1C4B2}"/>
              </a:ext>
            </a:extLst>
          </p:cNvPr>
          <p:cNvSpPr/>
          <p:nvPr/>
        </p:nvSpPr>
        <p:spPr>
          <a:xfrm>
            <a:off x="985597" y="529641"/>
            <a:ext cx="7495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WAGE RANGE OF OCCUPATIONS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835C9C-2DF0-47EF-AB30-2A8207A48778}"/>
              </a:ext>
            </a:extLst>
          </p:cNvPr>
          <p:cNvCxnSpPr/>
          <p:nvPr/>
        </p:nvCxnSpPr>
        <p:spPr>
          <a:xfrm>
            <a:off x="2108719" y="6189306"/>
            <a:ext cx="3996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2E6D098-FE52-4B4A-B838-D821D232BBFE}"/>
              </a:ext>
            </a:extLst>
          </p:cNvPr>
          <p:cNvSpPr txBox="1"/>
          <p:nvPr/>
        </p:nvSpPr>
        <p:spPr>
          <a:xfrm>
            <a:off x="2453952" y="6338596"/>
            <a:ext cx="39312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dirty="0">
                <a:latin typeface="+mj-lt"/>
              </a:rPr>
              <a:t>Los Angeles County Economic Development Corporation</a:t>
            </a:r>
          </a:p>
        </p:txBody>
      </p:sp>
      <p:pic>
        <p:nvPicPr>
          <p:cNvPr id="17" name="Content Placeholder 5" descr="LAEDC-transparent.gif">
            <a:extLst>
              <a:ext uri="{FF2B5EF4-FFF2-40B4-BE49-F238E27FC236}">
                <a16:creationId xmlns:a16="http://schemas.microsoft.com/office/drawing/2014/main" id="{5F2AA5B9-59AC-4902-9B72-BB181F08399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1830" y="6307495"/>
            <a:ext cx="320653" cy="321905"/>
          </a:xfrm>
          <a:prstGeom prst="rect">
            <a:avLst/>
          </a:prstGeom>
        </p:spPr>
      </p:pic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61E8D8F-AF1D-4DDD-8B7D-577D30F7AFCE}"/>
              </a:ext>
            </a:extLst>
          </p:cNvPr>
          <p:cNvGraphicFramePr>
            <a:graphicFrameLocks/>
          </p:cNvGraphicFramePr>
          <p:nvPr/>
        </p:nvGraphicFramePr>
        <p:xfrm>
          <a:off x="1707356" y="1391146"/>
          <a:ext cx="8777288" cy="4470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09372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90540" y="6298760"/>
            <a:ext cx="476088" cy="47794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65906D-7DC8-4194-ACEC-C483CE8CB99F}"/>
              </a:ext>
            </a:extLst>
          </p:cNvPr>
          <p:cNvSpPr txBox="1">
            <a:spLocks/>
          </p:cNvSpPr>
          <p:nvPr/>
        </p:nvSpPr>
        <p:spPr>
          <a:xfrm>
            <a:off x="2248308" y="1688952"/>
            <a:ext cx="7695383" cy="48224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06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600" dirty="0">
                <a:cs typeface="Arial" pitchFamily="34" charset="0"/>
              </a:rPr>
              <a:t>Economic growth continues</a:t>
            </a:r>
          </a:p>
          <a:p>
            <a:pPr>
              <a:buClr>
                <a:srgbClr val="00206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600" dirty="0">
                <a:cs typeface="Arial" pitchFamily="34" charset="0"/>
              </a:rPr>
              <a:t>Moderate wage growth expected</a:t>
            </a:r>
          </a:p>
          <a:p>
            <a:pPr>
              <a:buClr>
                <a:srgbClr val="00206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600" dirty="0">
                <a:cs typeface="Arial" pitchFamily="34" charset="0"/>
              </a:rPr>
              <a:t>Job gains solid with “full employment” continuing</a:t>
            </a:r>
          </a:p>
          <a:p>
            <a:pPr>
              <a:buClr>
                <a:srgbClr val="00206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600" dirty="0">
                <a:cs typeface="Arial" pitchFamily="34" charset="0"/>
              </a:rPr>
              <a:t>Consumer momentum </a:t>
            </a:r>
          </a:p>
          <a:p>
            <a:pPr>
              <a:buClr>
                <a:srgbClr val="00206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600" dirty="0">
                <a:cs typeface="Arial" pitchFamily="34" charset="0"/>
              </a:rPr>
              <a:t>Real estate/construction outlook good</a:t>
            </a:r>
          </a:p>
          <a:p>
            <a:pPr marL="0" indent="0">
              <a:buClr>
                <a:schemeClr val="accent2">
                  <a:lumMod val="60000"/>
                  <a:lumOff val="40000"/>
                </a:schemeClr>
              </a:buClr>
              <a:buSzPct val="75000"/>
              <a:buNone/>
            </a:pPr>
            <a:r>
              <a:rPr lang="en-US" sz="5100" i="1" dirty="0">
                <a:cs typeface="Arial" pitchFamily="34" charset="0"/>
              </a:rPr>
              <a:t>But.....</a:t>
            </a:r>
          </a:p>
          <a:p>
            <a:pPr marL="568325" indent="-457200">
              <a:buClr>
                <a:srgbClr val="00206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600" dirty="0">
                <a:cs typeface="Arial" pitchFamily="34" charset="0"/>
              </a:rPr>
              <a:t>Geopolitical risks/future of trade policy</a:t>
            </a:r>
          </a:p>
          <a:p>
            <a:pPr marL="568325" indent="-457200">
              <a:buClr>
                <a:srgbClr val="00206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600" dirty="0">
                <a:cs typeface="Arial" pitchFamily="34" charset="0"/>
              </a:rPr>
              <a:t>Political gridlock/policy uncertainty in U.S.</a:t>
            </a:r>
          </a:p>
          <a:p>
            <a:pPr marL="568325" indent="-457200">
              <a:buClr>
                <a:srgbClr val="00206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600" dirty="0">
                <a:cs typeface="Arial" pitchFamily="34" charset="0"/>
              </a:rPr>
              <a:t>Rising energy prices and inflation risks</a:t>
            </a:r>
          </a:p>
          <a:p>
            <a:pPr marL="568325" indent="-457200">
              <a:buClr>
                <a:srgbClr val="002060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600" dirty="0">
                <a:cs typeface="Arial" pitchFamily="34" charset="0"/>
              </a:rPr>
              <a:t>Housing shortage in California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SzPct val="75000"/>
            </a:pPr>
            <a:endParaRPr lang="en-US" sz="2000" dirty="0"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CONCLUSION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96" y="6511363"/>
            <a:ext cx="2261812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66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D519AC-7392-4C53-9E3F-08F1208BC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Thank You!</a:t>
            </a:r>
          </a:p>
        </p:txBody>
      </p:sp>
      <p:pic>
        <p:nvPicPr>
          <p:cNvPr id="7" name="Content Placeholder 5" descr="LAEDC-transparent.gif">
            <a:extLst>
              <a:ext uri="{FF2B5EF4-FFF2-40B4-BE49-F238E27FC236}">
                <a16:creationId xmlns:a16="http://schemas.microsoft.com/office/drawing/2014/main" id="{5F2AA5B9-59AC-4902-9B72-BB181F08399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35042" y="6178403"/>
            <a:ext cx="592796" cy="5951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90DEA9-2955-45C1-AABC-B312D2EA108B}"/>
              </a:ext>
            </a:extLst>
          </p:cNvPr>
          <p:cNvSpPr txBox="1"/>
          <p:nvPr/>
        </p:nvSpPr>
        <p:spPr>
          <a:xfrm>
            <a:off x="5301343" y="4054928"/>
            <a:ext cx="25015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somjita.mitra@laedc.org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(213) 236-4881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FAE8EC-C0DD-441C-93D0-E001CA0AD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AB80153-919F-49E0-AC91-023A4BF9AE9C}"/>
              </a:ext>
            </a:extLst>
          </p:cNvPr>
          <p:cNvSpPr txBox="1">
            <a:spLocks/>
          </p:cNvSpPr>
          <p:nvPr/>
        </p:nvSpPr>
        <p:spPr>
          <a:xfrm>
            <a:off x="-1049481" y="50798"/>
            <a:ext cx="2303520" cy="6858000"/>
          </a:xfrm>
          <a:prstGeom prst="rect">
            <a:avLst/>
          </a:prstGeom>
          <a:solidFill>
            <a:schemeClr val="bg2"/>
          </a:solidFill>
        </p:spPr>
      </p:sp>
      <p:pic>
        <p:nvPicPr>
          <p:cNvPr id="2050" name="Picture 2" descr="Image result for huntington library">
            <a:extLst>
              <a:ext uri="{FF2B5EF4-FFF2-40B4-BE49-F238E27FC236}">
                <a16:creationId xmlns:a16="http://schemas.microsoft.com/office/drawing/2014/main" id="{D8F5DC69-836F-47BA-BA8C-2A75A6FB8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954" y="0"/>
            <a:ext cx="470419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043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5" descr="LAEDC-transparent.gif">
            <a:extLst>
              <a:ext uri="{FF2B5EF4-FFF2-40B4-BE49-F238E27FC236}">
                <a16:creationId xmlns:a16="http://schemas.microsoft.com/office/drawing/2014/main" id="{51EA3A4A-21A1-46CA-B6C8-532726C1F0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8559" y="6299384"/>
            <a:ext cx="431291" cy="432975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03EAFC7-019B-4EB7-B808-8F5C2DC9D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282749"/>
              </p:ext>
            </p:extLst>
          </p:nvPr>
        </p:nvGraphicFramePr>
        <p:xfrm>
          <a:off x="2207039" y="1563465"/>
          <a:ext cx="7804976" cy="4632960"/>
        </p:xfrm>
        <a:graphic>
          <a:graphicData uri="http://schemas.openxmlformats.org/drawingml/2006/table">
            <a:tbl>
              <a:tblPr/>
              <a:tblGrid>
                <a:gridCol w="1289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4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0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0" marR="2552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216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0" marR="2552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216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0" marR="2552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marL="0" marR="2552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United States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$  18,624 </a:t>
                      </a:r>
                    </a:p>
                  </a:txBody>
                  <a:tcPr marL="0" marR="1701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2</a:t>
                      </a:r>
                    </a:p>
                  </a:txBody>
                  <a:tcPr marL="0" marR="2552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China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11,199 </a:t>
                      </a:r>
                    </a:p>
                  </a:txBody>
                  <a:tcPr marL="0" marR="1701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3</a:t>
                      </a:r>
                    </a:p>
                  </a:txBody>
                  <a:tcPr marL="0" marR="2552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Japan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4,940</a:t>
                      </a:r>
                    </a:p>
                  </a:txBody>
                  <a:tcPr marL="0" marR="1701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4</a:t>
                      </a:r>
                    </a:p>
                  </a:txBody>
                  <a:tcPr marL="0" marR="2552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Germany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3,478 </a:t>
                      </a:r>
                    </a:p>
                  </a:txBody>
                  <a:tcPr marL="0" marR="1701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5</a:t>
                      </a:r>
                    </a:p>
                  </a:txBody>
                  <a:tcPr marL="0" marR="2552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United Kingdom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2,648</a:t>
                      </a:r>
                    </a:p>
                  </a:txBody>
                  <a:tcPr marL="0" marR="1701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6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>
                          <a:solidFill>
                            <a:srgbClr val="006FB6"/>
                          </a:solidFill>
                          <a:latin typeface="Wingdings" panose="05000000000000000000" pitchFamily="2" charset="2"/>
                        </a:rPr>
                        <a:t>v</a:t>
                      </a:r>
                    </a:p>
                  </a:txBody>
                  <a:tcPr marL="0" marR="2552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latin typeface="Franklin Gothic Book" pitchFamily="34" charset="0"/>
                        </a:rPr>
                        <a:t>California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latin typeface="Franklin Gothic Book" pitchFamily="34" charset="0"/>
                        </a:rPr>
                        <a:t>$2,623</a:t>
                      </a:r>
                    </a:p>
                  </a:txBody>
                  <a:tcPr marL="0" marR="1701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6</a:t>
                      </a:r>
                    </a:p>
                  </a:txBody>
                  <a:tcPr marL="0" marR="2552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France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2,465 </a:t>
                      </a:r>
                    </a:p>
                  </a:txBody>
                  <a:tcPr marL="0" marR="1701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7</a:t>
                      </a:r>
                    </a:p>
                  </a:txBody>
                  <a:tcPr marL="0" marR="2552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India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2,264 </a:t>
                      </a:r>
                    </a:p>
                  </a:txBody>
                  <a:tcPr marL="0" marR="1701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8</a:t>
                      </a:r>
                    </a:p>
                  </a:txBody>
                  <a:tcPr marL="0" marR="2552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Italy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1,859 </a:t>
                      </a:r>
                    </a:p>
                  </a:txBody>
                  <a:tcPr marL="0" marR="1701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9</a:t>
                      </a:r>
                    </a:p>
                  </a:txBody>
                  <a:tcPr marL="0" marR="2552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Brazil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1,796 </a:t>
                      </a:r>
                    </a:p>
                  </a:txBody>
                  <a:tcPr marL="0" marR="1701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10</a:t>
                      </a:r>
                    </a:p>
                  </a:txBody>
                  <a:tcPr marL="0" marR="2552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Canada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1,529</a:t>
                      </a:r>
                    </a:p>
                  </a:txBody>
                  <a:tcPr marL="0" marR="1701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….</a:t>
                      </a:r>
                    </a:p>
                  </a:txBody>
                  <a:tcPr marL="0" marR="2552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 </a:t>
                      </a:r>
                    </a:p>
                  </a:txBody>
                  <a:tcPr marL="0" marR="1701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38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 15</a:t>
                      </a:r>
                    </a:p>
                  </a:txBody>
                  <a:tcPr marL="0" marR="2552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err="1">
                          <a:solidFill>
                            <a:srgbClr val="0070C0"/>
                          </a:solidFill>
                          <a:latin typeface="Franklin Gothic Book" pitchFamily="34" charset="0"/>
                        </a:rPr>
                        <a:t>SoCal</a:t>
                      </a: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latin typeface="Franklin Gothic Book" pitchFamily="34" charset="0"/>
                        </a:rPr>
                        <a:t> 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latin typeface="Franklin Gothic Book" pitchFamily="34" charset="0"/>
                        </a:rPr>
                        <a:t>$  1,243</a:t>
                      </a:r>
                    </a:p>
                  </a:txBody>
                  <a:tcPr marL="0" marR="1701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9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….</a:t>
                      </a:r>
                    </a:p>
                  </a:txBody>
                  <a:tcPr marL="0" marR="2552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0" marR="1701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38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 19</a:t>
                      </a:r>
                    </a:p>
                  </a:txBody>
                  <a:tcPr marL="0" marR="2552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latin typeface="Franklin Gothic Book" pitchFamily="34" charset="0"/>
                        </a:rPr>
                        <a:t>Los Angeles County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latin typeface="Franklin Gothic Book" pitchFamily="34" charset="0"/>
                        </a:rPr>
                        <a:t>$     760 </a:t>
                      </a:r>
                    </a:p>
                  </a:txBody>
                  <a:tcPr marL="0" marR="1701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F93C8D49-F5B1-473F-A910-07373DBB9057}"/>
              </a:ext>
            </a:extLst>
          </p:cNvPr>
          <p:cNvSpPr txBox="1"/>
          <p:nvPr/>
        </p:nvSpPr>
        <p:spPr>
          <a:xfrm>
            <a:off x="2432483" y="1742075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Franklin Gothic Book" panose="020B0503020102020204" pitchFamily="34" charset="0"/>
              </a:rPr>
              <a:t>GDP ($US billion) 2016</a:t>
            </a:r>
          </a:p>
        </p:txBody>
      </p: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7378E833-4562-4660-94DC-D642C584CBF1}"/>
              </a:ext>
            </a:extLst>
          </p:cNvPr>
          <p:cNvSpPr txBox="1">
            <a:spLocks/>
          </p:cNvSpPr>
          <p:nvPr/>
        </p:nvSpPr>
        <p:spPr>
          <a:xfrm>
            <a:off x="129092" y="6510457"/>
            <a:ext cx="2262187" cy="249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1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Institute for applied economics</a:t>
            </a:r>
            <a:endParaRPr lang="en-IN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416" y="365125"/>
            <a:ext cx="11465168" cy="1006475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GDP RANKING</a:t>
            </a:r>
          </a:p>
        </p:txBody>
      </p:sp>
    </p:spTree>
    <p:extLst>
      <p:ext uri="{BB962C8B-B14F-4D97-AF65-F5344CB8AC3E}">
        <p14:creationId xmlns:p14="http://schemas.microsoft.com/office/powerpoint/2010/main" val="108454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07931" y="6234877"/>
            <a:ext cx="540634" cy="542745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6DAABF1-D1C0-4168-9D71-191E16099F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199125"/>
              </p:ext>
            </p:extLst>
          </p:nvPr>
        </p:nvGraphicFramePr>
        <p:xfrm>
          <a:off x="363416" y="1573305"/>
          <a:ext cx="10999350" cy="493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416" y="365125"/>
            <a:ext cx="11465168" cy="95894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GDP GROWTH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378E833-4562-4660-94DC-D642C584CBF1}"/>
              </a:ext>
            </a:extLst>
          </p:cNvPr>
          <p:cNvSpPr txBox="1">
            <a:spLocks/>
          </p:cNvSpPr>
          <p:nvPr/>
        </p:nvSpPr>
        <p:spPr>
          <a:xfrm>
            <a:off x="129092" y="6510457"/>
            <a:ext cx="2262187" cy="249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1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Institute for applied economics</a:t>
            </a:r>
            <a:endParaRPr lang="en-IN" sz="900" dirty="0"/>
          </a:p>
        </p:txBody>
      </p:sp>
    </p:spTree>
    <p:extLst>
      <p:ext uri="{BB962C8B-B14F-4D97-AF65-F5344CB8AC3E}">
        <p14:creationId xmlns:p14="http://schemas.microsoft.com/office/powerpoint/2010/main" val="4033964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572458" y="1610015"/>
            <a:ext cx="3186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Arial Black" panose="020B0A04020102020204" pitchFamily="34" charset="0"/>
              </a:rPr>
              <a:t>California</a:t>
            </a:r>
          </a:p>
        </p:txBody>
      </p:sp>
      <p:pic>
        <p:nvPicPr>
          <p:cNvPr id="22" name="Content Placeholder 5" descr="LAEDC-transparent.gif">
            <a:extLst>
              <a:ext uri="{FF2B5EF4-FFF2-40B4-BE49-F238E27FC236}">
                <a16:creationId xmlns:a16="http://schemas.microsoft.com/office/drawing/2014/main" id="{51EA3A4A-21A1-46CA-B6C8-532726C1F0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58755" y="6158248"/>
            <a:ext cx="612222" cy="614612"/>
          </a:xfrm>
          <a:prstGeom prst="rect">
            <a:avLst/>
          </a:prstGeom>
        </p:spPr>
      </p:pic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E2C3B4E-AC92-4205-A292-774532A7EF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484910"/>
              </p:ext>
            </p:extLst>
          </p:nvPr>
        </p:nvGraphicFramePr>
        <p:xfrm>
          <a:off x="435263" y="2010125"/>
          <a:ext cx="10690411" cy="4700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63" y="-86264"/>
            <a:ext cx="11465168" cy="137389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UNEMPLOYMENT RATE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7378E833-4562-4660-94DC-D642C584CBF1}"/>
              </a:ext>
            </a:extLst>
          </p:cNvPr>
          <p:cNvSpPr txBox="1">
            <a:spLocks/>
          </p:cNvSpPr>
          <p:nvPr/>
        </p:nvSpPr>
        <p:spPr>
          <a:xfrm>
            <a:off x="129092" y="6510457"/>
            <a:ext cx="2262187" cy="249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1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Institute for applied economics</a:t>
            </a:r>
            <a:endParaRPr lang="en-IN" sz="900" dirty="0"/>
          </a:p>
        </p:txBody>
      </p:sp>
    </p:spTree>
    <p:extLst>
      <p:ext uri="{BB962C8B-B14F-4D97-AF65-F5344CB8AC3E}">
        <p14:creationId xmlns:p14="http://schemas.microsoft.com/office/powerpoint/2010/main" val="2106320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5" descr="LAEDC-transparent.gif">
            <a:extLst>
              <a:ext uri="{FF2B5EF4-FFF2-40B4-BE49-F238E27FC236}">
                <a16:creationId xmlns:a16="http://schemas.microsoft.com/office/drawing/2014/main" id="{51EA3A4A-21A1-46CA-B6C8-532726C1F0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58755" y="6158248"/>
            <a:ext cx="612222" cy="614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63" y="-86264"/>
            <a:ext cx="11465168" cy="137389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STEADY GROWTH PATH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7378E833-4562-4660-94DC-D642C584CBF1}"/>
              </a:ext>
            </a:extLst>
          </p:cNvPr>
          <p:cNvSpPr txBox="1">
            <a:spLocks/>
          </p:cNvSpPr>
          <p:nvPr/>
        </p:nvSpPr>
        <p:spPr>
          <a:xfrm>
            <a:off x="129092" y="6510457"/>
            <a:ext cx="2262187" cy="249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1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Institute for applied economics</a:t>
            </a:r>
            <a:endParaRPr lang="en-IN" sz="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626470-337C-4071-805E-85CBA9B5363B}"/>
              </a:ext>
            </a:extLst>
          </p:cNvPr>
          <p:cNvSpPr txBox="1"/>
          <p:nvPr/>
        </p:nvSpPr>
        <p:spPr>
          <a:xfrm>
            <a:off x="303245" y="1607966"/>
            <a:ext cx="4608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Expected job growth:</a:t>
            </a:r>
          </a:p>
        </p:txBody>
      </p:sp>
      <p:sp>
        <p:nvSpPr>
          <p:cNvPr id="8" name="Down Arrow 16">
            <a:extLst>
              <a:ext uri="{FF2B5EF4-FFF2-40B4-BE49-F238E27FC236}">
                <a16:creationId xmlns:a16="http://schemas.microsoft.com/office/drawing/2014/main" id="{62265D0B-5630-415F-9832-B74250F2E482}"/>
              </a:ext>
            </a:extLst>
          </p:cNvPr>
          <p:cNvSpPr/>
          <p:nvPr/>
        </p:nvSpPr>
        <p:spPr>
          <a:xfrm rot="10800000">
            <a:off x="4297968" y="1795609"/>
            <a:ext cx="2092032" cy="3266781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62F0A-B16F-40ED-8DC8-4D7E0B284F98}"/>
              </a:ext>
            </a:extLst>
          </p:cNvPr>
          <p:cNvSpPr txBox="1"/>
          <p:nvPr/>
        </p:nvSpPr>
        <p:spPr>
          <a:xfrm>
            <a:off x="7586985" y="4025300"/>
            <a:ext cx="2536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ranklin Gothic Book" panose="020B0503020102020204" pitchFamily="34" charset="0"/>
              </a:rPr>
              <a:t>Annual average 2018-2019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F4336A-81C4-450F-A0CB-9460F1304500}"/>
              </a:ext>
            </a:extLst>
          </p:cNvPr>
          <p:cNvSpPr txBox="1"/>
          <p:nvPr/>
        </p:nvSpPr>
        <p:spPr>
          <a:xfrm>
            <a:off x="7728498" y="2921168"/>
            <a:ext cx="2536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Franklin Gothic Book" pitchFamily="34" charset="0"/>
              </a:rPr>
              <a:t>1.8%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6A3354-68A9-46E9-9C19-E29696413B4E}"/>
              </a:ext>
            </a:extLst>
          </p:cNvPr>
          <p:cNvSpPr txBox="1"/>
          <p:nvPr/>
        </p:nvSpPr>
        <p:spPr>
          <a:xfrm>
            <a:off x="1300842" y="5711824"/>
            <a:ext cx="8556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A57CC"/>
                </a:solidFill>
                <a:latin typeface="Franklin Gothic Book" panose="020B0503020102020204" pitchFamily="34" charset="0"/>
              </a:rPr>
              <a:t>California will add about 636,500 jobs through 2019</a:t>
            </a:r>
          </a:p>
        </p:txBody>
      </p:sp>
    </p:spTree>
    <p:extLst>
      <p:ext uri="{BB962C8B-B14F-4D97-AF65-F5344CB8AC3E}">
        <p14:creationId xmlns:p14="http://schemas.microsoft.com/office/powerpoint/2010/main" val="358926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01146" y="264718"/>
            <a:ext cx="7808944" cy="989660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REAL GDP GROWTH LOS ANGELES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108719" y="6189306"/>
            <a:ext cx="3996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53952" y="6338596"/>
            <a:ext cx="39312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dirty="0">
                <a:latin typeface="+mj-lt"/>
              </a:rPr>
              <a:t>Los Angeles County Economic Development Corporation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158487" y="1153885"/>
            <a:ext cx="6839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1830" y="6307495"/>
            <a:ext cx="320653" cy="321905"/>
          </a:xfrm>
          <a:prstGeom prst="rect">
            <a:avLst/>
          </a:prstGeom>
        </p:spPr>
      </p:pic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7CE35ED8-3966-409B-A256-A9657CF06BD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158487" y="1421677"/>
          <a:ext cx="7861852" cy="4783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94846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25729" y="169237"/>
            <a:ext cx="8504853" cy="989660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UNEMPLOYMENT RATE LOS ANGELES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108719" y="6189306"/>
            <a:ext cx="3996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53952" y="6338596"/>
            <a:ext cx="39312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dirty="0">
                <a:latin typeface="+mj-lt"/>
              </a:rPr>
              <a:t>Los Angeles County Economic Development Corporation</a:t>
            </a:r>
          </a:p>
        </p:txBody>
      </p:sp>
      <p:pic>
        <p:nvPicPr>
          <p:cNvPr id="14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1830" y="6307495"/>
            <a:ext cx="320653" cy="3219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698FF2-A42B-4F18-B0C4-B3D24B43EC4A}"/>
              </a:ext>
            </a:extLst>
          </p:cNvPr>
          <p:cNvSpPr txBox="1"/>
          <p:nvPr/>
        </p:nvSpPr>
        <p:spPr>
          <a:xfrm>
            <a:off x="2440132" y="1903269"/>
            <a:ext cx="1893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2010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63ABEE-FC57-4E06-A6E6-5E298F86086B}"/>
              </a:ext>
            </a:extLst>
          </p:cNvPr>
          <p:cNvSpPr txBox="1"/>
          <p:nvPr/>
        </p:nvSpPr>
        <p:spPr>
          <a:xfrm>
            <a:off x="2410693" y="2272146"/>
            <a:ext cx="2978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Franklin Gothic Book" pitchFamily="34" charset="0"/>
              </a:rPr>
              <a:t>12.5%</a:t>
            </a:r>
          </a:p>
        </p:txBody>
      </p:sp>
      <p:sp>
        <p:nvSpPr>
          <p:cNvPr id="22" name="Down Arrow 16">
            <a:extLst>
              <a:ext uri="{FF2B5EF4-FFF2-40B4-BE49-F238E27FC236}">
                <a16:creationId xmlns:a16="http://schemas.microsoft.com/office/drawing/2014/main" id="{382950F9-8B64-42CE-AFCB-2422C44A4BFA}"/>
              </a:ext>
            </a:extLst>
          </p:cNvPr>
          <p:cNvSpPr/>
          <p:nvPr/>
        </p:nvSpPr>
        <p:spPr>
          <a:xfrm>
            <a:off x="4572004" y="2535383"/>
            <a:ext cx="2092032" cy="3462883"/>
          </a:xfrm>
          <a:prstGeom prst="downArrow">
            <a:avLst/>
          </a:prstGeom>
          <a:solidFill>
            <a:srgbClr val="006F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0C39EB-423D-4547-B357-F42D61C5AFBC}"/>
              </a:ext>
            </a:extLst>
          </p:cNvPr>
          <p:cNvSpPr txBox="1"/>
          <p:nvPr/>
        </p:nvSpPr>
        <p:spPr>
          <a:xfrm>
            <a:off x="6809854" y="2779976"/>
            <a:ext cx="297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Forecast  2019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914D6C-37D7-4F10-BFB4-95642F8ED2CD}"/>
              </a:ext>
            </a:extLst>
          </p:cNvPr>
          <p:cNvSpPr txBox="1"/>
          <p:nvPr/>
        </p:nvSpPr>
        <p:spPr>
          <a:xfrm>
            <a:off x="7027526" y="3298409"/>
            <a:ext cx="2536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Franklin Gothic Book" pitchFamily="34" charset="0"/>
              </a:rPr>
              <a:t>4.1%</a:t>
            </a:r>
          </a:p>
        </p:txBody>
      </p:sp>
    </p:spTree>
    <p:extLst>
      <p:ext uri="{BB962C8B-B14F-4D97-AF65-F5344CB8AC3E}">
        <p14:creationId xmlns:p14="http://schemas.microsoft.com/office/powerpoint/2010/main" val="3932259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9457" y="297657"/>
            <a:ext cx="10678886" cy="989660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STEADY GROWTH PATH LOS ANGELES COUNTY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108719" y="6189306"/>
            <a:ext cx="3996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53952" y="6338596"/>
            <a:ext cx="39312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cap="all" dirty="0">
                <a:latin typeface="+mj-lt"/>
              </a:rPr>
              <a:t>Los Angeles County Economic Development Corporation</a:t>
            </a:r>
          </a:p>
        </p:txBody>
      </p:sp>
      <p:pic>
        <p:nvPicPr>
          <p:cNvPr id="14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1830" y="6307495"/>
            <a:ext cx="320653" cy="3219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E215B40-DC98-49E8-9682-24ACEC0A0F7F}"/>
              </a:ext>
            </a:extLst>
          </p:cNvPr>
          <p:cNvSpPr txBox="1"/>
          <p:nvPr/>
        </p:nvSpPr>
        <p:spPr>
          <a:xfrm>
            <a:off x="2152650" y="1320213"/>
            <a:ext cx="4608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Expected job growth:</a:t>
            </a:r>
          </a:p>
        </p:txBody>
      </p:sp>
      <p:sp>
        <p:nvSpPr>
          <p:cNvPr id="16" name="Down Arrow 16">
            <a:extLst>
              <a:ext uri="{FF2B5EF4-FFF2-40B4-BE49-F238E27FC236}">
                <a16:creationId xmlns:a16="http://schemas.microsoft.com/office/drawing/2014/main" id="{698B0210-0A36-4111-A4DE-3644DA362FD9}"/>
              </a:ext>
            </a:extLst>
          </p:cNvPr>
          <p:cNvSpPr/>
          <p:nvPr/>
        </p:nvSpPr>
        <p:spPr>
          <a:xfrm rot="10800000">
            <a:off x="4572004" y="1876021"/>
            <a:ext cx="2092032" cy="348117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92B40F-F357-4816-A66F-6CC5055F1450}"/>
              </a:ext>
            </a:extLst>
          </p:cNvPr>
          <p:cNvSpPr txBox="1"/>
          <p:nvPr/>
        </p:nvSpPr>
        <p:spPr>
          <a:xfrm>
            <a:off x="6868529" y="2848842"/>
            <a:ext cx="2536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Franklin Gothic Book" pitchFamily="34" charset="0"/>
              </a:rPr>
              <a:t>2.3%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B5E7ED-BB69-4060-9118-47AF72318134}"/>
              </a:ext>
            </a:extLst>
          </p:cNvPr>
          <p:cNvSpPr txBox="1"/>
          <p:nvPr/>
        </p:nvSpPr>
        <p:spPr>
          <a:xfrm>
            <a:off x="6868529" y="3681205"/>
            <a:ext cx="1990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Franklin Gothic Book" panose="020B0503020102020204" pitchFamily="34" charset="0"/>
              </a:rPr>
              <a:t>Annual average</a:t>
            </a:r>
          </a:p>
          <a:p>
            <a:pPr algn="ctr"/>
            <a:r>
              <a:rPr lang="en-US" sz="2000" dirty="0">
                <a:latin typeface="Franklin Gothic Book" panose="020B0503020102020204" pitchFamily="34" charset="0"/>
              </a:rPr>
              <a:t>2018-2019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A6454F-781C-4DF2-8C5D-F97FCB1CDD50}"/>
              </a:ext>
            </a:extLst>
          </p:cNvPr>
          <p:cNvSpPr txBox="1"/>
          <p:nvPr/>
        </p:nvSpPr>
        <p:spPr>
          <a:xfrm>
            <a:off x="1055915" y="5568042"/>
            <a:ext cx="8959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+mj-lt"/>
              </a:rPr>
              <a:t>Los Angeles will add about 82,100 jobs through 2019</a:t>
            </a:r>
          </a:p>
        </p:txBody>
      </p:sp>
    </p:spTree>
    <p:extLst>
      <p:ext uri="{BB962C8B-B14F-4D97-AF65-F5344CB8AC3E}">
        <p14:creationId xmlns:p14="http://schemas.microsoft.com/office/powerpoint/2010/main" val="653015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30A0"/>
      </a:accent1>
      <a:accent2>
        <a:srgbClr val="404040"/>
      </a:accent2>
      <a:accent3>
        <a:srgbClr val="7F7F7F"/>
      </a:accent3>
      <a:accent4>
        <a:srgbClr val="C7A2E3"/>
      </a:accent4>
      <a:accent5>
        <a:srgbClr val="48A1FA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_03_CA - v5" id="{676C8139-D340-432F-9674-2FA823DFFDED}" vid="{F880323A-559C-41C8-8579-8950CC3EC8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88AAE1-610C-4AC3-8008-2C517A489104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fb0879af-3eba-417a-a55a-ffe6dcd6ca77"/>
    <ds:schemaRef ds:uri="6dc4bcd6-49db-4c07-9060-8acfc67cef9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EF0C872-40F0-4E6E-990F-D5B14C4220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AAAE00-6035-4595-9AF7-D4D31844EE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Coastal presentation</Template>
  <TotalTime>0</TotalTime>
  <Words>557</Words>
  <Application>Microsoft Office PowerPoint</Application>
  <PresentationFormat>Widescreen</PresentationFormat>
  <Paragraphs>222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Arial Narrow</vt:lpstr>
      <vt:lpstr>Calibri</vt:lpstr>
      <vt:lpstr>Franklin Gothic Book</vt:lpstr>
      <vt:lpstr>Wingdings</vt:lpstr>
      <vt:lpstr>Office Theme</vt:lpstr>
      <vt:lpstr> BUSINESS AND ECONOMIC SUMMIT 2018</vt:lpstr>
      <vt:lpstr>CALIFORNIA INDICATORS</vt:lpstr>
      <vt:lpstr>GDP RANKING</vt:lpstr>
      <vt:lpstr>GDP GROWTH</vt:lpstr>
      <vt:lpstr>UNEMPLOYMENT RATE</vt:lpstr>
      <vt:lpstr>STEADY GROWTH PATH</vt:lpstr>
      <vt:lpstr>REAL GDP GROWTH LOS ANGELES</vt:lpstr>
      <vt:lpstr>UNEMPLOYMENT RATE LOS ANGELES</vt:lpstr>
      <vt:lpstr>STEADY GROWTH PATH LOS ANGELES COUNTY</vt:lpstr>
      <vt:lpstr>JOBS FORECAST</vt:lpstr>
      <vt:lpstr>   PaSADENA</vt:lpstr>
      <vt:lpstr>Race / ethnicity</vt:lpstr>
      <vt:lpstr>Educational attainment</vt:lpstr>
      <vt:lpstr>income</vt:lpstr>
      <vt:lpstr>HOUSEHOLDS BY INCOME</vt:lpstr>
      <vt:lpstr>Top industries by NUMBER OF BUSINESSES</vt:lpstr>
      <vt:lpstr>Top industries by EMLOYMENT</vt:lpstr>
      <vt:lpstr>PASADENA COMMUTING PATTERNS</vt:lpstr>
      <vt:lpstr>Housing</vt:lpstr>
      <vt:lpstr>PowerPoint Presentation</vt:lpstr>
      <vt:lpstr>SINCE 2007…LOS ANGELES COUNTY</vt:lpstr>
      <vt:lpstr>SINCE 2007…LOS ANGELES COUNTY</vt:lpstr>
      <vt:lpstr>TOP 5 OCCUPATIONS</vt:lpstr>
      <vt:lpstr>ENTRY LEVEL REQUIREMENTS</vt:lpstr>
      <vt:lpstr>PowerPoint Presentation</vt:lpstr>
      <vt:lpstr>CONCLUSION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2018-09-12T18:55:49Z</dcterms:created>
  <dcterms:modified xsi:type="dcterms:W3CDTF">2018-10-19T23:16:45Z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